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sldIdLst>
    <p:sldId id="277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20ABCA-E0A7-1189-EF4A-EE4CA2FD2121}" name="MacGregor, Kelly" initials="MK" userId="S::kmacgreg@nrel.gov::1d42ba3d-18b6-4029-bda4-3fdf7ca7e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690F"/>
    <a:srgbClr val="5E9E6C"/>
    <a:srgbClr val="82BC99"/>
    <a:srgbClr val="00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79592" autoAdjust="0"/>
  </p:normalViewPr>
  <p:slideViewPr>
    <p:cSldViewPr snapToGrid="0">
      <p:cViewPr varScale="1">
        <p:scale>
          <a:sx n="128" d="100"/>
          <a:sy n="128" d="100"/>
        </p:scale>
        <p:origin x="1744" y="168"/>
      </p:cViewPr>
      <p:guideLst/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EAB3-6644-472D-97D6-1B6C0F149B91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B1E28-9F6E-4F7B-9684-90D0A15C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1E28-9F6E-4F7B-9684-90D0A15C49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oad, blur, highway&#10;&#10;Description automatically generated">
            <a:extLst>
              <a:ext uri="{FF2B5EF4-FFF2-40B4-BE49-F238E27FC236}">
                <a16:creationId xmlns:a16="http://schemas.microsoft.com/office/drawing/2014/main" id="{03730D5D-E0AD-46E2-861B-890211D6A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4C9AB2-82A0-4E72-B77A-79784A3F1FA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4928" y="2701528"/>
            <a:ext cx="3838433" cy="733159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F94C756-CACF-4C73-9BD6-ECD0A35F3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782876"/>
            <a:ext cx="8693886" cy="812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ECC8E5-01FA-4ED8-A5F4-CB72369BE3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055057" y="4057934"/>
            <a:ext cx="2347283" cy="69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928" y="1820445"/>
            <a:ext cx="6631675" cy="751305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3000"/>
              </a:lnSpc>
              <a:defRPr sz="3000" b="1" spc="-50" baseline="0">
                <a:solidFill>
                  <a:schemeClr val="bg1"/>
                </a:solidFill>
                <a:latin typeface="ITC Franklin Gothic Std Med" panose="020B07040305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570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lideImage1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B1FAA-FF31-40F5-903D-6CC7DA79D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17D2FDA-6A40-440A-A59F-AE72B6942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43496"/>
            <a:ext cx="8064104" cy="610838"/>
          </a:xfrm>
        </p:spPr>
        <p:txBody>
          <a:bodyPr lIns="0" tIns="0" rIns="0" bIns="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D682C8-C8B6-4047-8B7D-8FE1A2467AB8}"/>
              </a:ext>
            </a:extLst>
          </p:cNvPr>
          <p:cNvSpPr/>
          <p:nvPr userDrawn="1"/>
        </p:nvSpPr>
        <p:spPr>
          <a:xfrm>
            <a:off x="-118280" y="3480179"/>
            <a:ext cx="9303224" cy="1663321"/>
          </a:xfrm>
          <a:custGeom>
            <a:avLst/>
            <a:gdLst>
              <a:gd name="connsiteX0" fmla="*/ 95535 w 9494293"/>
              <a:gd name="connsiteY0" fmla="*/ 696036 h 1865195"/>
              <a:gd name="connsiteX1" fmla="*/ 2765947 w 9494293"/>
              <a:gd name="connsiteY1" fmla="*/ 254759 h 1865195"/>
              <a:gd name="connsiteX2" fmla="*/ 3448335 w 9494293"/>
              <a:gd name="connsiteY2" fmla="*/ 354842 h 1865195"/>
              <a:gd name="connsiteX3" fmla="*/ 4490114 w 9494293"/>
              <a:gd name="connsiteY3" fmla="*/ 0 h 1865195"/>
              <a:gd name="connsiteX4" fmla="*/ 6328012 w 9494293"/>
              <a:gd name="connsiteY4" fmla="*/ 577756 h 1865195"/>
              <a:gd name="connsiteX5" fmla="*/ 6946711 w 9494293"/>
              <a:gd name="connsiteY5" fmla="*/ 741529 h 1865195"/>
              <a:gd name="connsiteX6" fmla="*/ 7256060 w 9494293"/>
              <a:gd name="connsiteY6" fmla="*/ 595953 h 1865195"/>
              <a:gd name="connsiteX7" fmla="*/ 7670042 w 9494293"/>
              <a:gd name="connsiteY7" fmla="*/ 664192 h 1865195"/>
              <a:gd name="connsiteX8" fmla="*/ 8447965 w 9494293"/>
              <a:gd name="connsiteY8" fmla="*/ 686938 h 1865195"/>
              <a:gd name="connsiteX9" fmla="*/ 8739117 w 9494293"/>
              <a:gd name="connsiteY9" fmla="*/ 409433 h 1865195"/>
              <a:gd name="connsiteX10" fmla="*/ 9189493 w 9494293"/>
              <a:gd name="connsiteY10" fmla="*/ 436729 h 1865195"/>
              <a:gd name="connsiteX11" fmla="*/ 9494293 w 9494293"/>
              <a:gd name="connsiteY11" fmla="*/ 545911 h 1865195"/>
              <a:gd name="connsiteX12" fmla="*/ 9494293 w 9494293"/>
              <a:gd name="connsiteY12" fmla="*/ 1865195 h 1865195"/>
              <a:gd name="connsiteX13" fmla="*/ 0 w 9494293"/>
              <a:gd name="connsiteY13" fmla="*/ 1865195 h 1865195"/>
              <a:gd name="connsiteX14" fmla="*/ 95535 w 9494293"/>
              <a:gd name="connsiteY14" fmla="*/ 696036 h 18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94293" h="1865195">
                <a:moveTo>
                  <a:pt x="95535" y="696036"/>
                </a:moveTo>
                <a:lnTo>
                  <a:pt x="2765947" y="254759"/>
                </a:lnTo>
                <a:lnTo>
                  <a:pt x="3448335" y="354842"/>
                </a:lnTo>
                <a:lnTo>
                  <a:pt x="4490114" y="0"/>
                </a:lnTo>
                <a:lnTo>
                  <a:pt x="6328012" y="577756"/>
                </a:lnTo>
                <a:lnTo>
                  <a:pt x="6946711" y="741529"/>
                </a:lnTo>
                <a:lnTo>
                  <a:pt x="7256060" y="595953"/>
                </a:lnTo>
                <a:lnTo>
                  <a:pt x="7670042" y="664192"/>
                </a:lnTo>
                <a:lnTo>
                  <a:pt x="8447965" y="686938"/>
                </a:lnTo>
                <a:lnTo>
                  <a:pt x="8739117" y="409433"/>
                </a:lnTo>
                <a:lnTo>
                  <a:pt x="9189493" y="436729"/>
                </a:lnTo>
                <a:lnTo>
                  <a:pt x="9494293" y="545911"/>
                </a:lnTo>
                <a:lnTo>
                  <a:pt x="9494293" y="1865195"/>
                </a:lnTo>
                <a:lnTo>
                  <a:pt x="0" y="1865195"/>
                </a:lnTo>
                <a:lnTo>
                  <a:pt x="95535" y="696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093F9F-9743-4AAA-ABD7-6186CA2768CB}"/>
              </a:ext>
            </a:extLst>
          </p:cNvPr>
          <p:cNvSpPr/>
          <p:nvPr userDrawn="1"/>
        </p:nvSpPr>
        <p:spPr>
          <a:xfrm>
            <a:off x="-68239" y="4221707"/>
            <a:ext cx="9253183" cy="1005386"/>
          </a:xfrm>
          <a:custGeom>
            <a:avLst/>
            <a:gdLst>
              <a:gd name="connsiteX0" fmla="*/ 0 w 9721755"/>
              <a:gd name="connsiteY0" fmla="*/ 286603 h 1005386"/>
              <a:gd name="connsiteX1" fmla="*/ 1719618 w 9721755"/>
              <a:gd name="connsiteY1" fmla="*/ 77338 h 1005386"/>
              <a:gd name="connsiteX2" fmla="*/ 2097206 w 9721755"/>
              <a:gd name="connsiteY2" fmla="*/ 104633 h 1005386"/>
              <a:gd name="connsiteX3" fmla="*/ 2415654 w 9721755"/>
              <a:gd name="connsiteY3" fmla="*/ 0 h 1005386"/>
              <a:gd name="connsiteX4" fmla="*/ 2738651 w 9721755"/>
              <a:gd name="connsiteY4" fmla="*/ 136478 h 1005386"/>
              <a:gd name="connsiteX5" fmla="*/ 3189027 w 9721755"/>
              <a:gd name="connsiteY5" fmla="*/ 163774 h 1005386"/>
              <a:gd name="connsiteX6" fmla="*/ 3443785 w 9721755"/>
              <a:gd name="connsiteY6" fmla="*/ 336645 h 1005386"/>
              <a:gd name="connsiteX7" fmla="*/ 3844119 w 9721755"/>
              <a:gd name="connsiteY7" fmla="*/ 327547 h 1005386"/>
              <a:gd name="connsiteX8" fmla="*/ 4035188 w 9721755"/>
              <a:gd name="connsiteY8" fmla="*/ 122830 h 1005386"/>
              <a:gd name="connsiteX9" fmla="*/ 4612943 w 9721755"/>
              <a:gd name="connsiteY9" fmla="*/ 109183 h 1005386"/>
              <a:gd name="connsiteX10" fmla="*/ 5081516 w 9721755"/>
              <a:gd name="connsiteY10" fmla="*/ 104633 h 1005386"/>
              <a:gd name="connsiteX11" fmla="*/ 5500048 w 9721755"/>
              <a:gd name="connsiteY11" fmla="*/ 268406 h 1005386"/>
              <a:gd name="connsiteX12" fmla="*/ 6364406 w 9721755"/>
              <a:gd name="connsiteY12" fmla="*/ 159224 h 1005386"/>
              <a:gd name="connsiteX13" fmla="*/ 6914865 w 9721755"/>
              <a:gd name="connsiteY13" fmla="*/ 45493 h 1005386"/>
              <a:gd name="connsiteX14" fmla="*/ 7265158 w 9721755"/>
              <a:gd name="connsiteY14" fmla="*/ 145577 h 1005386"/>
              <a:gd name="connsiteX15" fmla="*/ 7642746 w 9721755"/>
              <a:gd name="connsiteY15" fmla="*/ 127380 h 1005386"/>
              <a:gd name="connsiteX16" fmla="*/ 7933898 w 9721755"/>
              <a:gd name="connsiteY16" fmla="*/ 232012 h 1005386"/>
              <a:gd name="connsiteX17" fmla="*/ 8393373 w 9721755"/>
              <a:gd name="connsiteY17" fmla="*/ 172872 h 1005386"/>
              <a:gd name="connsiteX18" fmla="*/ 8902889 w 9721755"/>
              <a:gd name="connsiteY18" fmla="*/ 63690 h 1005386"/>
              <a:gd name="connsiteX19" fmla="*/ 9244083 w 9721755"/>
              <a:gd name="connsiteY19" fmla="*/ 245660 h 1005386"/>
              <a:gd name="connsiteX20" fmla="*/ 9535236 w 9721755"/>
              <a:gd name="connsiteY20" fmla="*/ 236562 h 1005386"/>
              <a:gd name="connsiteX21" fmla="*/ 9721755 w 9721755"/>
              <a:gd name="connsiteY21" fmla="*/ 200168 h 1005386"/>
              <a:gd name="connsiteX22" fmla="*/ 9721755 w 9721755"/>
              <a:gd name="connsiteY22" fmla="*/ 1005386 h 1005386"/>
              <a:gd name="connsiteX23" fmla="*/ 95534 w 9721755"/>
              <a:gd name="connsiteY23" fmla="*/ 1005386 h 1005386"/>
              <a:gd name="connsiteX24" fmla="*/ 0 w 9721755"/>
              <a:gd name="connsiteY24" fmla="*/ 286603 h 10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21755" h="1005386">
                <a:moveTo>
                  <a:pt x="0" y="286603"/>
                </a:moveTo>
                <a:lnTo>
                  <a:pt x="1719618" y="77338"/>
                </a:lnTo>
                <a:lnTo>
                  <a:pt x="2097206" y="104633"/>
                </a:lnTo>
                <a:lnTo>
                  <a:pt x="2415654" y="0"/>
                </a:lnTo>
                <a:lnTo>
                  <a:pt x="2738651" y="136478"/>
                </a:lnTo>
                <a:lnTo>
                  <a:pt x="3189027" y="163774"/>
                </a:lnTo>
                <a:lnTo>
                  <a:pt x="3443785" y="336645"/>
                </a:lnTo>
                <a:lnTo>
                  <a:pt x="3844119" y="327547"/>
                </a:lnTo>
                <a:lnTo>
                  <a:pt x="4035188" y="122830"/>
                </a:lnTo>
                <a:lnTo>
                  <a:pt x="4612943" y="109183"/>
                </a:lnTo>
                <a:lnTo>
                  <a:pt x="5081516" y="104633"/>
                </a:lnTo>
                <a:lnTo>
                  <a:pt x="5500048" y="268406"/>
                </a:lnTo>
                <a:lnTo>
                  <a:pt x="6364406" y="159224"/>
                </a:lnTo>
                <a:lnTo>
                  <a:pt x="6914865" y="45493"/>
                </a:lnTo>
                <a:lnTo>
                  <a:pt x="7265158" y="145577"/>
                </a:lnTo>
                <a:lnTo>
                  <a:pt x="7642746" y="127380"/>
                </a:lnTo>
                <a:lnTo>
                  <a:pt x="7933898" y="232012"/>
                </a:lnTo>
                <a:lnTo>
                  <a:pt x="8393373" y="172872"/>
                </a:lnTo>
                <a:lnTo>
                  <a:pt x="8902889" y="63690"/>
                </a:lnTo>
                <a:lnTo>
                  <a:pt x="9244083" y="245660"/>
                </a:lnTo>
                <a:lnTo>
                  <a:pt x="9535236" y="236562"/>
                </a:lnTo>
                <a:lnTo>
                  <a:pt x="9721755" y="200168"/>
                </a:lnTo>
                <a:lnTo>
                  <a:pt x="9721755" y="1005386"/>
                </a:lnTo>
                <a:lnTo>
                  <a:pt x="95534" y="1005386"/>
                </a:lnTo>
                <a:lnTo>
                  <a:pt x="0" y="2866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1AE5-AFC1-43AA-879D-17269CF0D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384300"/>
            <a:ext cx="8064500" cy="247967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6837-01A7-4C7C-B9EE-5406872B6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E7732B-933B-4378-BCDE-78A0D076D9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Geothermal Collegiate Challenge</a:t>
            </a:r>
          </a:p>
        </p:txBody>
      </p:sp>
    </p:spTree>
    <p:extLst>
      <p:ext uri="{BB962C8B-B14F-4D97-AF65-F5344CB8AC3E}">
        <p14:creationId xmlns:p14="http://schemas.microsoft.com/office/powerpoint/2010/main" val="10177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Slide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3DFDBA-C56F-42C4-AC8D-608EDC0EC4EF}"/>
              </a:ext>
            </a:extLst>
          </p:cNvPr>
          <p:cNvGrpSpPr/>
          <p:nvPr userDrawn="1"/>
        </p:nvGrpSpPr>
        <p:grpSpPr>
          <a:xfrm>
            <a:off x="-106272" y="-11485"/>
            <a:ext cx="9409496" cy="878177"/>
            <a:chOff x="-106272" y="-11485"/>
            <a:chExt cx="9409496" cy="878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D682C8-C8B6-4047-8B7D-8FE1A2467AB8}"/>
                </a:ext>
              </a:extLst>
            </p:cNvPr>
            <p:cNvSpPr/>
            <p:nvPr userDrawn="1"/>
          </p:nvSpPr>
          <p:spPr>
            <a:xfrm rot="10800000">
              <a:off x="-106272" y="99896"/>
              <a:ext cx="9409496" cy="766796"/>
            </a:xfrm>
            <a:custGeom>
              <a:avLst/>
              <a:gdLst>
                <a:gd name="connsiteX0" fmla="*/ 95535 w 9494293"/>
                <a:gd name="connsiteY0" fmla="*/ 696036 h 1865195"/>
                <a:gd name="connsiteX1" fmla="*/ 2765947 w 9494293"/>
                <a:gd name="connsiteY1" fmla="*/ 254759 h 1865195"/>
                <a:gd name="connsiteX2" fmla="*/ 3448335 w 9494293"/>
                <a:gd name="connsiteY2" fmla="*/ 354842 h 1865195"/>
                <a:gd name="connsiteX3" fmla="*/ 4490114 w 9494293"/>
                <a:gd name="connsiteY3" fmla="*/ 0 h 1865195"/>
                <a:gd name="connsiteX4" fmla="*/ 6328012 w 9494293"/>
                <a:gd name="connsiteY4" fmla="*/ 577756 h 1865195"/>
                <a:gd name="connsiteX5" fmla="*/ 6946711 w 9494293"/>
                <a:gd name="connsiteY5" fmla="*/ 741529 h 1865195"/>
                <a:gd name="connsiteX6" fmla="*/ 7256060 w 9494293"/>
                <a:gd name="connsiteY6" fmla="*/ 595953 h 1865195"/>
                <a:gd name="connsiteX7" fmla="*/ 7670042 w 9494293"/>
                <a:gd name="connsiteY7" fmla="*/ 664192 h 1865195"/>
                <a:gd name="connsiteX8" fmla="*/ 8447965 w 9494293"/>
                <a:gd name="connsiteY8" fmla="*/ 686938 h 1865195"/>
                <a:gd name="connsiteX9" fmla="*/ 8739117 w 9494293"/>
                <a:gd name="connsiteY9" fmla="*/ 409433 h 1865195"/>
                <a:gd name="connsiteX10" fmla="*/ 9189493 w 9494293"/>
                <a:gd name="connsiteY10" fmla="*/ 436729 h 1865195"/>
                <a:gd name="connsiteX11" fmla="*/ 9494293 w 9494293"/>
                <a:gd name="connsiteY11" fmla="*/ 545911 h 1865195"/>
                <a:gd name="connsiteX12" fmla="*/ 9494293 w 9494293"/>
                <a:gd name="connsiteY12" fmla="*/ 1865195 h 1865195"/>
                <a:gd name="connsiteX13" fmla="*/ 0 w 9494293"/>
                <a:gd name="connsiteY13" fmla="*/ 1865195 h 1865195"/>
                <a:gd name="connsiteX14" fmla="*/ 95535 w 9494293"/>
                <a:gd name="connsiteY14" fmla="*/ 696036 h 18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94293" h="1865195">
                  <a:moveTo>
                    <a:pt x="95535" y="696036"/>
                  </a:moveTo>
                  <a:lnTo>
                    <a:pt x="2765947" y="254759"/>
                  </a:lnTo>
                  <a:lnTo>
                    <a:pt x="3448335" y="354842"/>
                  </a:lnTo>
                  <a:lnTo>
                    <a:pt x="4490114" y="0"/>
                  </a:lnTo>
                  <a:lnTo>
                    <a:pt x="6328012" y="577756"/>
                  </a:lnTo>
                  <a:lnTo>
                    <a:pt x="6946711" y="741529"/>
                  </a:lnTo>
                  <a:lnTo>
                    <a:pt x="7256060" y="595953"/>
                  </a:lnTo>
                  <a:lnTo>
                    <a:pt x="7670042" y="664192"/>
                  </a:lnTo>
                  <a:lnTo>
                    <a:pt x="8447965" y="686938"/>
                  </a:lnTo>
                  <a:lnTo>
                    <a:pt x="8739117" y="409433"/>
                  </a:lnTo>
                  <a:lnTo>
                    <a:pt x="9189493" y="436729"/>
                  </a:lnTo>
                  <a:lnTo>
                    <a:pt x="9494293" y="545911"/>
                  </a:lnTo>
                  <a:lnTo>
                    <a:pt x="9494293" y="1865195"/>
                  </a:lnTo>
                  <a:lnTo>
                    <a:pt x="0" y="1865195"/>
                  </a:lnTo>
                  <a:lnTo>
                    <a:pt x="95535" y="6960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093F9F-9743-4AAA-ABD7-6186CA2768CB}"/>
                </a:ext>
              </a:extLst>
            </p:cNvPr>
            <p:cNvSpPr/>
            <p:nvPr userDrawn="1"/>
          </p:nvSpPr>
          <p:spPr>
            <a:xfrm rot="10800000">
              <a:off x="-55661" y="-11485"/>
              <a:ext cx="9358883" cy="463486"/>
            </a:xfrm>
            <a:custGeom>
              <a:avLst/>
              <a:gdLst>
                <a:gd name="connsiteX0" fmla="*/ 0 w 9721755"/>
                <a:gd name="connsiteY0" fmla="*/ 286603 h 1005386"/>
                <a:gd name="connsiteX1" fmla="*/ 1719618 w 9721755"/>
                <a:gd name="connsiteY1" fmla="*/ 77338 h 1005386"/>
                <a:gd name="connsiteX2" fmla="*/ 2097206 w 9721755"/>
                <a:gd name="connsiteY2" fmla="*/ 104633 h 1005386"/>
                <a:gd name="connsiteX3" fmla="*/ 2415654 w 9721755"/>
                <a:gd name="connsiteY3" fmla="*/ 0 h 1005386"/>
                <a:gd name="connsiteX4" fmla="*/ 2738651 w 9721755"/>
                <a:gd name="connsiteY4" fmla="*/ 136478 h 1005386"/>
                <a:gd name="connsiteX5" fmla="*/ 3189027 w 9721755"/>
                <a:gd name="connsiteY5" fmla="*/ 163774 h 1005386"/>
                <a:gd name="connsiteX6" fmla="*/ 3443785 w 9721755"/>
                <a:gd name="connsiteY6" fmla="*/ 336645 h 1005386"/>
                <a:gd name="connsiteX7" fmla="*/ 3844119 w 9721755"/>
                <a:gd name="connsiteY7" fmla="*/ 327547 h 1005386"/>
                <a:gd name="connsiteX8" fmla="*/ 4035188 w 9721755"/>
                <a:gd name="connsiteY8" fmla="*/ 122830 h 1005386"/>
                <a:gd name="connsiteX9" fmla="*/ 4612943 w 9721755"/>
                <a:gd name="connsiteY9" fmla="*/ 109183 h 1005386"/>
                <a:gd name="connsiteX10" fmla="*/ 5081516 w 9721755"/>
                <a:gd name="connsiteY10" fmla="*/ 104633 h 1005386"/>
                <a:gd name="connsiteX11" fmla="*/ 5500048 w 9721755"/>
                <a:gd name="connsiteY11" fmla="*/ 268406 h 1005386"/>
                <a:gd name="connsiteX12" fmla="*/ 6364406 w 9721755"/>
                <a:gd name="connsiteY12" fmla="*/ 159224 h 1005386"/>
                <a:gd name="connsiteX13" fmla="*/ 6914865 w 9721755"/>
                <a:gd name="connsiteY13" fmla="*/ 45493 h 1005386"/>
                <a:gd name="connsiteX14" fmla="*/ 7265158 w 9721755"/>
                <a:gd name="connsiteY14" fmla="*/ 145577 h 1005386"/>
                <a:gd name="connsiteX15" fmla="*/ 7642746 w 9721755"/>
                <a:gd name="connsiteY15" fmla="*/ 127380 h 1005386"/>
                <a:gd name="connsiteX16" fmla="*/ 7933898 w 9721755"/>
                <a:gd name="connsiteY16" fmla="*/ 232012 h 1005386"/>
                <a:gd name="connsiteX17" fmla="*/ 8393373 w 9721755"/>
                <a:gd name="connsiteY17" fmla="*/ 172872 h 1005386"/>
                <a:gd name="connsiteX18" fmla="*/ 8902889 w 9721755"/>
                <a:gd name="connsiteY18" fmla="*/ 63690 h 1005386"/>
                <a:gd name="connsiteX19" fmla="*/ 9244083 w 9721755"/>
                <a:gd name="connsiteY19" fmla="*/ 245660 h 1005386"/>
                <a:gd name="connsiteX20" fmla="*/ 9535236 w 9721755"/>
                <a:gd name="connsiteY20" fmla="*/ 236562 h 1005386"/>
                <a:gd name="connsiteX21" fmla="*/ 9721755 w 9721755"/>
                <a:gd name="connsiteY21" fmla="*/ 200168 h 1005386"/>
                <a:gd name="connsiteX22" fmla="*/ 9721755 w 9721755"/>
                <a:gd name="connsiteY22" fmla="*/ 1005386 h 1005386"/>
                <a:gd name="connsiteX23" fmla="*/ 95534 w 9721755"/>
                <a:gd name="connsiteY23" fmla="*/ 1005386 h 1005386"/>
                <a:gd name="connsiteX24" fmla="*/ 0 w 9721755"/>
                <a:gd name="connsiteY24" fmla="*/ 286603 h 100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21755" h="1005386">
                  <a:moveTo>
                    <a:pt x="0" y="286603"/>
                  </a:moveTo>
                  <a:lnTo>
                    <a:pt x="1719618" y="77338"/>
                  </a:lnTo>
                  <a:lnTo>
                    <a:pt x="2097206" y="104633"/>
                  </a:lnTo>
                  <a:lnTo>
                    <a:pt x="2415654" y="0"/>
                  </a:lnTo>
                  <a:lnTo>
                    <a:pt x="2738651" y="136478"/>
                  </a:lnTo>
                  <a:lnTo>
                    <a:pt x="3189027" y="163774"/>
                  </a:lnTo>
                  <a:lnTo>
                    <a:pt x="3443785" y="336645"/>
                  </a:lnTo>
                  <a:lnTo>
                    <a:pt x="3844119" y="327547"/>
                  </a:lnTo>
                  <a:lnTo>
                    <a:pt x="4035188" y="122830"/>
                  </a:lnTo>
                  <a:lnTo>
                    <a:pt x="4612943" y="109183"/>
                  </a:lnTo>
                  <a:lnTo>
                    <a:pt x="5081516" y="104633"/>
                  </a:lnTo>
                  <a:lnTo>
                    <a:pt x="5500048" y="268406"/>
                  </a:lnTo>
                  <a:lnTo>
                    <a:pt x="6364406" y="159224"/>
                  </a:lnTo>
                  <a:lnTo>
                    <a:pt x="6914865" y="45493"/>
                  </a:lnTo>
                  <a:lnTo>
                    <a:pt x="7265158" y="145577"/>
                  </a:lnTo>
                  <a:lnTo>
                    <a:pt x="7642746" y="127380"/>
                  </a:lnTo>
                  <a:lnTo>
                    <a:pt x="7933898" y="232012"/>
                  </a:lnTo>
                  <a:lnTo>
                    <a:pt x="8393373" y="172872"/>
                  </a:lnTo>
                  <a:lnTo>
                    <a:pt x="8902889" y="63690"/>
                  </a:lnTo>
                  <a:lnTo>
                    <a:pt x="9244083" y="245660"/>
                  </a:lnTo>
                  <a:lnTo>
                    <a:pt x="9535236" y="236562"/>
                  </a:lnTo>
                  <a:lnTo>
                    <a:pt x="9721755" y="200168"/>
                  </a:lnTo>
                  <a:lnTo>
                    <a:pt x="9721755" y="1005386"/>
                  </a:lnTo>
                  <a:lnTo>
                    <a:pt x="95534" y="1005386"/>
                  </a:lnTo>
                  <a:lnTo>
                    <a:pt x="0" y="2866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17D2FDA-6A40-440A-A59F-AE72B6942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37517"/>
            <a:ext cx="8064104" cy="610838"/>
          </a:xfrm>
        </p:spPr>
        <p:txBody>
          <a:bodyPr lIns="0" tIns="0" rIns="0" bIns="0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1AE5-AFC1-43AA-879D-17269CF0D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78321"/>
            <a:ext cx="8064500" cy="2479675"/>
          </a:xfrm>
        </p:spPr>
        <p:txBody>
          <a:bodyPr lIns="0" tIns="0" rIns="0" bIns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F6BF8-6BE1-4D61-8D96-DC568A2D2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290F6-1B34-475B-A599-4D49E80907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Geothermal Collegiate Challenge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BE9994-38F6-4718-A687-DC9D3570EE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768" y="2454564"/>
            <a:ext cx="4092574" cy="2278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8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Slide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D682C8-C8B6-4047-8B7D-8FE1A2467AB8}"/>
              </a:ext>
            </a:extLst>
          </p:cNvPr>
          <p:cNvSpPr/>
          <p:nvPr userDrawn="1"/>
        </p:nvSpPr>
        <p:spPr>
          <a:xfrm>
            <a:off x="-106272" y="4376704"/>
            <a:ext cx="9409496" cy="766796"/>
          </a:xfrm>
          <a:custGeom>
            <a:avLst/>
            <a:gdLst>
              <a:gd name="connsiteX0" fmla="*/ 95535 w 9494293"/>
              <a:gd name="connsiteY0" fmla="*/ 696036 h 1865195"/>
              <a:gd name="connsiteX1" fmla="*/ 2765947 w 9494293"/>
              <a:gd name="connsiteY1" fmla="*/ 254759 h 1865195"/>
              <a:gd name="connsiteX2" fmla="*/ 3448335 w 9494293"/>
              <a:gd name="connsiteY2" fmla="*/ 354842 h 1865195"/>
              <a:gd name="connsiteX3" fmla="*/ 4490114 w 9494293"/>
              <a:gd name="connsiteY3" fmla="*/ 0 h 1865195"/>
              <a:gd name="connsiteX4" fmla="*/ 6328012 w 9494293"/>
              <a:gd name="connsiteY4" fmla="*/ 577756 h 1865195"/>
              <a:gd name="connsiteX5" fmla="*/ 6946711 w 9494293"/>
              <a:gd name="connsiteY5" fmla="*/ 741529 h 1865195"/>
              <a:gd name="connsiteX6" fmla="*/ 7256060 w 9494293"/>
              <a:gd name="connsiteY6" fmla="*/ 595953 h 1865195"/>
              <a:gd name="connsiteX7" fmla="*/ 7670042 w 9494293"/>
              <a:gd name="connsiteY7" fmla="*/ 664192 h 1865195"/>
              <a:gd name="connsiteX8" fmla="*/ 8447965 w 9494293"/>
              <a:gd name="connsiteY8" fmla="*/ 686938 h 1865195"/>
              <a:gd name="connsiteX9" fmla="*/ 8739117 w 9494293"/>
              <a:gd name="connsiteY9" fmla="*/ 409433 h 1865195"/>
              <a:gd name="connsiteX10" fmla="*/ 9189493 w 9494293"/>
              <a:gd name="connsiteY10" fmla="*/ 436729 h 1865195"/>
              <a:gd name="connsiteX11" fmla="*/ 9494293 w 9494293"/>
              <a:gd name="connsiteY11" fmla="*/ 545911 h 1865195"/>
              <a:gd name="connsiteX12" fmla="*/ 9494293 w 9494293"/>
              <a:gd name="connsiteY12" fmla="*/ 1865195 h 1865195"/>
              <a:gd name="connsiteX13" fmla="*/ 0 w 9494293"/>
              <a:gd name="connsiteY13" fmla="*/ 1865195 h 1865195"/>
              <a:gd name="connsiteX14" fmla="*/ 95535 w 9494293"/>
              <a:gd name="connsiteY14" fmla="*/ 696036 h 18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94293" h="1865195">
                <a:moveTo>
                  <a:pt x="95535" y="696036"/>
                </a:moveTo>
                <a:lnTo>
                  <a:pt x="2765947" y="254759"/>
                </a:lnTo>
                <a:lnTo>
                  <a:pt x="3448335" y="354842"/>
                </a:lnTo>
                <a:lnTo>
                  <a:pt x="4490114" y="0"/>
                </a:lnTo>
                <a:lnTo>
                  <a:pt x="6328012" y="577756"/>
                </a:lnTo>
                <a:lnTo>
                  <a:pt x="6946711" y="741529"/>
                </a:lnTo>
                <a:lnTo>
                  <a:pt x="7256060" y="595953"/>
                </a:lnTo>
                <a:lnTo>
                  <a:pt x="7670042" y="664192"/>
                </a:lnTo>
                <a:lnTo>
                  <a:pt x="8447965" y="686938"/>
                </a:lnTo>
                <a:lnTo>
                  <a:pt x="8739117" y="409433"/>
                </a:lnTo>
                <a:lnTo>
                  <a:pt x="9189493" y="436729"/>
                </a:lnTo>
                <a:lnTo>
                  <a:pt x="9494293" y="545911"/>
                </a:lnTo>
                <a:lnTo>
                  <a:pt x="9494293" y="1865195"/>
                </a:lnTo>
                <a:lnTo>
                  <a:pt x="0" y="1865195"/>
                </a:lnTo>
                <a:lnTo>
                  <a:pt x="95535" y="696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093F9F-9743-4AAA-ABD7-6186CA2768CB}"/>
              </a:ext>
            </a:extLst>
          </p:cNvPr>
          <p:cNvSpPr/>
          <p:nvPr userDrawn="1"/>
        </p:nvSpPr>
        <p:spPr>
          <a:xfrm>
            <a:off x="-107442" y="4760102"/>
            <a:ext cx="9358883" cy="463486"/>
          </a:xfrm>
          <a:custGeom>
            <a:avLst/>
            <a:gdLst>
              <a:gd name="connsiteX0" fmla="*/ 0 w 9721755"/>
              <a:gd name="connsiteY0" fmla="*/ 286603 h 1005386"/>
              <a:gd name="connsiteX1" fmla="*/ 1719618 w 9721755"/>
              <a:gd name="connsiteY1" fmla="*/ 77338 h 1005386"/>
              <a:gd name="connsiteX2" fmla="*/ 2097206 w 9721755"/>
              <a:gd name="connsiteY2" fmla="*/ 104633 h 1005386"/>
              <a:gd name="connsiteX3" fmla="*/ 2415654 w 9721755"/>
              <a:gd name="connsiteY3" fmla="*/ 0 h 1005386"/>
              <a:gd name="connsiteX4" fmla="*/ 2738651 w 9721755"/>
              <a:gd name="connsiteY4" fmla="*/ 136478 h 1005386"/>
              <a:gd name="connsiteX5" fmla="*/ 3189027 w 9721755"/>
              <a:gd name="connsiteY5" fmla="*/ 163774 h 1005386"/>
              <a:gd name="connsiteX6" fmla="*/ 3443785 w 9721755"/>
              <a:gd name="connsiteY6" fmla="*/ 336645 h 1005386"/>
              <a:gd name="connsiteX7" fmla="*/ 3844119 w 9721755"/>
              <a:gd name="connsiteY7" fmla="*/ 327547 h 1005386"/>
              <a:gd name="connsiteX8" fmla="*/ 4035188 w 9721755"/>
              <a:gd name="connsiteY8" fmla="*/ 122830 h 1005386"/>
              <a:gd name="connsiteX9" fmla="*/ 4612943 w 9721755"/>
              <a:gd name="connsiteY9" fmla="*/ 109183 h 1005386"/>
              <a:gd name="connsiteX10" fmla="*/ 5081516 w 9721755"/>
              <a:gd name="connsiteY10" fmla="*/ 104633 h 1005386"/>
              <a:gd name="connsiteX11" fmla="*/ 5500048 w 9721755"/>
              <a:gd name="connsiteY11" fmla="*/ 268406 h 1005386"/>
              <a:gd name="connsiteX12" fmla="*/ 6364406 w 9721755"/>
              <a:gd name="connsiteY12" fmla="*/ 159224 h 1005386"/>
              <a:gd name="connsiteX13" fmla="*/ 6914865 w 9721755"/>
              <a:gd name="connsiteY13" fmla="*/ 45493 h 1005386"/>
              <a:gd name="connsiteX14" fmla="*/ 7265158 w 9721755"/>
              <a:gd name="connsiteY14" fmla="*/ 145577 h 1005386"/>
              <a:gd name="connsiteX15" fmla="*/ 7642746 w 9721755"/>
              <a:gd name="connsiteY15" fmla="*/ 127380 h 1005386"/>
              <a:gd name="connsiteX16" fmla="*/ 7933898 w 9721755"/>
              <a:gd name="connsiteY16" fmla="*/ 232012 h 1005386"/>
              <a:gd name="connsiteX17" fmla="*/ 8393373 w 9721755"/>
              <a:gd name="connsiteY17" fmla="*/ 172872 h 1005386"/>
              <a:gd name="connsiteX18" fmla="*/ 8902889 w 9721755"/>
              <a:gd name="connsiteY18" fmla="*/ 63690 h 1005386"/>
              <a:gd name="connsiteX19" fmla="*/ 9244083 w 9721755"/>
              <a:gd name="connsiteY19" fmla="*/ 245660 h 1005386"/>
              <a:gd name="connsiteX20" fmla="*/ 9535236 w 9721755"/>
              <a:gd name="connsiteY20" fmla="*/ 236562 h 1005386"/>
              <a:gd name="connsiteX21" fmla="*/ 9721755 w 9721755"/>
              <a:gd name="connsiteY21" fmla="*/ 200168 h 1005386"/>
              <a:gd name="connsiteX22" fmla="*/ 9721755 w 9721755"/>
              <a:gd name="connsiteY22" fmla="*/ 1005386 h 1005386"/>
              <a:gd name="connsiteX23" fmla="*/ 95534 w 9721755"/>
              <a:gd name="connsiteY23" fmla="*/ 1005386 h 1005386"/>
              <a:gd name="connsiteX24" fmla="*/ 0 w 9721755"/>
              <a:gd name="connsiteY24" fmla="*/ 286603 h 10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21755" h="1005386">
                <a:moveTo>
                  <a:pt x="0" y="286603"/>
                </a:moveTo>
                <a:lnTo>
                  <a:pt x="1719618" y="77338"/>
                </a:lnTo>
                <a:lnTo>
                  <a:pt x="2097206" y="104633"/>
                </a:lnTo>
                <a:lnTo>
                  <a:pt x="2415654" y="0"/>
                </a:lnTo>
                <a:lnTo>
                  <a:pt x="2738651" y="136478"/>
                </a:lnTo>
                <a:lnTo>
                  <a:pt x="3189027" y="163774"/>
                </a:lnTo>
                <a:lnTo>
                  <a:pt x="3443785" y="336645"/>
                </a:lnTo>
                <a:lnTo>
                  <a:pt x="3844119" y="327547"/>
                </a:lnTo>
                <a:lnTo>
                  <a:pt x="4035188" y="122830"/>
                </a:lnTo>
                <a:lnTo>
                  <a:pt x="4612943" y="109183"/>
                </a:lnTo>
                <a:lnTo>
                  <a:pt x="5081516" y="104633"/>
                </a:lnTo>
                <a:lnTo>
                  <a:pt x="5500048" y="268406"/>
                </a:lnTo>
                <a:lnTo>
                  <a:pt x="6364406" y="159224"/>
                </a:lnTo>
                <a:lnTo>
                  <a:pt x="6914865" y="45493"/>
                </a:lnTo>
                <a:lnTo>
                  <a:pt x="7265158" y="145577"/>
                </a:lnTo>
                <a:lnTo>
                  <a:pt x="7642746" y="127380"/>
                </a:lnTo>
                <a:lnTo>
                  <a:pt x="7933898" y="232012"/>
                </a:lnTo>
                <a:lnTo>
                  <a:pt x="8393373" y="172872"/>
                </a:lnTo>
                <a:lnTo>
                  <a:pt x="8902889" y="63690"/>
                </a:lnTo>
                <a:lnTo>
                  <a:pt x="9244083" y="245660"/>
                </a:lnTo>
                <a:lnTo>
                  <a:pt x="9535236" y="236562"/>
                </a:lnTo>
                <a:lnTo>
                  <a:pt x="9721755" y="200168"/>
                </a:lnTo>
                <a:lnTo>
                  <a:pt x="9721755" y="1005386"/>
                </a:lnTo>
                <a:lnTo>
                  <a:pt x="95534" y="1005386"/>
                </a:lnTo>
                <a:lnTo>
                  <a:pt x="0" y="2866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7D2FDA-6A40-440A-A59F-AE72B6942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41169"/>
            <a:ext cx="8064104" cy="610838"/>
          </a:xfrm>
        </p:spPr>
        <p:txBody>
          <a:bodyPr lIns="0" tIns="0" rIns="0" bIns="0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1AE5-AFC1-43AA-879D-17269CF0D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381973"/>
            <a:ext cx="8064500" cy="2479675"/>
          </a:xfrm>
        </p:spPr>
        <p:txBody>
          <a:bodyPr lIns="0" tIns="0" rIns="0" bIns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5C27F-DF9E-42E6-8266-1775F3A34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64015-BFE5-4D2E-9851-B974DE3A64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Geothermal Collegiate Challenge</a:t>
            </a:r>
          </a:p>
        </p:txBody>
      </p:sp>
    </p:spTree>
    <p:extLst>
      <p:ext uri="{BB962C8B-B14F-4D97-AF65-F5344CB8AC3E}">
        <p14:creationId xmlns:p14="http://schemas.microsoft.com/office/powerpoint/2010/main" val="109620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Slide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D682C8-C8B6-4047-8B7D-8FE1A2467AB8}"/>
              </a:ext>
            </a:extLst>
          </p:cNvPr>
          <p:cNvSpPr/>
          <p:nvPr userDrawn="1"/>
        </p:nvSpPr>
        <p:spPr>
          <a:xfrm>
            <a:off x="-106272" y="4376704"/>
            <a:ext cx="9409496" cy="766796"/>
          </a:xfrm>
          <a:custGeom>
            <a:avLst/>
            <a:gdLst>
              <a:gd name="connsiteX0" fmla="*/ 95535 w 9494293"/>
              <a:gd name="connsiteY0" fmla="*/ 696036 h 1865195"/>
              <a:gd name="connsiteX1" fmla="*/ 2765947 w 9494293"/>
              <a:gd name="connsiteY1" fmla="*/ 254759 h 1865195"/>
              <a:gd name="connsiteX2" fmla="*/ 3448335 w 9494293"/>
              <a:gd name="connsiteY2" fmla="*/ 354842 h 1865195"/>
              <a:gd name="connsiteX3" fmla="*/ 4490114 w 9494293"/>
              <a:gd name="connsiteY3" fmla="*/ 0 h 1865195"/>
              <a:gd name="connsiteX4" fmla="*/ 6328012 w 9494293"/>
              <a:gd name="connsiteY4" fmla="*/ 577756 h 1865195"/>
              <a:gd name="connsiteX5" fmla="*/ 6946711 w 9494293"/>
              <a:gd name="connsiteY5" fmla="*/ 741529 h 1865195"/>
              <a:gd name="connsiteX6" fmla="*/ 7256060 w 9494293"/>
              <a:gd name="connsiteY6" fmla="*/ 595953 h 1865195"/>
              <a:gd name="connsiteX7" fmla="*/ 7670042 w 9494293"/>
              <a:gd name="connsiteY7" fmla="*/ 664192 h 1865195"/>
              <a:gd name="connsiteX8" fmla="*/ 8447965 w 9494293"/>
              <a:gd name="connsiteY8" fmla="*/ 686938 h 1865195"/>
              <a:gd name="connsiteX9" fmla="*/ 8739117 w 9494293"/>
              <a:gd name="connsiteY9" fmla="*/ 409433 h 1865195"/>
              <a:gd name="connsiteX10" fmla="*/ 9189493 w 9494293"/>
              <a:gd name="connsiteY10" fmla="*/ 436729 h 1865195"/>
              <a:gd name="connsiteX11" fmla="*/ 9494293 w 9494293"/>
              <a:gd name="connsiteY11" fmla="*/ 545911 h 1865195"/>
              <a:gd name="connsiteX12" fmla="*/ 9494293 w 9494293"/>
              <a:gd name="connsiteY12" fmla="*/ 1865195 h 1865195"/>
              <a:gd name="connsiteX13" fmla="*/ 0 w 9494293"/>
              <a:gd name="connsiteY13" fmla="*/ 1865195 h 1865195"/>
              <a:gd name="connsiteX14" fmla="*/ 95535 w 9494293"/>
              <a:gd name="connsiteY14" fmla="*/ 696036 h 18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94293" h="1865195">
                <a:moveTo>
                  <a:pt x="95535" y="696036"/>
                </a:moveTo>
                <a:lnTo>
                  <a:pt x="2765947" y="254759"/>
                </a:lnTo>
                <a:lnTo>
                  <a:pt x="3448335" y="354842"/>
                </a:lnTo>
                <a:lnTo>
                  <a:pt x="4490114" y="0"/>
                </a:lnTo>
                <a:lnTo>
                  <a:pt x="6328012" y="577756"/>
                </a:lnTo>
                <a:lnTo>
                  <a:pt x="6946711" y="741529"/>
                </a:lnTo>
                <a:lnTo>
                  <a:pt x="7256060" y="595953"/>
                </a:lnTo>
                <a:lnTo>
                  <a:pt x="7670042" y="664192"/>
                </a:lnTo>
                <a:lnTo>
                  <a:pt x="8447965" y="686938"/>
                </a:lnTo>
                <a:lnTo>
                  <a:pt x="8739117" y="409433"/>
                </a:lnTo>
                <a:lnTo>
                  <a:pt x="9189493" y="436729"/>
                </a:lnTo>
                <a:lnTo>
                  <a:pt x="9494293" y="545911"/>
                </a:lnTo>
                <a:lnTo>
                  <a:pt x="9494293" y="1865195"/>
                </a:lnTo>
                <a:lnTo>
                  <a:pt x="0" y="1865195"/>
                </a:lnTo>
                <a:lnTo>
                  <a:pt x="95535" y="696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093F9F-9743-4AAA-ABD7-6186CA2768CB}"/>
              </a:ext>
            </a:extLst>
          </p:cNvPr>
          <p:cNvSpPr/>
          <p:nvPr userDrawn="1"/>
        </p:nvSpPr>
        <p:spPr>
          <a:xfrm>
            <a:off x="-107442" y="4760102"/>
            <a:ext cx="9358883" cy="463486"/>
          </a:xfrm>
          <a:custGeom>
            <a:avLst/>
            <a:gdLst>
              <a:gd name="connsiteX0" fmla="*/ 0 w 9721755"/>
              <a:gd name="connsiteY0" fmla="*/ 286603 h 1005386"/>
              <a:gd name="connsiteX1" fmla="*/ 1719618 w 9721755"/>
              <a:gd name="connsiteY1" fmla="*/ 77338 h 1005386"/>
              <a:gd name="connsiteX2" fmla="*/ 2097206 w 9721755"/>
              <a:gd name="connsiteY2" fmla="*/ 104633 h 1005386"/>
              <a:gd name="connsiteX3" fmla="*/ 2415654 w 9721755"/>
              <a:gd name="connsiteY3" fmla="*/ 0 h 1005386"/>
              <a:gd name="connsiteX4" fmla="*/ 2738651 w 9721755"/>
              <a:gd name="connsiteY4" fmla="*/ 136478 h 1005386"/>
              <a:gd name="connsiteX5" fmla="*/ 3189027 w 9721755"/>
              <a:gd name="connsiteY5" fmla="*/ 163774 h 1005386"/>
              <a:gd name="connsiteX6" fmla="*/ 3443785 w 9721755"/>
              <a:gd name="connsiteY6" fmla="*/ 336645 h 1005386"/>
              <a:gd name="connsiteX7" fmla="*/ 3844119 w 9721755"/>
              <a:gd name="connsiteY7" fmla="*/ 327547 h 1005386"/>
              <a:gd name="connsiteX8" fmla="*/ 4035188 w 9721755"/>
              <a:gd name="connsiteY8" fmla="*/ 122830 h 1005386"/>
              <a:gd name="connsiteX9" fmla="*/ 4612943 w 9721755"/>
              <a:gd name="connsiteY9" fmla="*/ 109183 h 1005386"/>
              <a:gd name="connsiteX10" fmla="*/ 5081516 w 9721755"/>
              <a:gd name="connsiteY10" fmla="*/ 104633 h 1005386"/>
              <a:gd name="connsiteX11" fmla="*/ 5500048 w 9721755"/>
              <a:gd name="connsiteY11" fmla="*/ 268406 h 1005386"/>
              <a:gd name="connsiteX12" fmla="*/ 6364406 w 9721755"/>
              <a:gd name="connsiteY12" fmla="*/ 159224 h 1005386"/>
              <a:gd name="connsiteX13" fmla="*/ 6914865 w 9721755"/>
              <a:gd name="connsiteY13" fmla="*/ 45493 h 1005386"/>
              <a:gd name="connsiteX14" fmla="*/ 7265158 w 9721755"/>
              <a:gd name="connsiteY14" fmla="*/ 145577 h 1005386"/>
              <a:gd name="connsiteX15" fmla="*/ 7642746 w 9721755"/>
              <a:gd name="connsiteY15" fmla="*/ 127380 h 1005386"/>
              <a:gd name="connsiteX16" fmla="*/ 7933898 w 9721755"/>
              <a:gd name="connsiteY16" fmla="*/ 232012 h 1005386"/>
              <a:gd name="connsiteX17" fmla="*/ 8393373 w 9721755"/>
              <a:gd name="connsiteY17" fmla="*/ 172872 h 1005386"/>
              <a:gd name="connsiteX18" fmla="*/ 8902889 w 9721755"/>
              <a:gd name="connsiteY18" fmla="*/ 63690 h 1005386"/>
              <a:gd name="connsiteX19" fmla="*/ 9244083 w 9721755"/>
              <a:gd name="connsiteY19" fmla="*/ 245660 h 1005386"/>
              <a:gd name="connsiteX20" fmla="*/ 9535236 w 9721755"/>
              <a:gd name="connsiteY20" fmla="*/ 236562 h 1005386"/>
              <a:gd name="connsiteX21" fmla="*/ 9721755 w 9721755"/>
              <a:gd name="connsiteY21" fmla="*/ 200168 h 1005386"/>
              <a:gd name="connsiteX22" fmla="*/ 9721755 w 9721755"/>
              <a:gd name="connsiteY22" fmla="*/ 1005386 h 1005386"/>
              <a:gd name="connsiteX23" fmla="*/ 95534 w 9721755"/>
              <a:gd name="connsiteY23" fmla="*/ 1005386 h 1005386"/>
              <a:gd name="connsiteX24" fmla="*/ 0 w 9721755"/>
              <a:gd name="connsiteY24" fmla="*/ 286603 h 10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21755" h="1005386">
                <a:moveTo>
                  <a:pt x="0" y="286603"/>
                </a:moveTo>
                <a:lnTo>
                  <a:pt x="1719618" y="77338"/>
                </a:lnTo>
                <a:lnTo>
                  <a:pt x="2097206" y="104633"/>
                </a:lnTo>
                <a:lnTo>
                  <a:pt x="2415654" y="0"/>
                </a:lnTo>
                <a:lnTo>
                  <a:pt x="2738651" y="136478"/>
                </a:lnTo>
                <a:lnTo>
                  <a:pt x="3189027" y="163774"/>
                </a:lnTo>
                <a:lnTo>
                  <a:pt x="3443785" y="336645"/>
                </a:lnTo>
                <a:lnTo>
                  <a:pt x="3844119" y="327547"/>
                </a:lnTo>
                <a:lnTo>
                  <a:pt x="4035188" y="122830"/>
                </a:lnTo>
                <a:lnTo>
                  <a:pt x="4612943" y="109183"/>
                </a:lnTo>
                <a:lnTo>
                  <a:pt x="5081516" y="104633"/>
                </a:lnTo>
                <a:lnTo>
                  <a:pt x="5500048" y="268406"/>
                </a:lnTo>
                <a:lnTo>
                  <a:pt x="6364406" y="159224"/>
                </a:lnTo>
                <a:lnTo>
                  <a:pt x="6914865" y="45493"/>
                </a:lnTo>
                <a:lnTo>
                  <a:pt x="7265158" y="145577"/>
                </a:lnTo>
                <a:lnTo>
                  <a:pt x="7642746" y="127380"/>
                </a:lnTo>
                <a:lnTo>
                  <a:pt x="7933898" y="232012"/>
                </a:lnTo>
                <a:lnTo>
                  <a:pt x="8393373" y="172872"/>
                </a:lnTo>
                <a:lnTo>
                  <a:pt x="8902889" y="63690"/>
                </a:lnTo>
                <a:lnTo>
                  <a:pt x="9244083" y="245660"/>
                </a:lnTo>
                <a:lnTo>
                  <a:pt x="9535236" y="236562"/>
                </a:lnTo>
                <a:lnTo>
                  <a:pt x="9721755" y="200168"/>
                </a:lnTo>
                <a:lnTo>
                  <a:pt x="9721755" y="1005386"/>
                </a:lnTo>
                <a:lnTo>
                  <a:pt x="95534" y="1005386"/>
                </a:lnTo>
                <a:lnTo>
                  <a:pt x="0" y="2866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7D2FDA-6A40-440A-A59F-AE72B6942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6464"/>
            <a:ext cx="3426952" cy="610838"/>
          </a:xfrm>
        </p:spPr>
        <p:txBody>
          <a:bodyPr lIns="0" tIns="0" rIns="0" bIns="0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1FBE32-9844-42FC-92FE-40EA88C2DE38}"/>
              </a:ext>
            </a:extLst>
          </p:cNvPr>
          <p:cNvSpPr/>
          <p:nvPr userDrawn="1"/>
        </p:nvSpPr>
        <p:spPr>
          <a:xfrm>
            <a:off x="2979573" y="1814420"/>
            <a:ext cx="1076029" cy="1076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6BD39D-EBEB-4293-967F-662723E43E10}"/>
              </a:ext>
            </a:extLst>
          </p:cNvPr>
          <p:cNvSpPr/>
          <p:nvPr userDrawn="1"/>
        </p:nvSpPr>
        <p:spPr>
          <a:xfrm>
            <a:off x="1715158" y="1817033"/>
            <a:ext cx="1076029" cy="1076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943AD-FE82-4F50-BC98-45579A93699B}"/>
              </a:ext>
            </a:extLst>
          </p:cNvPr>
          <p:cNvSpPr/>
          <p:nvPr userDrawn="1"/>
        </p:nvSpPr>
        <p:spPr>
          <a:xfrm>
            <a:off x="464720" y="1817034"/>
            <a:ext cx="1076029" cy="1076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82CD4E4-60D5-440A-9F8E-4622C85B8B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3544" y="2012149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CF3E432-84AA-43CD-91D3-57A3B4B549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1102" y="2017507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3C888E10-B11F-4B8F-8905-C088C90BFB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5987" y="2012149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1308039-E6AB-4AF5-9E1C-35E85EEBA6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957" y="3182500"/>
            <a:ext cx="3550646" cy="66833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Caption or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3D6423-4A69-4C4B-BEDF-BEA016AD54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2000" y="-1"/>
            <a:ext cx="4572000" cy="5222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1F06D-AFE8-4411-BAAD-53A3596F551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177C85-6AC3-4085-A1A1-EDFAB157E72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Geothermal Collegiate Challenge</a:t>
            </a:r>
          </a:p>
        </p:txBody>
      </p:sp>
    </p:spTree>
    <p:extLst>
      <p:ext uri="{BB962C8B-B14F-4D97-AF65-F5344CB8AC3E}">
        <p14:creationId xmlns:p14="http://schemas.microsoft.com/office/powerpoint/2010/main" val="122895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Slide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7E3091-3D56-4BC2-B56B-F435D2474A53}"/>
              </a:ext>
            </a:extLst>
          </p:cNvPr>
          <p:cNvSpPr/>
          <p:nvPr userDrawn="1"/>
        </p:nvSpPr>
        <p:spPr>
          <a:xfrm>
            <a:off x="0" y="0"/>
            <a:ext cx="4572000" cy="5202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7D2FDA-6A40-440A-A59F-AE72B6942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6464"/>
            <a:ext cx="3426952" cy="610838"/>
          </a:xfrm>
        </p:spPr>
        <p:txBody>
          <a:bodyPr lIns="0" tIns="0" rIns="0" bIns="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1FBE32-9844-42FC-92FE-40EA88C2DE38}"/>
              </a:ext>
            </a:extLst>
          </p:cNvPr>
          <p:cNvSpPr/>
          <p:nvPr userDrawn="1"/>
        </p:nvSpPr>
        <p:spPr>
          <a:xfrm>
            <a:off x="2979573" y="1814420"/>
            <a:ext cx="1076029" cy="1076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6BD39D-EBEB-4293-967F-662723E43E10}"/>
              </a:ext>
            </a:extLst>
          </p:cNvPr>
          <p:cNvSpPr/>
          <p:nvPr userDrawn="1"/>
        </p:nvSpPr>
        <p:spPr>
          <a:xfrm>
            <a:off x="1715158" y="1817033"/>
            <a:ext cx="1076029" cy="1076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943AD-FE82-4F50-BC98-45579A93699B}"/>
              </a:ext>
            </a:extLst>
          </p:cNvPr>
          <p:cNvSpPr/>
          <p:nvPr userDrawn="1"/>
        </p:nvSpPr>
        <p:spPr>
          <a:xfrm>
            <a:off x="464720" y="1817034"/>
            <a:ext cx="1076029" cy="1076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82CD4E4-60D5-440A-9F8E-4622C85B8B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3544" y="2012149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CF3E432-84AA-43CD-91D3-57A3B4B549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1102" y="2017507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3C888E10-B11F-4B8F-8905-C088C90BFB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5987" y="2012149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1308039-E6AB-4AF5-9E1C-35E85EEBA6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957" y="3182500"/>
            <a:ext cx="3550646" cy="66833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Caption or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3D6423-4A69-4C4B-BEDF-BEA016AD54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2000" y="-1"/>
            <a:ext cx="4572000" cy="5222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5F55A-1F52-4C78-8ADF-97E96771F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9300C-57A2-476F-A212-BC4B57D9ABE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Geothermal Collegiate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9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Gener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FC26-F8E1-4A5C-A8F7-3AB289BE7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88632"/>
            <a:ext cx="3535824" cy="1088708"/>
          </a:xfrm>
        </p:spPr>
        <p:txBody>
          <a:bodyPr lIns="0" tIns="0" rIns="0" bIns="0" anchor="b" anchorCtr="0">
            <a:normAutofit/>
          </a:bodyPr>
          <a:lstStyle>
            <a:lvl1pPr>
              <a:defRPr sz="225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F39C59-5461-46D1-984F-9B355FEC9F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714977"/>
            <a:ext cx="3536394" cy="25800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B7FB70-6AC5-4B93-9C55-712BC817F0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6302" y="1"/>
            <a:ext cx="4437698" cy="233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3D740B-82EB-4F24-B072-14624D92F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7491" y="2422923"/>
            <a:ext cx="4456509" cy="2720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41B7B-660B-4F4F-BEDA-69A5291E5F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06CEB-841E-479E-98A5-0AFDEDD663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Geothermal Collegiate Challenge</a:t>
            </a:r>
          </a:p>
        </p:txBody>
      </p:sp>
    </p:spTree>
    <p:extLst>
      <p:ext uri="{BB962C8B-B14F-4D97-AF65-F5344CB8AC3E}">
        <p14:creationId xmlns:p14="http://schemas.microsoft.com/office/powerpoint/2010/main" val="189201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Gener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44F0-4C44-40FF-A3AD-EDE331369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090" y="1033701"/>
            <a:ext cx="3900488" cy="680799"/>
          </a:xfrm>
        </p:spPr>
        <p:txBody>
          <a:bodyPr lIns="0" tIns="0" rIns="0" bIns="0" anchor="t" anchorCtr="0">
            <a:normAutofit/>
          </a:bodyPr>
          <a:lstStyle>
            <a:lvl1pPr>
              <a:defRPr sz="195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D7583-9C1A-4362-A9C4-FCDD44E6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090" y="1843088"/>
            <a:ext cx="3900488" cy="2155269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5D46AC-9C38-4E89-A231-D20E95455F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663" y="1033463"/>
            <a:ext cx="3155156" cy="2964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D6E28-37D5-489B-BD93-552BE037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4896-9C2A-40AC-BAFB-8FBD455CE6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Geothermal Collegiate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8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Icons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6A1AA04-CB01-4B14-8338-3A0590E43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" b="2617"/>
          <a:stretch/>
        </p:blipFill>
        <p:spPr>
          <a:xfrm>
            <a:off x="0" y="9947"/>
            <a:ext cx="9144000" cy="51435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0EC8E6A-4E88-4190-B6E7-964351961629}"/>
              </a:ext>
            </a:extLst>
          </p:cNvPr>
          <p:cNvSpPr/>
          <p:nvPr userDrawn="1"/>
        </p:nvSpPr>
        <p:spPr>
          <a:xfrm>
            <a:off x="-118280" y="3480179"/>
            <a:ext cx="9303224" cy="1663321"/>
          </a:xfrm>
          <a:custGeom>
            <a:avLst/>
            <a:gdLst>
              <a:gd name="connsiteX0" fmla="*/ 95535 w 9494293"/>
              <a:gd name="connsiteY0" fmla="*/ 696036 h 1865195"/>
              <a:gd name="connsiteX1" fmla="*/ 2765947 w 9494293"/>
              <a:gd name="connsiteY1" fmla="*/ 254759 h 1865195"/>
              <a:gd name="connsiteX2" fmla="*/ 3448335 w 9494293"/>
              <a:gd name="connsiteY2" fmla="*/ 354842 h 1865195"/>
              <a:gd name="connsiteX3" fmla="*/ 4490114 w 9494293"/>
              <a:gd name="connsiteY3" fmla="*/ 0 h 1865195"/>
              <a:gd name="connsiteX4" fmla="*/ 6328012 w 9494293"/>
              <a:gd name="connsiteY4" fmla="*/ 577756 h 1865195"/>
              <a:gd name="connsiteX5" fmla="*/ 6946711 w 9494293"/>
              <a:gd name="connsiteY5" fmla="*/ 741529 h 1865195"/>
              <a:gd name="connsiteX6" fmla="*/ 7256060 w 9494293"/>
              <a:gd name="connsiteY6" fmla="*/ 595953 h 1865195"/>
              <a:gd name="connsiteX7" fmla="*/ 7670042 w 9494293"/>
              <a:gd name="connsiteY7" fmla="*/ 664192 h 1865195"/>
              <a:gd name="connsiteX8" fmla="*/ 8447965 w 9494293"/>
              <a:gd name="connsiteY8" fmla="*/ 686938 h 1865195"/>
              <a:gd name="connsiteX9" fmla="*/ 8739117 w 9494293"/>
              <a:gd name="connsiteY9" fmla="*/ 409433 h 1865195"/>
              <a:gd name="connsiteX10" fmla="*/ 9189493 w 9494293"/>
              <a:gd name="connsiteY10" fmla="*/ 436729 h 1865195"/>
              <a:gd name="connsiteX11" fmla="*/ 9494293 w 9494293"/>
              <a:gd name="connsiteY11" fmla="*/ 545911 h 1865195"/>
              <a:gd name="connsiteX12" fmla="*/ 9494293 w 9494293"/>
              <a:gd name="connsiteY12" fmla="*/ 1865195 h 1865195"/>
              <a:gd name="connsiteX13" fmla="*/ 0 w 9494293"/>
              <a:gd name="connsiteY13" fmla="*/ 1865195 h 1865195"/>
              <a:gd name="connsiteX14" fmla="*/ 95535 w 9494293"/>
              <a:gd name="connsiteY14" fmla="*/ 696036 h 18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94293" h="1865195">
                <a:moveTo>
                  <a:pt x="95535" y="696036"/>
                </a:moveTo>
                <a:lnTo>
                  <a:pt x="2765947" y="254759"/>
                </a:lnTo>
                <a:lnTo>
                  <a:pt x="3448335" y="354842"/>
                </a:lnTo>
                <a:lnTo>
                  <a:pt x="4490114" y="0"/>
                </a:lnTo>
                <a:lnTo>
                  <a:pt x="6328012" y="577756"/>
                </a:lnTo>
                <a:lnTo>
                  <a:pt x="6946711" y="741529"/>
                </a:lnTo>
                <a:lnTo>
                  <a:pt x="7256060" y="595953"/>
                </a:lnTo>
                <a:lnTo>
                  <a:pt x="7670042" y="664192"/>
                </a:lnTo>
                <a:lnTo>
                  <a:pt x="8447965" y="686938"/>
                </a:lnTo>
                <a:lnTo>
                  <a:pt x="8739117" y="409433"/>
                </a:lnTo>
                <a:lnTo>
                  <a:pt x="9189493" y="436729"/>
                </a:lnTo>
                <a:lnTo>
                  <a:pt x="9494293" y="545911"/>
                </a:lnTo>
                <a:lnTo>
                  <a:pt x="9494293" y="1865195"/>
                </a:lnTo>
                <a:lnTo>
                  <a:pt x="0" y="1865195"/>
                </a:lnTo>
                <a:lnTo>
                  <a:pt x="95535" y="696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2F2661-B072-4A30-BECB-EDB2786F49E5}"/>
              </a:ext>
            </a:extLst>
          </p:cNvPr>
          <p:cNvSpPr/>
          <p:nvPr userDrawn="1"/>
        </p:nvSpPr>
        <p:spPr>
          <a:xfrm>
            <a:off x="-68239" y="4221707"/>
            <a:ext cx="9253183" cy="1005386"/>
          </a:xfrm>
          <a:custGeom>
            <a:avLst/>
            <a:gdLst>
              <a:gd name="connsiteX0" fmla="*/ 0 w 9721755"/>
              <a:gd name="connsiteY0" fmla="*/ 286603 h 1005386"/>
              <a:gd name="connsiteX1" fmla="*/ 1719618 w 9721755"/>
              <a:gd name="connsiteY1" fmla="*/ 77338 h 1005386"/>
              <a:gd name="connsiteX2" fmla="*/ 2097206 w 9721755"/>
              <a:gd name="connsiteY2" fmla="*/ 104633 h 1005386"/>
              <a:gd name="connsiteX3" fmla="*/ 2415654 w 9721755"/>
              <a:gd name="connsiteY3" fmla="*/ 0 h 1005386"/>
              <a:gd name="connsiteX4" fmla="*/ 2738651 w 9721755"/>
              <a:gd name="connsiteY4" fmla="*/ 136478 h 1005386"/>
              <a:gd name="connsiteX5" fmla="*/ 3189027 w 9721755"/>
              <a:gd name="connsiteY5" fmla="*/ 163774 h 1005386"/>
              <a:gd name="connsiteX6" fmla="*/ 3443785 w 9721755"/>
              <a:gd name="connsiteY6" fmla="*/ 336645 h 1005386"/>
              <a:gd name="connsiteX7" fmla="*/ 3844119 w 9721755"/>
              <a:gd name="connsiteY7" fmla="*/ 327547 h 1005386"/>
              <a:gd name="connsiteX8" fmla="*/ 4035188 w 9721755"/>
              <a:gd name="connsiteY8" fmla="*/ 122830 h 1005386"/>
              <a:gd name="connsiteX9" fmla="*/ 4612943 w 9721755"/>
              <a:gd name="connsiteY9" fmla="*/ 109183 h 1005386"/>
              <a:gd name="connsiteX10" fmla="*/ 5081516 w 9721755"/>
              <a:gd name="connsiteY10" fmla="*/ 104633 h 1005386"/>
              <a:gd name="connsiteX11" fmla="*/ 5500048 w 9721755"/>
              <a:gd name="connsiteY11" fmla="*/ 268406 h 1005386"/>
              <a:gd name="connsiteX12" fmla="*/ 6364406 w 9721755"/>
              <a:gd name="connsiteY12" fmla="*/ 159224 h 1005386"/>
              <a:gd name="connsiteX13" fmla="*/ 6914865 w 9721755"/>
              <a:gd name="connsiteY13" fmla="*/ 45493 h 1005386"/>
              <a:gd name="connsiteX14" fmla="*/ 7265158 w 9721755"/>
              <a:gd name="connsiteY14" fmla="*/ 145577 h 1005386"/>
              <a:gd name="connsiteX15" fmla="*/ 7642746 w 9721755"/>
              <a:gd name="connsiteY15" fmla="*/ 127380 h 1005386"/>
              <a:gd name="connsiteX16" fmla="*/ 7933898 w 9721755"/>
              <a:gd name="connsiteY16" fmla="*/ 232012 h 1005386"/>
              <a:gd name="connsiteX17" fmla="*/ 8393373 w 9721755"/>
              <a:gd name="connsiteY17" fmla="*/ 172872 h 1005386"/>
              <a:gd name="connsiteX18" fmla="*/ 8902889 w 9721755"/>
              <a:gd name="connsiteY18" fmla="*/ 63690 h 1005386"/>
              <a:gd name="connsiteX19" fmla="*/ 9244083 w 9721755"/>
              <a:gd name="connsiteY19" fmla="*/ 245660 h 1005386"/>
              <a:gd name="connsiteX20" fmla="*/ 9535236 w 9721755"/>
              <a:gd name="connsiteY20" fmla="*/ 236562 h 1005386"/>
              <a:gd name="connsiteX21" fmla="*/ 9721755 w 9721755"/>
              <a:gd name="connsiteY21" fmla="*/ 200168 h 1005386"/>
              <a:gd name="connsiteX22" fmla="*/ 9721755 w 9721755"/>
              <a:gd name="connsiteY22" fmla="*/ 1005386 h 1005386"/>
              <a:gd name="connsiteX23" fmla="*/ 95534 w 9721755"/>
              <a:gd name="connsiteY23" fmla="*/ 1005386 h 1005386"/>
              <a:gd name="connsiteX24" fmla="*/ 0 w 9721755"/>
              <a:gd name="connsiteY24" fmla="*/ 286603 h 10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21755" h="1005386">
                <a:moveTo>
                  <a:pt x="0" y="286603"/>
                </a:moveTo>
                <a:lnTo>
                  <a:pt x="1719618" y="77338"/>
                </a:lnTo>
                <a:lnTo>
                  <a:pt x="2097206" y="104633"/>
                </a:lnTo>
                <a:lnTo>
                  <a:pt x="2415654" y="0"/>
                </a:lnTo>
                <a:lnTo>
                  <a:pt x="2738651" y="136478"/>
                </a:lnTo>
                <a:lnTo>
                  <a:pt x="3189027" y="163774"/>
                </a:lnTo>
                <a:lnTo>
                  <a:pt x="3443785" y="336645"/>
                </a:lnTo>
                <a:lnTo>
                  <a:pt x="3844119" y="327547"/>
                </a:lnTo>
                <a:lnTo>
                  <a:pt x="4035188" y="122830"/>
                </a:lnTo>
                <a:lnTo>
                  <a:pt x="4612943" y="109183"/>
                </a:lnTo>
                <a:lnTo>
                  <a:pt x="5081516" y="104633"/>
                </a:lnTo>
                <a:lnTo>
                  <a:pt x="5500048" y="268406"/>
                </a:lnTo>
                <a:lnTo>
                  <a:pt x="6364406" y="159224"/>
                </a:lnTo>
                <a:lnTo>
                  <a:pt x="6914865" y="45493"/>
                </a:lnTo>
                <a:lnTo>
                  <a:pt x="7265158" y="145577"/>
                </a:lnTo>
                <a:lnTo>
                  <a:pt x="7642746" y="127380"/>
                </a:lnTo>
                <a:lnTo>
                  <a:pt x="7933898" y="232012"/>
                </a:lnTo>
                <a:lnTo>
                  <a:pt x="8393373" y="172872"/>
                </a:lnTo>
                <a:lnTo>
                  <a:pt x="8902889" y="63690"/>
                </a:lnTo>
                <a:lnTo>
                  <a:pt x="9244083" y="245660"/>
                </a:lnTo>
                <a:lnTo>
                  <a:pt x="9535236" y="236562"/>
                </a:lnTo>
                <a:lnTo>
                  <a:pt x="9721755" y="200168"/>
                </a:lnTo>
                <a:lnTo>
                  <a:pt x="9721755" y="1005386"/>
                </a:lnTo>
                <a:lnTo>
                  <a:pt x="95534" y="1005386"/>
                </a:lnTo>
                <a:lnTo>
                  <a:pt x="0" y="2866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FA10E-B1BF-48A5-A7F9-CE233B1EA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71766"/>
            <a:ext cx="7886700" cy="610838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7EB1EB-1255-4A80-908A-7D456D9CE632}"/>
              </a:ext>
            </a:extLst>
          </p:cNvPr>
          <p:cNvSpPr/>
          <p:nvPr userDrawn="1"/>
        </p:nvSpPr>
        <p:spPr>
          <a:xfrm>
            <a:off x="1776884" y="2188655"/>
            <a:ext cx="754380" cy="754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08B5696A-D966-4EF7-84EC-61CA835FAC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902" y="2329005"/>
            <a:ext cx="480060" cy="480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DD0FCF-A6C8-4E23-BB89-B40F75D0D0CD}"/>
              </a:ext>
            </a:extLst>
          </p:cNvPr>
          <p:cNvSpPr/>
          <p:nvPr userDrawn="1"/>
        </p:nvSpPr>
        <p:spPr>
          <a:xfrm>
            <a:off x="4044596" y="2188655"/>
            <a:ext cx="754380" cy="754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10771178-32BB-4097-92E7-08368726E4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8614" y="2329005"/>
            <a:ext cx="480060" cy="480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A069F5-7D6D-4258-B4A9-C787B162205B}"/>
              </a:ext>
            </a:extLst>
          </p:cNvPr>
          <p:cNvSpPr/>
          <p:nvPr userDrawn="1"/>
        </p:nvSpPr>
        <p:spPr>
          <a:xfrm>
            <a:off x="6312308" y="2188655"/>
            <a:ext cx="754380" cy="754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61E0B038-9017-43E6-8FCC-BD3449F6F3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6326" y="2329005"/>
            <a:ext cx="480060" cy="480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9E5AC95-EE99-4753-ACCC-BED9CEFEF1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2806" y="3004424"/>
            <a:ext cx="1962150" cy="239411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15A8569-B20F-47E9-855A-243095E95F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2806" y="3305224"/>
            <a:ext cx="1962150" cy="64531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Short description or paragraph or sentence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C1C3AD4-33F8-4EBA-9626-06367C7FE0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281" y="3008164"/>
            <a:ext cx="1962150" cy="239411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1D07773-2B18-4C0A-8512-972D50CC72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281" y="3308964"/>
            <a:ext cx="1962150" cy="64531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Short description or paragraph or sentence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3FC6A2B-F7DF-40CA-8E32-D006BC22D8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05756" y="3004424"/>
            <a:ext cx="1962150" cy="239411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6B7DAAB-087D-4B00-BCB1-6A88F0F7A3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5756" y="3305224"/>
            <a:ext cx="1962150" cy="64531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Short description or paragraph or sentence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9F5D-63A0-41F3-B436-BEB56DDB33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3D760-3855-4E93-AE40-70E5699890D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Geothermal Collegiate Challenge</a:t>
            </a:r>
          </a:p>
        </p:txBody>
      </p:sp>
    </p:spTree>
    <p:extLst>
      <p:ext uri="{BB962C8B-B14F-4D97-AF65-F5344CB8AC3E}">
        <p14:creationId xmlns:p14="http://schemas.microsoft.com/office/powerpoint/2010/main" val="227877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ad, blur, highway&#10;&#10;Description automatically generated">
            <a:extLst>
              <a:ext uri="{FF2B5EF4-FFF2-40B4-BE49-F238E27FC236}">
                <a16:creationId xmlns:a16="http://schemas.microsoft.com/office/drawing/2014/main" id="{D0314E30-A0F0-4FC0-A2CF-EB094E2B6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A67165-3222-4A3F-893A-ED7E41C157D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F23499B-77E4-419F-968D-B51B1C524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188753"/>
            <a:ext cx="7200900" cy="67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92DF7-31A1-4A57-A2F1-937DF0AA61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055057" y="4057934"/>
            <a:ext cx="2347283" cy="6901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7C9C50B-88C0-4FE9-A9C7-C161FB37F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4890"/>
            <a:ext cx="4398275" cy="555008"/>
          </a:xfrm>
        </p:spPr>
        <p:txBody>
          <a:bodyPr lIns="0" tIns="0" rIns="0" bIns="0" anchor="t" anchorCtr="0"/>
          <a:lstStyle>
            <a:lvl1pPr>
              <a:lnSpc>
                <a:spcPts val="2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7290657-FBDB-46BD-9D4B-BFABC3DDC2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426212"/>
            <a:ext cx="4084638" cy="7239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4E8C5B7-91CF-4466-89FC-0B1E744089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21707"/>
            <a:ext cx="4084638" cy="54873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04993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49D7E2-CF37-4096-AAC9-FAE358438E9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D5F5D2-8A9D-4581-9DE5-DB64EFC3EA8B}"/>
              </a:ext>
            </a:extLst>
          </p:cNvPr>
          <p:cNvSpPr/>
          <p:nvPr userDrawn="1"/>
        </p:nvSpPr>
        <p:spPr>
          <a:xfrm>
            <a:off x="-118280" y="3480179"/>
            <a:ext cx="9303224" cy="1663321"/>
          </a:xfrm>
          <a:custGeom>
            <a:avLst/>
            <a:gdLst>
              <a:gd name="connsiteX0" fmla="*/ 95535 w 9494293"/>
              <a:gd name="connsiteY0" fmla="*/ 696036 h 1865195"/>
              <a:gd name="connsiteX1" fmla="*/ 2765947 w 9494293"/>
              <a:gd name="connsiteY1" fmla="*/ 254759 h 1865195"/>
              <a:gd name="connsiteX2" fmla="*/ 3448335 w 9494293"/>
              <a:gd name="connsiteY2" fmla="*/ 354842 h 1865195"/>
              <a:gd name="connsiteX3" fmla="*/ 4490114 w 9494293"/>
              <a:gd name="connsiteY3" fmla="*/ 0 h 1865195"/>
              <a:gd name="connsiteX4" fmla="*/ 6328012 w 9494293"/>
              <a:gd name="connsiteY4" fmla="*/ 577756 h 1865195"/>
              <a:gd name="connsiteX5" fmla="*/ 6946711 w 9494293"/>
              <a:gd name="connsiteY5" fmla="*/ 741529 h 1865195"/>
              <a:gd name="connsiteX6" fmla="*/ 7256060 w 9494293"/>
              <a:gd name="connsiteY6" fmla="*/ 595953 h 1865195"/>
              <a:gd name="connsiteX7" fmla="*/ 7670042 w 9494293"/>
              <a:gd name="connsiteY7" fmla="*/ 664192 h 1865195"/>
              <a:gd name="connsiteX8" fmla="*/ 8447965 w 9494293"/>
              <a:gd name="connsiteY8" fmla="*/ 686938 h 1865195"/>
              <a:gd name="connsiteX9" fmla="*/ 8739117 w 9494293"/>
              <a:gd name="connsiteY9" fmla="*/ 409433 h 1865195"/>
              <a:gd name="connsiteX10" fmla="*/ 9189493 w 9494293"/>
              <a:gd name="connsiteY10" fmla="*/ 436729 h 1865195"/>
              <a:gd name="connsiteX11" fmla="*/ 9494293 w 9494293"/>
              <a:gd name="connsiteY11" fmla="*/ 545911 h 1865195"/>
              <a:gd name="connsiteX12" fmla="*/ 9494293 w 9494293"/>
              <a:gd name="connsiteY12" fmla="*/ 1865195 h 1865195"/>
              <a:gd name="connsiteX13" fmla="*/ 0 w 9494293"/>
              <a:gd name="connsiteY13" fmla="*/ 1865195 h 1865195"/>
              <a:gd name="connsiteX14" fmla="*/ 95535 w 9494293"/>
              <a:gd name="connsiteY14" fmla="*/ 696036 h 18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94293" h="1865195">
                <a:moveTo>
                  <a:pt x="95535" y="696036"/>
                </a:moveTo>
                <a:lnTo>
                  <a:pt x="2765947" y="254759"/>
                </a:lnTo>
                <a:lnTo>
                  <a:pt x="3448335" y="354842"/>
                </a:lnTo>
                <a:lnTo>
                  <a:pt x="4490114" y="0"/>
                </a:lnTo>
                <a:lnTo>
                  <a:pt x="6328012" y="577756"/>
                </a:lnTo>
                <a:lnTo>
                  <a:pt x="6946711" y="741529"/>
                </a:lnTo>
                <a:lnTo>
                  <a:pt x="7256060" y="595953"/>
                </a:lnTo>
                <a:lnTo>
                  <a:pt x="7670042" y="664192"/>
                </a:lnTo>
                <a:lnTo>
                  <a:pt x="8447965" y="686938"/>
                </a:lnTo>
                <a:lnTo>
                  <a:pt x="8739117" y="409433"/>
                </a:lnTo>
                <a:lnTo>
                  <a:pt x="9189493" y="436729"/>
                </a:lnTo>
                <a:lnTo>
                  <a:pt x="9494293" y="545911"/>
                </a:lnTo>
                <a:lnTo>
                  <a:pt x="9494293" y="1865195"/>
                </a:lnTo>
                <a:lnTo>
                  <a:pt x="0" y="1865195"/>
                </a:lnTo>
                <a:lnTo>
                  <a:pt x="95535" y="696036"/>
                </a:lnTo>
                <a:close/>
              </a:path>
            </a:pathLst>
          </a:cu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18143-90A7-47FC-A106-A6A9F55C0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4890"/>
            <a:ext cx="4398275" cy="555008"/>
          </a:xfrm>
        </p:spPr>
        <p:txBody>
          <a:bodyPr lIns="0" tIns="0" rIns="0" bIns="0" anchor="t" anchorCtr="0"/>
          <a:lstStyle>
            <a:lvl1pPr>
              <a:lnSpc>
                <a:spcPts val="2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BD370B-D3B7-44FC-A838-C385AB4965BA}"/>
              </a:ext>
            </a:extLst>
          </p:cNvPr>
          <p:cNvSpPr/>
          <p:nvPr userDrawn="1"/>
        </p:nvSpPr>
        <p:spPr>
          <a:xfrm>
            <a:off x="-68239" y="4221707"/>
            <a:ext cx="9253183" cy="1005386"/>
          </a:xfrm>
          <a:custGeom>
            <a:avLst/>
            <a:gdLst>
              <a:gd name="connsiteX0" fmla="*/ 0 w 9721755"/>
              <a:gd name="connsiteY0" fmla="*/ 286603 h 1005386"/>
              <a:gd name="connsiteX1" fmla="*/ 1719618 w 9721755"/>
              <a:gd name="connsiteY1" fmla="*/ 77338 h 1005386"/>
              <a:gd name="connsiteX2" fmla="*/ 2097206 w 9721755"/>
              <a:gd name="connsiteY2" fmla="*/ 104633 h 1005386"/>
              <a:gd name="connsiteX3" fmla="*/ 2415654 w 9721755"/>
              <a:gd name="connsiteY3" fmla="*/ 0 h 1005386"/>
              <a:gd name="connsiteX4" fmla="*/ 2738651 w 9721755"/>
              <a:gd name="connsiteY4" fmla="*/ 136478 h 1005386"/>
              <a:gd name="connsiteX5" fmla="*/ 3189027 w 9721755"/>
              <a:gd name="connsiteY5" fmla="*/ 163774 h 1005386"/>
              <a:gd name="connsiteX6" fmla="*/ 3443785 w 9721755"/>
              <a:gd name="connsiteY6" fmla="*/ 336645 h 1005386"/>
              <a:gd name="connsiteX7" fmla="*/ 3844119 w 9721755"/>
              <a:gd name="connsiteY7" fmla="*/ 327547 h 1005386"/>
              <a:gd name="connsiteX8" fmla="*/ 4035188 w 9721755"/>
              <a:gd name="connsiteY8" fmla="*/ 122830 h 1005386"/>
              <a:gd name="connsiteX9" fmla="*/ 4612943 w 9721755"/>
              <a:gd name="connsiteY9" fmla="*/ 109183 h 1005386"/>
              <a:gd name="connsiteX10" fmla="*/ 5081516 w 9721755"/>
              <a:gd name="connsiteY10" fmla="*/ 104633 h 1005386"/>
              <a:gd name="connsiteX11" fmla="*/ 5500048 w 9721755"/>
              <a:gd name="connsiteY11" fmla="*/ 268406 h 1005386"/>
              <a:gd name="connsiteX12" fmla="*/ 6364406 w 9721755"/>
              <a:gd name="connsiteY12" fmla="*/ 159224 h 1005386"/>
              <a:gd name="connsiteX13" fmla="*/ 6914865 w 9721755"/>
              <a:gd name="connsiteY13" fmla="*/ 45493 h 1005386"/>
              <a:gd name="connsiteX14" fmla="*/ 7265158 w 9721755"/>
              <a:gd name="connsiteY14" fmla="*/ 145577 h 1005386"/>
              <a:gd name="connsiteX15" fmla="*/ 7642746 w 9721755"/>
              <a:gd name="connsiteY15" fmla="*/ 127380 h 1005386"/>
              <a:gd name="connsiteX16" fmla="*/ 7933898 w 9721755"/>
              <a:gd name="connsiteY16" fmla="*/ 232012 h 1005386"/>
              <a:gd name="connsiteX17" fmla="*/ 8393373 w 9721755"/>
              <a:gd name="connsiteY17" fmla="*/ 172872 h 1005386"/>
              <a:gd name="connsiteX18" fmla="*/ 8902889 w 9721755"/>
              <a:gd name="connsiteY18" fmla="*/ 63690 h 1005386"/>
              <a:gd name="connsiteX19" fmla="*/ 9244083 w 9721755"/>
              <a:gd name="connsiteY19" fmla="*/ 245660 h 1005386"/>
              <a:gd name="connsiteX20" fmla="*/ 9535236 w 9721755"/>
              <a:gd name="connsiteY20" fmla="*/ 236562 h 1005386"/>
              <a:gd name="connsiteX21" fmla="*/ 9721755 w 9721755"/>
              <a:gd name="connsiteY21" fmla="*/ 200168 h 1005386"/>
              <a:gd name="connsiteX22" fmla="*/ 9721755 w 9721755"/>
              <a:gd name="connsiteY22" fmla="*/ 1005386 h 1005386"/>
              <a:gd name="connsiteX23" fmla="*/ 95534 w 9721755"/>
              <a:gd name="connsiteY23" fmla="*/ 1005386 h 1005386"/>
              <a:gd name="connsiteX24" fmla="*/ 0 w 9721755"/>
              <a:gd name="connsiteY24" fmla="*/ 286603 h 10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21755" h="1005386">
                <a:moveTo>
                  <a:pt x="0" y="286603"/>
                </a:moveTo>
                <a:lnTo>
                  <a:pt x="1719618" y="77338"/>
                </a:lnTo>
                <a:lnTo>
                  <a:pt x="2097206" y="104633"/>
                </a:lnTo>
                <a:lnTo>
                  <a:pt x="2415654" y="0"/>
                </a:lnTo>
                <a:lnTo>
                  <a:pt x="2738651" y="136478"/>
                </a:lnTo>
                <a:lnTo>
                  <a:pt x="3189027" y="163774"/>
                </a:lnTo>
                <a:lnTo>
                  <a:pt x="3443785" y="336645"/>
                </a:lnTo>
                <a:lnTo>
                  <a:pt x="3844119" y="327547"/>
                </a:lnTo>
                <a:lnTo>
                  <a:pt x="4035188" y="122830"/>
                </a:lnTo>
                <a:lnTo>
                  <a:pt x="4612943" y="109183"/>
                </a:lnTo>
                <a:lnTo>
                  <a:pt x="5081516" y="104633"/>
                </a:lnTo>
                <a:lnTo>
                  <a:pt x="5500048" y="268406"/>
                </a:lnTo>
                <a:lnTo>
                  <a:pt x="6364406" y="159224"/>
                </a:lnTo>
                <a:lnTo>
                  <a:pt x="6914865" y="45493"/>
                </a:lnTo>
                <a:lnTo>
                  <a:pt x="7265158" y="145577"/>
                </a:lnTo>
                <a:lnTo>
                  <a:pt x="7642746" y="127380"/>
                </a:lnTo>
                <a:lnTo>
                  <a:pt x="7933898" y="232012"/>
                </a:lnTo>
                <a:lnTo>
                  <a:pt x="8393373" y="172872"/>
                </a:lnTo>
                <a:lnTo>
                  <a:pt x="8902889" y="63690"/>
                </a:lnTo>
                <a:lnTo>
                  <a:pt x="9244083" y="245660"/>
                </a:lnTo>
                <a:lnTo>
                  <a:pt x="9535236" y="236562"/>
                </a:lnTo>
                <a:lnTo>
                  <a:pt x="9721755" y="200168"/>
                </a:lnTo>
                <a:lnTo>
                  <a:pt x="9721755" y="1005386"/>
                </a:lnTo>
                <a:lnTo>
                  <a:pt x="95534" y="1005386"/>
                </a:lnTo>
                <a:lnTo>
                  <a:pt x="0" y="286603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DBF2F3-1FC4-492F-9B65-FDA5359E2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14012" y="3966778"/>
            <a:ext cx="2347283" cy="690122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B89D6D2-3D15-4A2F-8A94-665E4B67D4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426212"/>
            <a:ext cx="4084638" cy="7239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5B552-C234-4B01-8C0A-5ED9CA0B83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21707"/>
            <a:ext cx="4084638" cy="54873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184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49D7E2-CF37-4096-AAC9-FAE358438E9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D5F5D2-8A9D-4581-9DE5-DB64EFC3EA8B}"/>
              </a:ext>
            </a:extLst>
          </p:cNvPr>
          <p:cNvSpPr/>
          <p:nvPr userDrawn="1"/>
        </p:nvSpPr>
        <p:spPr>
          <a:xfrm>
            <a:off x="-118280" y="3480179"/>
            <a:ext cx="9303224" cy="1663321"/>
          </a:xfrm>
          <a:custGeom>
            <a:avLst/>
            <a:gdLst>
              <a:gd name="connsiteX0" fmla="*/ 95535 w 9494293"/>
              <a:gd name="connsiteY0" fmla="*/ 696036 h 1865195"/>
              <a:gd name="connsiteX1" fmla="*/ 2765947 w 9494293"/>
              <a:gd name="connsiteY1" fmla="*/ 254759 h 1865195"/>
              <a:gd name="connsiteX2" fmla="*/ 3448335 w 9494293"/>
              <a:gd name="connsiteY2" fmla="*/ 354842 h 1865195"/>
              <a:gd name="connsiteX3" fmla="*/ 4490114 w 9494293"/>
              <a:gd name="connsiteY3" fmla="*/ 0 h 1865195"/>
              <a:gd name="connsiteX4" fmla="*/ 6328012 w 9494293"/>
              <a:gd name="connsiteY4" fmla="*/ 577756 h 1865195"/>
              <a:gd name="connsiteX5" fmla="*/ 6946711 w 9494293"/>
              <a:gd name="connsiteY5" fmla="*/ 741529 h 1865195"/>
              <a:gd name="connsiteX6" fmla="*/ 7256060 w 9494293"/>
              <a:gd name="connsiteY6" fmla="*/ 595953 h 1865195"/>
              <a:gd name="connsiteX7" fmla="*/ 7670042 w 9494293"/>
              <a:gd name="connsiteY7" fmla="*/ 664192 h 1865195"/>
              <a:gd name="connsiteX8" fmla="*/ 8447965 w 9494293"/>
              <a:gd name="connsiteY8" fmla="*/ 686938 h 1865195"/>
              <a:gd name="connsiteX9" fmla="*/ 8739117 w 9494293"/>
              <a:gd name="connsiteY9" fmla="*/ 409433 h 1865195"/>
              <a:gd name="connsiteX10" fmla="*/ 9189493 w 9494293"/>
              <a:gd name="connsiteY10" fmla="*/ 436729 h 1865195"/>
              <a:gd name="connsiteX11" fmla="*/ 9494293 w 9494293"/>
              <a:gd name="connsiteY11" fmla="*/ 545911 h 1865195"/>
              <a:gd name="connsiteX12" fmla="*/ 9494293 w 9494293"/>
              <a:gd name="connsiteY12" fmla="*/ 1865195 h 1865195"/>
              <a:gd name="connsiteX13" fmla="*/ 0 w 9494293"/>
              <a:gd name="connsiteY13" fmla="*/ 1865195 h 1865195"/>
              <a:gd name="connsiteX14" fmla="*/ 95535 w 9494293"/>
              <a:gd name="connsiteY14" fmla="*/ 696036 h 18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94293" h="1865195">
                <a:moveTo>
                  <a:pt x="95535" y="696036"/>
                </a:moveTo>
                <a:lnTo>
                  <a:pt x="2765947" y="254759"/>
                </a:lnTo>
                <a:lnTo>
                  <a:pt x="3448335" y="354842"/>
                </a:lnTo>
                <a:lnTo>
                  <a:pt x="4490114" y="0"/>
                </a:lnTo>
                <a:lnTo>
                  <a:pt x="6328012" y="577756"/>
                </a:lnTo>
                <a:lnTo>
                  <a:pt x="6946711" y="741529"/>
                </a:lnTo>
                <a:lnTo>
                  <a:pt x="7256060" y="595953"/>
                </a:lnTo>
                <a:lnTo>
                  <a:pt x="7670042" y="664192"/>
                </a:lnTo>
                <a:lnTo>
                  <a:pt x="8447965" y="686938"/>
                </a:lnTo>
                <a:lnTo>
                  <a:pt x="8739117" y="409433"/>
                </a:lnTo>
                <a:lnTo>
                  <a:pt x="9189493" y="436729"/>
                </a:lnTo>
                <a:lnTo>
                  <a:pt x="9494293" y="545911"/>
                </a:lnTo>
                <a:lnTo>
                  <a:pt x="9494293" y="1865195"/>
                </a:lnTo>
                <a:lnTo>
                  <a:pt x="0" y="1865195"/>
                </a:lnTo>
                <a:lnTo>
                  <a:pt x="95535" y="696036"/>
                </a:lnTo>
                <a:close/>
              </a:path>
            </a:pathLst>
          </a:cu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18143-90A7-47FC-A106-A6A9F55C0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827393"/>
            <a:ext cx="4398275" cy="1655928"/>
          </a:xfrm>
        </p:spPr>
        <p:txBody>
          <a:bodyPr lIns="0" tIns="0" rIns="0" bIns="0" anchor="b" anchorCtr="0"/>
          <a:lstStyle>
            <a:lvl1pPr>
              <a:lnSpc>
                <a:spcPts val="2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DBF2F3-1FC4-492F-9B65-FDA5359E2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14012" y="1705969"/>
            <a:ext cx="2347283" cy="69012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BD370B-D3B7-44FC-A838-C385AB4965BA}"/>
              </a:ext>
            </a:extLst>
          </p:cNvPr>
          <p:cNvSpPr/>
          <p:nvPr userDrawn="1"/>
        </p:nvSpPr>
        <p:spPr>
          <a:xfrm>
            <a:off x="-68239" y="4221707"/>
            <a:ext cx="9253183" cy="1005386"/>
          </a:xfrm>
          <a:custGeom>
            <a:avLst/>
            <a:gdLst>
              <a:gd name="connsiteX0" fmla="*/ 0 w 9721755"/>
              <a:gd name="connsiteY0" fmla="*/ 286603 h 1005386"/>
              <a:gd name="connsiteX1" fmla="*/ 1719618 w 9721755"/>
              <a:gd name="connsiteY1" fmla="*/ 77338 h 1005386"/>
              <a:gd name="connsiteX2" fmla="*/ 2097206 w 9721755"/>
              <a:gd name="connsiteY2" fmla="*/ 104633 h 1005386"/>
              <a:gd name="connsiteX3" fmla="*/ 2415654 w 9721755"/>
              <a:gd name="connsiteY3" fmla="*/ 0 h 1005386"/>
              <a:gd name="connsiteX4" fmla="*/ 2738651 w 9721755"/>
              <a:gd name="connsiteY4" fmla="*/ 136478 h 1005386"/>
              <a:gd name="connsiteX5" fmla="*/ 3189027 w 9721755"/>
              <a:gd name="connsiteY5" fmla="*/ 163774 h 1005386"/>
              <a:gd name="connsiteX6" fmla="*/ 3443785 w 9721755"/>
              <a:gd name="connsiteY6" fmla="*/ 336645 h 1005386"/>
              <a:gd name="connsiteX7" fmla="*/ 3844119 w 9721755"/>
              <a:gd name="connsiteY7" fmla="*/ 327547 h 1005386"/>
              <a:gd name="connsiteX8" fmla="*/ 4035188 w 9721755"/>
              <a:gd name="connsiteY8" fmla="*/ 122830 h 1005386"/>
              <a:gd name="connsiteX9" fmla="*/ 4612943 w 9721755"/>
              <a:gd name="connsiteY9" fmla="*/ 109183 h 1005386"/>
              <a:gd name="connsiteX10" fmla="*/ 5081516 w 9721755"/>
              <a:gd name="connsiteY10" fmla="*/ 104633 h 1005386"/>
              <a:gd name="connsiteX11" fmla="*/ 5500048 w 9721755"/>
              <a:gd name="connsiteY11" fmla="*/ 268406 h 1005386"/>
              <a:gd name="connsiteX12" fmla="*/ 6364406 w 9721755"/>
              <a:gd name="connsiteY12" fmla="*/ 159224 h 1005386"/>
              <a:gd name="connsiteX13" fmla="*/ 6914865 w 9721755"/>
              <a:gd name="connsiteY13" fmla="*/ 45493 h 1005386"/>
              <a:gd name="connsiteX14" fmla="*/ 7265158 w 9721755"/>
              <a:gd name="connsiteY14" fmla="*/ 145577 h 1005386"/>
              <a:gd name="connsiteX15" fmla="*/ 7642746 w 9721755"/>
              <a:gd name="connsiteY15" fmla="*/ 127380 h 1005386"/>
              <a:gd name="connsiteX16" fmla="*/ 7933898 w 9721755"/>
              <a:gd name="connsiteY16" fmla="*/ 232012 h 1005386"/>
              <a:gd name="connsiteX17" fmla="*/ 8393373 w 9721755"/>
              <a:gd name="connsiteY17" fmla="*/ 172872 h 1005386"/>
              <a:gd name="connsiteX18" fmla="*/ 8902889 w 9721755"/>
              <a:gd name="connsiteY18" fmla="*/ 63690 h 1005386"/>
              <a:gd name="connsiteX19" fmla="*/ 9244083 w 9721755"/>
              <a:gd name="connsiteY19" fmla="*/ 245660 h 1005386"/>
              <a:gd name="connsiteX20" fmla="*/ 9535236 w 9721755"/>
              <a:gd name="connsiteY20" fmla="*/ 236562 h 1005386"/>
              <a:gd name="connsiteX21" fmla="*/ 9721755 w 9721755"/>
              <a:gd name="connsiteY21" fmla="*/ 200168 h 1005386"/>
              <a:gd name="connsiteX22" fmla="*/ 9721755 w 9721755"/>
              <a:gd name="connsiteY22" fmla="*/ 1005386 h 1005386"/>
              <a:gd name="connsiteX23" fmla="*/ 95534 w 9721755"/>
              <a:gd name="connsiteY23" fmla="*/ 1005386 h 1005386"/>
              <a:gd name="connsiteX24" fmla="*/ 0 w 9721755"/>
              <a:gd name="connsiteY24" fmla="*/ 286603 h 10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21755" h="1005386">
                <a:moveTo>
                  <a:pt x="0" y="286603"/>
                </a:moveTo>
                <a:lnTo>
                  <a:pt x="1719618" y="77338"/>
                </a:lnTo>
                <a:lnTo>
                  <a:pt x="2097206" y="104633"/>
                </a:lnTo>
                <a:lnTo>
                  <a:pt x="2415654" y="0"/>
                </a:lnTo>
                <a:lnTo>
                  <a:pt x="2738651" y="136478"/>
                </a:lnTo>
                <a:lnTo>
                  <a:pt x="3189027" y="163774"/>
                </a:lnTo>
                <a:lnTo>
                  <a:pt x="3443785" y="336645"/>
                </a:lnTo>
                <a:lnTo>
                  <a:pt x="3844119" y="327547"/>
                </a:lnTo>
                <a:lnTo>
                  <a:pt x="4035188" y="122830"/>
                </a:lnTo>
                <a:lnTo>
                  <a:pt x="4612943" y="109183"/>
                </a:lnTo>
                <a:lnTo>
                  <a:pt x="5081516" y="104633"/>
                </a:lnTo>
                <a:lnTo>
                  <a:pt x="5500048" y="268406"/>
                </a:lnTo>
                <a:lnTo>
                  <a:pt x="6364406" y="159224"/>
                </a:lnTo>
                <a:lnTo>
                  <a:pt x="6914865" y="45493"/>
                </a:lnTo>
                <a:lnTo>
                  <a:pt x="7265158" y="145577"/>
                </a:lnTo>
                <a:lnTo>
                  <a:pt x="7642746" y="127380"/>
                </a:lnTo>
                <a:lnTo>
                  <a:pt x="7933898" y="232012"/>
                </a:lnTo>
                <a:lnTo>
                  <a:pt x="8393373" y="172872"/>
                </a:lnTo>
                <a:lnTo>
                  <a:pt x="8902889" y="63690"/>
                </a:lnTo>
                <a:lnTo>
                  <a:pt x="9244083" y="245660"/>
                </a:lnTo>
                <a:lnTo>
                  <a:pt x="9535236" y="236562"/>
                </a:lnTo>
                <a:lnTo>
                  <a:pt x="9721755" y="200168"/>
                </a:lnTo>
                <a:lnTo>
                  <a:pt x="9721755" y="1005386"/>
                </a:lnTo>
                <a:lnTo>
                  <a:pt x="95534" y="1005386"/>
                </a:lnTo>
                <a:lnTo>
                  <a:pt x="0" y="286603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321FB79-7DA1-4A49-9BB1-81CD8FCA52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571750"/>
            <a:ext cx="4398963" cy="5413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95044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EB64D8-106A-4C6B-9C6B-9FD5B8194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00413" y="3668302"/>
            <a:ext cx="2814936" cy="8277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1D06B8-807E-43E9-B065-5DCEAABCF7C7}"/>
              </a:ext>
            </a:extLst>
          </p:cNvPr>
          <p:cNvCxnSpPr>
            <a:cxnSpLocks/>
          </p:cNvCxnSpPr>
          <p:nvPr userDrawn="1"/>
        </p:nvCxnSpPr>
        <p:spPr>
          <a:xfrm>
            <a:off x="5236191" y="3358542"/>
            <a:ext cx="0" cy="141189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7B3CE35-38B6-4AB5-9EB3-DF3F76363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4890"/>
            <a:ext cx="4398275" cy="555008"/>
          </a:xfrm>
        </p:spPr>
        <p:txBody>
          <a:bodyPr lIns="0" tIns="0" rIns="0" bIns="0" anchor="t" anchorCtr="0"/>
          <a:lstStyle>
            <a:lvl1pPr>
              <a:lnSpc>
                <a:spcPts val="2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F2E3537-E9A0-4F91-B42F-9AFE39CE9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426212"/>
            <a:ext cx="4084638" cy="7239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1F7700-C2F8-479A-BAB1-09D3C404DF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21707"/>
            <a:ext cx="4084638" cy="54873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36593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AFD69-BBDE-4AE5-8E47-B49F859A3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684113"/>
            <a:ext cx="4284544" cy="994172"/>
          </a:xfrm>
        </p:spPr>
        <p:txBody>
          <a:bodyPr wrap="square" lIns="0" tIns="0" rIns="0" bIns="0" anchor="b" anchorCtr="0">
            <a:normAutofit/>
          </a:bodyPr>
          <a:lstStyle>
            <a:lvl1pPr>
              <a:lnSpc>
                <a:spcPts val="2800"/>
              </a:lnSpc>
              <a:defRPr sz="3000" spc="-50" baseline="0">
                <a:solidFill>
                  <a:schemeClr val="tx1"/>
                </a:solidFill>
                <a:latin typeface="ITC Franklin Gothic Std Med" panose="020B07040305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B64D8-106A-4C6B-9C6B-9FD5B8194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00413" y="2029064"/>
            <a:ext cx="2814936" cy="8277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1D06B8-807E-43E9-B065-5DCEAABCF7C7}"/>
              </a:ext>
            </a:extLst>
          </p:cNvPr>
          <p:cNvCxnSpPr/>
          <p:nvPr userDrawn="1"/>
        </p:nvCxnSpPr>
        <p:spPr>
          <a:xfrm>
            <a:off x="5236191" y="1651379"/>
            <a:ext cx="0" cy="15831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42F0D8-1673-4BD6-8646-9AE34319B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757488"/>
            <a:ext cx="4284663" cy="4762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8816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lideIcons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6A1AA04-CB01-4B14-8338-3A0590E43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101"/>
          <a:stretch/>
        </p:blipFill>
        <p:spPr>
          <a:xfrm>
            <a:off x="0" y="9947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FA10E-B1BF-48A5-A7F9-CE233B1EA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10020"/>
            <a:ext cx="7886700" cy="610838"/>
          </a:xfrm>
        </p:spPr>
        <p:txBody>
          <a:bodyPr lIns="0" tIns="0" rIns="0" bIns="0" anchor="b" anchorCtr="0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4AA9A6-2663-4318-A35C-140D1245D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713" y="2878138"/>
            <a:ext cx="3951287" cy="461962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58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ABA3-1201-4301-8E89-C77B27774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05" y="547688"/>
            <a:ext cx="4149090" cy="1554956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18BE8-137B-407D-9ED4-370DF6D12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FF238-7CE7-48F3-827A-685E0EAF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Geothermal Collegiate Challenge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48B74-2DF4-4FAE-B6F1-25D7031FEB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188" y="2232025"/>
            <a:ext cx="4149725" cy="19891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4228AC-4725-4A62-8D47-7EF0AE22195D}"/>
              </a:ext>
            </a:extLst>
          </p:cNvPr>
          <p:cNvSpPr/>
          <p:nvPr userDrawn="1"/>
        </p:nvSpPr>
        <p:spPr>
          <a:xfrm>
            <a:off x="6080760" y="-22860"/>
            <a:ext cx="3070860" cy="5181600"/>
          </a:xfrm>
          <a:custGeom>
            <a:avLst/>
            <a:gdLst>
              <a:gd name="connsiteX0" fmla="*/ 3063240 w 3070860"/>
              <a:gd name="connsiteY0" fmla="*/ 0 h 5181600"/>
              <a:gd name="connsiteX1" fmla="*/ 556260 w 3070860"/>
              <a:gd name="connsiteY1" fmla="*/ 0 h 5181600"/>
              <a:gd name="connsiteX2" fmla="*/ 381000 w 3070860"/>
              <a:gd name="connsiteY2" fmla="*/ 388620 h 5181600"/>
              <a:gd name="connsiteX3" fmla="*/ 426720 w 3070860"/>
              <a:gd name="connsiteY3" fmla="*/ 800100 h 5181600"/>
              <a:gd name="connsiteX4" fmla="*/ 304800 w 3070860"/>
              <a:gd name="connsiteY4" fmla="*/ 1181100 h 5181600"/>
              <a:gd name="connsiteX5" fmla="*/ 0 w 3070860"/>
              <a:gd name="connsiteY5" fmla="*/ 1668780 h 5181600"/>
              <a:gd name="connsiteX6" fmla="*/ 30480 w 3070860"/>
              <a:gd name="connsiteY6" fmla="*/ 2141220 h 5181600"/>
              <a:gd name="connsiteX7" fmla="*/ 213360 w 3070860"/>
              <a:gd name="connsiteY7" fmla="*/ 2354580 h 5181600"/>
              <a:gd name="connsiteX8" fmla="*/ 220980 w 3070860"/>
              <a:gd name="connsiteY8" fmla="*/ 2834640 h 5181600"/>
              <a:gd name="connsiteX9" fmla="*/ 373380 w 3070860"/>
              <a:gd name="connsiteY9" fmla="*/ 3337560 h 5181600"/>
              <a:gd name="connsiteX10" fmla="*/ 1127760 w 3070860"/>
              <a:gd name="connsiteY10" fmla="*/ 3528060 h 5181600"/>
              <a:gd name="connsiteX11" fmla="*/ 1226820 w 3070860"/>
              <a:gd name="connsiteY11" fmla="*/ 3901440 h 5181600"/>
              <a:gd name="connsiteX12" fmla="*/ 1432560 w 3070860"/>
              <a:gd name="connsiteY12" fmla="*/ 4030980 h 5181600"/>
              <a:gd name="connsiteX13" fmla="*/ 1531620 w 3070860"/>
              <a:gd name="connsiteY13" fmla="*/ 4305300 h 5181600"/>
              <a:gd name="connsiteX14" fmla="*/ 1737360 w 3070860"/>
              <a:gd name="connsiteY14" fmla="*/ 4602480 h 5181600"/>
              <a:gd name="connsiteX15" fmla="*/ 1767840 w 3070860"/>
              <a:gd name="connsiteY15" fmla="*/ 4754880 h 5181600"/>
              <a:gd name="connsiteX16" fmla="*/ 2186940 w 3070860"/>
              <a:gd name="connsiteY16" fmla="*/ 4808220 h 5181600"/>
              <a:gd name="connsiteX17" fmla="*/ 2354580 w 3070860"/>
              <a:gd name="connsiteY17" fmla="*/ 5013960 h 5181600"/>
              <a:gd name="connsiteX18" fmla="*/ 2705100 w 3070860"/>
              <a:gd name="connsiteY18" fmla="*/ 5181600 h 5181600"/>
              <a:gd name="connsiteX19" fmla="*/ 3070860 w 3070860"/>
              <a:gd name="connsiteY19" fmla="*/ 5181600 h 5181600"/>
              <a:gd name="connsiteX20" fmla="*/ 3063240 w 3070860"/>
              <a:gd name="connsiteY20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0860" h="5181600">
                <a:moveTo>
                  <a:pt x="3063240" y="0"/>
                </a:moveTo>
                <a:lnTo>
                  <a:pt x="556260" y="0"/>
                </a:lnTo>
                <a:lnTo>
                  <a:pt x="381000" y="388620"/>
                </a:lnTo>
                <a:lnTo>
                  <a:pt x="426720" y="800100"/>
                </a:lnTo>
                <a:lnTo>
                  <a:pt x="304800" y="1181100"/>
                </a:lnTo>
                <a:lnTo>
                  <a:pt x="0" y="1668780"/>
                </a:lnTo>
                <a:lnTo>
                  <a:pt x="30480" y="2141220"/>
                </a:lnTo>
                <a:lnTo>
                  <a:pt x="213360" y="2354580"/>
                </a:lnTo>
                <a:lnTo>
                  <a:pt x="220980" y="2834640"/>
                </a:lnTo>
                <a:lnTo>
                  <a:pt x="373380" y="3337560"/>
                </a:lnTo>
                <a:lnTo>
                  <a:pt x="1127760" y="3528060"/>
                </a:lnTo>
                <a:lnTo>
                  <a:pt x="1226820" y="3901440"/>
                </a:lnTo>
                <a:lnTo>
                  <a:pt x="1432560" y="4030980"/>
                </a:lnTo>
                <a:lnTo>
                  <a:pt x="1531620" y="4305300"/>
                </a:lnTo>
                <a:lnTo>
                  <a:pt x="1737360" y="4602480"/>
                </a:lnTo>
                <a:lnTo>
                  <a:pt x="1767840" y="4754880"/>
                </a:lnTo>
                <a:lnTo>
                  <a:pt x="2186940" y="4808220"/>
                </a:lnTo>
                <a:lnTo>
                  <a:pt x="2354580" y="5013960"/>
                </a:lnTo>
                <a:lnTo>
                  <a:pt x="2705100" y="5181600"/>
                </a:lnTo>
                <a:lnTo>
                  <a:pt x="3070860" y="5181600"/>
                </a:lnTo>
                <a:lnTo>
                  <a:pt x="306324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049AD3-4503-41DA-B5FE-20C7A568C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4900" y="547688"/>
            <a:ext cx="3521075" cy="3673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504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Spl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C3FA7E7-BFC5-4EA9-8127-CF45CC6B5C4A}"/>
              </a:ext>
            </a:extLst>
          </p:cNvPr>
          <p:cNvSpPr/>
          <p:nvPr userDrawn="1"/>
        </p:nvSpPr>
        <p:spPr>
          <a:xfrm>
            <a:off x="2979573" y="3372876"/>
            <a:ext cx="1076029" cy="1076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A5FEC9-0F96-4EFB-B800-BECE2B9C3AD1}"/>
              </a:ext>
            </a:extLst>
          </p:cNvPr>
          <p:cNvSpPr/>
          <p:nvPr userDrawn="1"/>
        </p:nvSpPr>
        <p:spPr>
          <a:xfrm>
            <a:off x="1715158" y="3375489"/>
            <a:ext cx="1076029" cy="1076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F9819E-51FF-4885-B6F9-5E731B2DE442}"/>
              </a:ext>
            </a:extLst>
          </p:cNvPr>
          <p:cNvSpPr/>
          <p:nvPr userDrawn="1"/>
        </p:nvSpPr>
        <p:spPr>
          <a:xfrm>
            <a:off x="464720" y="3375490"/>
            <a:ext cx="1076029" cy="10760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5E640-5486-4DC8-898C-17B4477ECF57}"/>
              </a:ext>
            </a:extLst>
          </p:cNvPr>
          <p:cNvSpPr/>
          <p:nvPr userDrawn="1"/>
        </p:nvSpPr>
        <p:spPr>
          <a:xfrm>
            <a:off x="0" y="0"/>
            <a:ext cx="9144000" cy="3113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A5533-F2F1-479E-9288-6F7C9253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64" y="927370"/>
            <a:ext cx="3878317" cy="13361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DD1BE28-316B-4AB8-BA07-317FFFE61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3544" y="3570605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64024D5-3D0B-4ACA-B4F9-6D44823397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1102" y="3575963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59C491B-34AB-4598-B5B2-23D9596B9B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5987" y="3570605"/>
            <a:ext cx="6858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image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611119-03E9-49BD-A1F7-572377C33E40}"/>
              </a:ext>
            </a:extLst>
          </p:cNvPr>
          <p:cNvCxnSpPr/>
          <p:nvPr userDrawn="1"/>
        </p:nvCxnSpPr>
        <p:spPr>
          <a:xfrm>
            <a:off x="4423410" y="331076"/>
            <a:ext cx="0" cy="25287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71F9786-5D7D-4075-B92C-A82ABD280C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7E89D0-5634-417F-9FA4-781C24004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46613" y="331788"/>
            <a:ext cx="4168775" cy="2527300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5B3A4BD-D870-4687-BA97-FCF0560E27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46613" y="3665538"/>
            <a:ext cx="4168775" cy="66833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Caption or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6C0FF-989E-49A8-B51C-4E791AFAC57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Geothermal Collegiate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D0C5CB-1A00-4209-8D6F-186A6E3A3E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52544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2F2B7E-8E64-4A23-BB01-AA007B58787D}"/>
              </a:ext>
            </a:extLst>
          </p:cNvPr>
          <p:cNvSpPr/>
          <p:nvPr userDrawn="1"/>
        </p:nvSpPr>
        <p:spPr>
          <a:xfrm>
            <a:off x="4572000" y="548783"/>
            <a:ext cx="788670" cy="7886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920C46-4490-4F0E-90E0-F57ECCDF74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85197" y="1439847"/>
            <a:ext cx="1962150" cy="27384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CC15F2-41A6-41E9-8B8E-F2E6FA49AB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5197" y="1761840"/>
            <a:ext cx="1962150" cy="64531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Short description or paragraph or sentence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D7819F-0C82-4CCC-BCDB-525891C517B9}"/>
              </a:ext>
            </a:extLst>
          </p:cNvPr>
          <p:cNvSpPr/>
          <p:nvPr userDrawn="1"/>
        </p:nvSpPr>
        <p:spPr>
          <a:xfrm>
            <a:off x="7076473" y="548783"/>
            <a:ext cx="788670" cy="7886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E2055FA-C76B-486D-AD8C-93ED8D7C1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9669" y="1439847"/>
            <a:ext cx="1962150" cy="27384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C6153CF-7B79-4942-880E-0A31B56397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9669" y="1761840"/>
            <a:ext cx="1962150" cy="64531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Short description or paragraph or sentence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0989FA-9BE4-4E4E-BF7D-68054A735A7D}"/>
              </a:ext>
            </a:extLst>
          </p:cNvPr>
          <p:cNvSpPr/>
          <p:nvPr userDrawn="1"/>
        </p:nvSpPr>
        <p:spPr>
          <a:xfrm>
            <a:off x="4580600" y="2571750"/>
            <a:ext cx="788670" cy="7886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14ADEEB-9346-42EE-83EF-6FC56F1511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3796" y="3462814"/>
            <a:ext cx="1962150" cy="27384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28483EF-59BC-40C1-A0D0-62747411E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3796" y="3784806"/>
            <a:ext cx="1962150" cy="64531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Short description or paragraph or sentence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D3A804-AA70-4E65-BFEC-C20AD006D36C}"/>
              </a:ext>
            </a:extLst>
          </p:cNvPr>
          <p:cNvSpPr/>
          <p:nvPr userDrawn="1"/>
        </p:nvSpPr>
        <p:spPr>
          <a:xfrm>
            <a:off x="7085072" y="2571750"/>
            <a:ext cx="788670" cy="7886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A3964B-DF00-4D95-AF1D-DF4D632580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8269" y="3462814"/>
            <a:ext cx="1962150" cy="27384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AFEDE35-9219-49C7-8BB9-A8433335EC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8269" y="3784806"/>
            <a:ext cx="1962150" cy="64531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Short description or paragraph or sentence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BCDE870-4F09-4CD1-994F-28232133DA4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2060" y="675848"/>
            <a:ext cx="548879" cy="548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D96A7308-264D-4B13-B91F-807E327D77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96305" y="678277"/>
            <a:ext cx="548879" cy="548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Picture Placeholder 32">
            <a:extLst>
              <a:ext uri="{FF2B5EF4-FFF2-40B4-BE49-F238E27FC236}">
                <a16:creationId xmlns:a16="http://schemas.microsoft.com/office/drawing/2014/main" id="{36AEB139-B3A7-4A7A-A1EA-34091B3958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00609" y="2686789"/>
            <a:ext cx="548879" cy="548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2">
            <a:extLst>
              <a:ext uri="{FF2B5EF4-FFF2-40B4-BE49-F238E27FC236}">
                <a16:creationId xmlns:a16="http://schemas.microsoft.com/office/drawing/2014/main" id="{95965869-93D4-462A-8A60-97F2D271EA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04854" y="2689218"/>
            <a:ext cx="548879" cy="5488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5B552-BE24-49B4-8D6E-532A719ECE9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5E8F4-3609-43C1-A5F2-BA816C18665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Geothermal Collegiate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9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Hal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B60D5-63A2-462E-86B8-69968CB6FD9B}"/>
              </a:ext>
            </a:extLst>
          </p:cNvPr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40A3A5-ED88-4241-8691-0B586F689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64" y="331076"/>
            <a:ext cx="3878317" cy="8068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69DB9CC-54BD-4D58-B7FD-71BF24259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042" y="1218010"/>
            <a:ext cx="3877865" cy="2920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9D71B-0286-4745-A3D7-AEEA5BB1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A05619-C204-4892-B88A-7A1271FDAE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4CCAF-3C40-4BCC-9C1D-4D8D806B58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Geothermal Collegiate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SlideImage1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B1FAA-FF31-40F5-903D-6CC7DA79D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1AE5-AFC1-43AA-879D-17269CF0D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384300"/>
            <a:ext cx="8064500" cy="247967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4F14321-43C7-407A-933D-98D5D7672D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42902"/>
            <a:ext cx="8693886" cy="8120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17D2FDA-6A40-440A-A59F-AE72B6942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43496"/>
            <a:ext cx="8064104" cy="610838"/>
          </a:xfrm>
        </p:spPr>
        <p:txBody>
          <a:bodyPr lIns="0" tIns="0" rIns="0" bIns="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0C09A6-CD1B-4860-8D4A-2730C2573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A1D1E-F506-4DB7-BF1E-2A3CC7FBD3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Geothermal Collegiate Challenge</a:t>
            </a:r>
          </a:p>
        </p:txBody>
      </p:sp>
    </p:spTree>
    <p:extLst>
      <p:ext uri="{BB962C8B-B14F-4D97-AF65-F5344CB8AC3E}">
        <p14:creationId xmlns:p14="http://schemas.microsoft.com/office/powerpoint/2010/main" val="91443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751A28-51FE-44CE-87B4-8EC887100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A5079-CB67-4F71-A3B0-F51FDE582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0245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Geothermal Collegiate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68" r:id="rId4"/>
    <p:sldLayoutId id="2147483670" r:id="rId5"/>
    <p:sldLayoutId id="2147483656" r:id="rId6"/>
    <p:sldLayoutId id="2147483657" r:id="rId7"/>
    <p:sldLayoutId id="2147483658" r:id="rId8"/>
    <p:sldLayoutId id="2147483664" r:id="rId9"/>
    <p:sldLayoutId id="2147483659" r:id="rId10"/>
    <p:sldLayoutId id="2147483665" r:id="rId11"/>
    <p:sldLayoutId id="2147483666" r:id="rId12"/>
    <p:sldLayoutId id="2147483667" r:id="rId13"/>
    <p:sldLayoutId id="2147483669" r:id="rId14"/>
    <p:sldLayoutId id="2147483660" r:id="rId15"/>
    <p:sldLayoutId id="2147483661" r:id="rId16"/>
    <p:sldLayoutId id="2147483662" r:id="rId17"/>
    <p:sldLayoutId id="2147483671" r:id="rId18"/>
    <p:sldLayoutId id="2147483672" r:id="rId19"/>
    <p:sldLayoutId id="2147483673" r:id="rId2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2">
              <a:lumMod val="10000"/>
            </a:schemeClr>
          </a:solidFill>
          <a:latin typeface="ITC Franklin Gothic Std Med" panose="020B07040305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E8E7F6-116F-43E5-86CC-A9B48297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100584"/>
            <a:ext cx="8064104" cy="61083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[Project Title]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</a:t>
            </a:r>
            <a:r>
              <a:rPr lang="en-US" dirty="0">
                <a:solidFill>
                  <a:srgbClr val="FFFFFF"/>
                </a:solidFill>
              </a:rPr>
              <a:t>[Team Name]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0979F-6A8A-407B-929E-CC2B5192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51A28-51FE-44CE-87B4-8EC8871007F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2E14-A8C7-4B7F-A3F9-C3640DE5DF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Geothermal Collegiate Competition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48C79-77AA-47E9-BCC2-2C9C3B7F5341}"/>
              </a:ext>
            </a:extLst>
          </p:cNvPr>
          <p:cNvSpPr txBox="1"/>
          <p:nvPr/>
        </p:nvSpPr>
        <p:spPr>
          <a:xfrm>
            <a:off x="272034" y="4678466"/>
            <a:ext cx="748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[Names + email addresses of all team members and faculty advisor (if applicable)]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E288E5-9C18-4EB5-8901-EE12FEBC59AC}"/>
              </a:ext>
            </a:extLst>
          </p:cNvPr>
          <p:cNvSpPr txBox="1">
            <a:spLocks/>
          </p:cNvSpPr>
          <p:nvPr/>
        </p:nvSpPr>
        <p:spPr>
          <a:xfrm>
            <a:off x="272034" y="662570"/>
            <a:ext cx="2690622" cy="610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ITC Franklin Gothic Std Med" panose="020B0704030503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Project Summary: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39F89-3856-4368-A373-90E225374273}"/>
              </a:ext>
            </a:extLst>
          </p:cNvPr>
          <p:cNvSpPr txBox="1"/>
          <p:nvPr/>
        </p:nvSpPr>
        <p:spPr>
          <a:xfrm>
            <a:off x="213847" y="1129622"/>
            <a:ext cx="883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[Insert 2-3 sentence overview about your project]. Make sure to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Location/community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Proposed project’s key idea/takeaway.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E77B0FC-006B-475F-8875-A1A460EB016E}"/>
              </a:ext>
            </a:extLst>
          </p:cNvPr>
          <p:cNvSpPr txBox="1">
            <a:spLocks/>
          </p:cNvSpPr>
          <p:nvPr/>
        </p:nvSpPr>
        <p:spPr>
          <a:xfrm>
            <a:off x="4313682" y="2322576"/>
            <a:ext cx="2224278" cy="610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ITC Franklin Gothic Std Med" panose="020B0704030503020204" pitchFamily="3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Project Goals: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EF022A-0DE1-4EC6-B856-1C5D951A6716}"/>
              </a:ext>
            </a:extLst>
          </p:cNvPr>
          <p:cNvCxnSpPr/>
          <p:nvPr/>
        </p:nvCxnSpPr>
        <p:spPr>
          <a:xfrm>
            <a:off x="338328" y="2176272"/>
            <a:ext cx="85039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2">
            <a:extLst>
              <a:ext uri="{FF2B5EF4-FFF2-40B4-BE49-F238E27FC236}">
                <a16:creationId xmlns:a16="http://schemas.microsoft.com/office/drawing/2014/main" id="{C7D24363-6280-4B38-9629-98303BE45740}"/>
              </a:ext>
            </a:extLst>
          </p:cNvPr>
          <p:cNvSpPr txBox="1">
            <a:spLocks/>
          </p:cNvSpPr>
          <p:nvPr/>
        </p:nvSpPr>
        <p:spPr>
          <a:xfrm>
            <a:off x="6646546" y="2322576"/>
            <a:ext cx="2224278" cy="610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ITC Franklin Gothic Std Med" panose="020B0704030503020204" pitchFamily="3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Project Impact: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81B3D-6668-4386-9150-211D2734207F}"/>
              </a:ext>
            </a:extLst>
          </p:cNvPr>
          <p:cNvCxnSpPr/>
          <p:nvPr/>
        </p:nvCxnSpPr>
        <p:spPr>
          <a:xfrm>
            <a:off x="6464808" y="2627995"/>
            <a:ext cx="0" cy="1971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33F53A-E9B1-479E-9ED2-B9E3386E7AD6}"/>
              </a:ext>
            </a:extLst>
          </p:cNvPr>
          <p:cNvSpPr txBox="1"/>
          <p:nvPr/>
        </p:nvSpPr>
        <p:spPr>
          <a:xfrm>
            <a:off x="4258822" y="2807732"/>
            <a:ext cx="212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[Insert description of your project goals.]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023847-0699-4229-B5F3-A8343CAAE609}"/>
              </a:ext>
            </a:extLst>
          </p:cNvPr>
          <p:cNvSpPr txBox="1"/>
          <p:nvPr/>
        </p:nvSpPr>
        <p:spPr>
          <a:xfrm>
            <a:off x="6594545" y="2807732"/>
            <a:ext cx="2452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[Insert 2-3 sentence description of the proposed project’s impact]. 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8B464084-7397-422F-805F-C1C8C1A0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6508" y="2371387"/>
            <a:ext cx="3848289" cy="2220644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189595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 COLORS">
      <a:dk1>
        <a:srgbClr val="00853E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70AD47"/>
      </a:accent2>
      <a:accent3>
        <a:srgbClr val="A5A5A5"/>
      </a:accent3>
      <a:accent4>
        <a:srgbClr val="F9D53D"/>
      </a:accent4>
      <a:accent5>
        <a:srgbClr val="254FAD"/>
      </a:accent5>
      <a:accent6>
        <a:srgbClr val="03690F"/>
      </a:accent6>
      <a:hlink>
        <a:srgbClr val="0563C1"/>
      </a:hlink>
      <a:folHlink>
        <a:srgbClr val="954F72"/>
      </a:folHlink>
    </a:clrScheme>
    <a:fontScheme name="GeoPriz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CollegiateCompetition.potx" id="{4917F6E8-B860-46F4-8FEC-8BBF27B20B3E}" vid="{8552D92A-11E7-4232-80F6-BBE4D6DDB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9061</TotalTime>
  <Words>81</Words>
  <Application>Microsoft Macintosh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Franklin Gothic Book</vt:lpstr>
      <vt:lpstr>ITC Franklin Gothic Std Med</vt:lpstr>
      <vt:lpstr>Office Theme</vt:lpstr>
      <vt:lpstr>[Project Title]—[Team Name]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Smith, Caity</dc:creator>
  <cp:lastModifiedBy>Smith, Caity</cp:lastModifiedBy>
  <cp:revision>79</cp:revision>
  <dcterms:created xsi:type="dcterms:W3CDTF">2021-02-04T20:07:31Z</dcterms:created>
  <dcterms:modified xsi:type="dcterms:W3CDTF">2022-04-08T18:08:08Z</dcterms:modified>
</cp:coreProperties>
</file>