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331" r:id="rId2"/>
    <p:sldId id="364" r:id="rId3"/>
    <p:sldId id="348" r:id="rId4"/>
    <p:sldId id="352" r:id="rId5"/>
    <p:sldId id="349" r:id="rId6"/>
    <p:sldId id="363" r:id="rId7"/>
    <p:sldId id="358" r:id="rId8"/>
    <p:sldId id="359" r:id="rId9"/>
    <p:sldId id="319" r:id="rId10"/>
    <p:sldId id="367" r:id="rId1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lynn Schroeder"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5344F"/>
    <a:srgbClr val="F9D637"/>
    <a:srgbClr val="01344F"/>
    <a:srgbClr val="04334D"/>
    <a:srgbClr val="03A0F7"/>
    <a:srgbClr val="FDCE15"/>
    <a:srgbClr val="015B85"/>
    <a:srgbClr val="E6E6E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6327"/>
  </p:normalViewPr>
  <p:slideViewPr>
    <p:cSldViewPr snapToGrid="0" snapToObjects="1">
      <p:cViewPr>
        <p:scale>
          <a:sx n="75" d="100"/>
          <a:sy n="75" d="100"/>
        </p:scale>
        <p:origin x="1694" y="677"/>
      </p:cViewPr>
      <p:guideLst>
        <p:guide orient="horz" pos="1620"/>
        <p:guide pos="2880"/>
      </p:guideLst>
    </p:cSldViewPr>
  </p:slideViewPr>
  <p:notesTextViewPr>
    <p:cViewPr>
      <p:scale>
        <a:sx n="155" d="100"/>
        <a:sy n="155" d="100"/>
      </p:scale>
      <p:origin x="0" y="0"/>
    </p:cViewPr>
  </p:notesTextViewPr>
  <p:sorterViewPr>
    <p:cViewPr>
      <p:scale>
        <a:sx n="164" d="100"/>
        <a:sy n="164" d="100"/>
      </p:scale>
      <p:origin x="0" y="0"/>
    </p:cViewPr>
  </p:sorterViewPr>
  <p:notesViewPr>
    <p:cSldViewPr snapToGrid="0" snapToObjects="1">
      <p:cViewPr varScale="1">
        <p:scale>
          <a:sx n="161" d="100"/>
          <a:sy n="161" d="100"/>
        </p:scale>
        <p:origin x="5296" y="21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D67FED6-1CE0-9E49-8E28-4BC1AFD39CD7}" type="datetimeFigureOut">
              <a:t>2/7/2022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285793-58F2-5D45-93FF-B0076DA99FD1}" type="slidenum">
              <a:t>‹#›</a:t>
            </a:fld>
            <a:endParaRPr lang="en-US"/>
          </a:p>
        </p:txBody>
      </p:sp>
    </p:spTree>
    <p:extLst>
      <p:ext uri="{BB962C8B-B14F-4D97-AF65-F5344CB8AC3E}">
        <p14:creationId xmlns:p14="http://schemas.microsoft.com/office/powerpoint/2010/main" val="372903385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1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15.sv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7_Title Slide - Full Photo">
    <p:spTree>
      <p:nvGrpSpPr>
        <p:cNvPr id="1" name=""/>
        <p:cNvGrpSpPr/>
        <p:nvPr/>
      </p:nvGrpSpPr>
      <p:grpSpPr>
        <a:xfrm>
          <a:off x="0" y="0"/>
          <a:ext cx="0" cy="0"/>
          <a:chOff x="0" y="0"/>
          <a:chExt cx="0" cy="0"/>
        </a:xfrm>
      </p:grpSpPr>
      <p:pic>
        <p:nvPicPr>
          <p:cNvPr id="3" name="Picture 2" descr="A picture containing water, swimming&#10;&#10;Description automatically generated">
            <a:extLst>
              <a:ext uri="{FF2B5EF4-FFF2-40B4-BE49-F238E27FC236}">
                <a16:creationId xmlns:a16="http://schemas.microsoft.com/office/drawing/2014/main" id="{69D6F237-C6AE-438E-A415-66021599BBC1}"/>
              </a:ext>
            </a:extLst>
          </p:cNvPr>
          <p:cNvPicPr>
            <a:picLocks noChangeAspect="1"/>
          </p:cNvPicPr>
          <p:nvPr userDrawn="1"/>
        </p:nvPicPr>
        <p:blipFill rotWithShape="1">
          <a:blip r:embed="rId2"/>
          <a:srcRect l="106" t="35237" r="-106"/>
          <a:stretch/>
        </p:blipFill>
        <p:spPr>
          <a:xfrm>
            <a:off x="-1" y="0"/>
            <a:ext cx="9153685" cy="4446103"/>
          </a:xfrm>
          <a:prstGeom prst="rect">
            <a:avLst/>
          </a:prstGeom>
        </p:spPr>
      </p:pic>
      <p:pic>
        <p:nvPicPr>
          <p:cNvPr id="5" name="Graphic 4">
            <a:extLst>
              <a:ext uri="{FF2B5EF4-FFF2-40B4-BE49-F238E27FC236}">
                <a16:creationId xmlns:a16="http://schemas.microsoft.com/office/drawing/2014/main" id="{BF55F82E-EF39-F849-AB3B-9915E318ADE9}"/>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1516" t="-5968" r="4315" b="29947"/>
          <a:stretch/>
        </p:blipFill>
        <p:spPr>
          <a:xfrm>
            <a:off x="0" y="2975254"/>
            <a:ext cx="9146199" cy="1599181"/>
          </a:xfrm>
          <a:prstGeom prst="rect">
            <a:avLst/>
          </a:prstGeom>
        </p:spPr>
      </p:pic>
      <p:sp>
        <p:nvSpPr>
          <p:cNvPr id="6" name="Rectangle 5">
            <a:extLst>
              <a:ext uri="{FF2B5EF4-FFF2-40B4-BE49-F238E27FC236}">
                <a16:creationId xmlns:a16="http://schemas.microsoft.com/office/drawing/2014/main" id="{82A02394-6A67-D64C-86DC-A1C39BAB4966}"/>
              </a:ext>
            </a:extLst>
          </p:cNvPr>
          <p:cNvSpPr/>
          <p:nvPr userDrawn="1"/>
        </p:nvSpPr>
        <p:spPr>
          <a:xfrm>
            <a:off x="-6597" y="4506625"/>
            <a:ext cx="9150597" cy="636876"/>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Text Placeholder 7">
            <a:extLst>
              <a:ext uri="{FF2B5EF4-FFF2-40B4-BE49-F238E27FC236}">
                <a16:creationId xmlns:a16="http://schemas.microsoft.com/office/drawing/2014/main" id="{0D7BECD0-8C06-394D-B38D-E365338E54B9}"/>
              </a:ext>
            </a:extLst>
          </p:cNvPr>
          <p:cNvSpPr>
            <a:spLocks noGrp="1"/>
          </p:cNvSpPr>
          <p:nvPr>
            <p:ph type="body" sz="quarter" idx="10" hasCustomPrompt="1"/>
          </p:nvPr>
        </p:nvSpPr>
        <p:spPr>
          <a:xfrm>
            <a:off x="469563" y="4446103"/>
            <a:ext cx="4447211" cy="543702"/>
          </a:xfrm>
          <a:prstGeom prst="rect">
            <a:avLst/>
          </a:prstGeom>
        </p:spPr>
        <p:txBody>
          <a:bodyPr anchor="b" anchorCtr="0">
            <a:noAutofit/>
          </a:bodyPr>
          <a:lstStyle>
            <a:lvl1pPr marL="0" indent="0">
              <a:buNone/>
              <a:defRPr sz="2400">
                <a:solidFill>
                  <a:srgbClr val="05344F"/>
                </a:solidFill>
                <a:latin typeface="+mj-lt"/>
              </a:defRPr>
            </a:lvl1pPr>
          </a:lstStyle>
          <a:p>
            <a:pPr lvl="0"/>
            <a:r>
              <a:rPr lang="en-US" dirty="0"/>
              <a:t>Title of Presentation</a:t>
            </a:r>
          </a:p>
        </p:txBody>
      </p:sp>
      <p:sp>
        <p:nvSpPr>
          <p:cNvPr id="8" name="Text Placeholder 2">
            <a:extLst>
              <a:ext uri="{FF2B5EF4-FFF2-40B4-BE49-F238E27FC236}">
                <a16:creationId xmlns:a16="http://schemas.microsoft.com/office/drawing/2014/main" id="{6E38272C-A333-694C-98F7-C7A126B145D9}"/>
              </a:ext>
            </a:extLst>
          </p:cNvPr>
          <p:cNvSpPr>
            <a:spLocks noGrp="1"/>
          </p:cNvSpPr>
          <p:nvPr>
            <p:ph type="body" sz="quarter" idx="12" hasCustomPrompt="1"/>
          </p:nvPr>
        </p:nvSpPr>
        <p:spPr>
          <a:xfrm>
            <a:off x="6550701" y="4446103"/>
            <a:ext cx="1967003" cy="697397"/>
          </a:xfrm>
          <a:prstGeom prst="rect">
            <a:avLst/>
          </a:prstGeom>
        </p:spPr>
        <p:txBody>
          <a:bodyPr>
            <a:normAutofit/>
          </a:bodyPr>
          <a:lstStyle>
            <a:lvl1pPr marL="0" indent="0" algn="r">
              <a:spcBef>
                <a:spcPts val="0"/>
              </a:spcBef>
              <a:buNone/>
              <a:defRPr sz="1400">
                <a:solidFill>
                  <a:schemeClr val="tx1">
                    <a:lumMod val="50000"/>
                  </a:schemeClr>
                </a:solidFill>
              </a:defRPr>
            </a:lvl1pPr>
          </a:lstStyle>
          <a:p>
            <a:pPr lvl="0"/>
            <a:r>
              <a:rPr lang="en-US" dirty="0"/>
              <a:t>Presenter Name</a:t>
            </a:r>
            <a:br>
              <a:rPr lang="en-US" dirty="0"/>
            </a:br>
            <a:r>
              <a:rPr lang="en-US" dirty="0"/>
              <a:t>Date</a:t>
            </a:r>
          </a:p>
        </p:txBody>
      </p:sp>
      <p:pic>
        <p:nvPicPr>
          <p:cNvPr id="9" name="Graphic 8">
            <a:extLst>
              <a:ext uri="{FF2B5EF4-FFF2-40B4-BE49-F238E27FC236}">
                <a16:creationId xmlns:a16="http://schemas.microsoft.com/office/drawing/2014/main" id="{44D7505D-DF4A-0A4B-8B9F-FCB78D646484}"/>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345180" y="281191"/>
            <a:ext cx="1523954" cy="881502"/>
          </a:xfrm>
          <a:prstGeom prst="rect">
            <a:avLst/>
          </a:prstGeom>
        </p:spPr>
      </p:pic>
    </p:spTree>
    <p:extLst>
      <p:ext uri="{BB962C8B-B14F-4D97-AF65-F5344CB8AC3E}">
        <p14:creationId xmlns:p14="http://schemas.microsoft.com/office/powerpoint/2010/main" val="227396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 Full Phot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2488A81-9176-0C46-9B44-1EC9FBEFB66A}"/>
              </a:ext>
            </a:extLst>
          </p:cNvPr>
          <p:cNvPicPr>
            <a:picLocks noChangeAspect="1"/>
          </p:cNvPicPr>
          <p:nvPr userDrawn="1"/>
        </p:nvPicPr>
        <p:blipFill rotWithShape="1">
          <a:blip r:embed="rId2">
            <a:alphaModFix/>
          </a:blip>
          <a:srcRect l="4375" t="3969" r="14222" b="68486"/>
          <a:stretch/>
        </p:blipFill>
        <p:spPr>
          <a:xfrm>
            <a:off x="0" y="3523043"/>
            <a:ext cx="9144000" cy="1620457"/>
          </a:xfrm>
          <a:prstGeom prst="rect">
            <a:avLst/>
          </a:prstGeom>
        </p:spPr>
      </p:pic>
      <p:pic>
        <p:nvPicPr>
          <p:cNvPr id="4" name="Graphic 3">
            <a:extLst>
              <a:ext uri="{FF2B5EF4-FFF2-40B4-BE49-F238E27FC236}">
                <a16:creationId xmlns:a16="http://schemas.microsoft.com/office/drawing/2014/main" id="{E37FDF76-E41C-834C-852F-B4F6339AEFDF}"/>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853" r="1842" b="21448"/>
          <a:stretch/>
        </p:blipFill>
        <p:spPr>
          <a:xfrm rot="10800000">
            <a:off x="0" y="3429815"/>
            <a:ext cx="9146199" cy="1599181"/>
          </a:xfrm>
          <a:prstGeom prst="rect">
            <a:avLst/>
          </a:prstGeom>
        </p:spPr>
      </p:pic>
      <p:sp>
        <p:nvSpPr>
          <p:cNvPr id="16" name="Text Placeholder 7">
            <a:extLst>
              <a:ext uri="{FF2B5EF4-FFF2-40B4-BE49-F238E27FC236}">
                <a16:creationId xmlns:a16="http://schemas.microsoft.com/office/drawing/2014/main" id="{39A3FA61-48E7-AC4A-B7D6-ACCCDB556B19}"/>
              </a:ext>
            </a:extLst>
          </p:cNvPr>
          <p:cNvSpPr>
            <a:spLocks noGrp="1"/>
          </p:cNvSpPr>
          <p:nvPr>
            <p:ph type="body" sz="quarter" idx="10" hasCustomPrompt="1"/>
          </p:nvPr>
        </p:nvSpPr>
        <p:spPr>
          <a:xfrm>
            <a:off x="513644" y="914094"/>
            <a:ext cx="6081709" cy="1383457"/>
          </a:xfrm>
          <a:prstGeom prst="rect">
            <a:avLst/>
          </a:prstGeom>
        </p:spPr>
        <p:txBody>
          <a:bodyPr anchor="b" anchorCtr="0">
            <a:noAutofit/>
          </a:bodyPr>
          <a:lstStyle>
            <a:lvl1pPr marL="0" indent="0">
              <a:buNone/>
              <a:defRPr sz="3000">
                <a:solidFill>
                  <a:srgbClr val="05344F"/>
                </a:solidFill>
                <a:latin typeface="+mj-lt"/>
              </a:defRPr>
            </a:lvl1pPr>
          </a:lstStyle>
          <a:p>
            <a:pPr lvl="0"/>
            <a:r>
              <a:rPr lang="en-US" dirty="0"/>
              <a:t>Team Name</a:t>
            </a:r>
          </a:p>
        </p:txBody>
      </p:sp>
      <p:sp>
        <p:nvSpPr>
          <p:cNvPr id="3" name="Text Placeholder 2">
            <a:extLst>
              <a:ext uri="{FF2B5EF4-FFF2-40B4-BE49-F238E27FC236}">
                <a16:creationId xmlns:a16="http://schemas.microsoft.com/office/drawing/2014/main" id="{BFDF4044-0A4C-2549-B652-8B80AD99EB76}"/>
              </a:ext>
            </a:extLst>
          </p:cNvPr>
          <p:cNvSpPr>
            <a:spLocks noGrp="1"/>
          </p:cNvSpPr>
          <p:nvPr>
            <p:ph type="body" sz="quarter" idx="12" hasCustomPrompt="1"/>
          </p:nvPr>
        </p:nvSpPr>
        <p:spPr>
          <a:xfrm>
            <a:off x="513644" y="2555892"/>
            <a:ext cx="5354780" cy="862879"/>
          </a:xfrm>
          <a:prstGeom prst="rect">
            <a:avLst/>
          </a:prstGeom>
        </p:spPr>
        <p:txBody>
          <a:bodyPr>
            <a:normAutofit/>
          </a:bodyPr>
          <a:lstStyle>
            <a:lvl1pPr marL="0" indent="0">
              <a:spcBef>
                <a:spcPts val="0"/>
              </a:spcBef>
              <a:buNone/>
              <a:defRPr sz="1100">
                <a:solidFill>
                  <a:schemeClr val="tx1">
                    <a:lumMod val="50000"/>
                  </a:schemeClr>
                </a:solidFill>
              </a:defRPr>
            </a:lvl1pPr>
          </a:lstStyle>
          <a:p>
            <a:pPr lvl="0"/>
            <a:r>
              <a:rPr lang="en-US" dirty="0"/>
              <a:t>Name</a:t>
            </a:r>
            <a:br>
              <a:rPr lang="en-US" dirty="0"/>
            </a:br>
            <a:r>
              <a:rPr lang="en-US" dirty="0"/>
              <a:t>Organization</a:t>
            </a:r>
            <a:br>
              <a:rPr lang="en-US" dirty="0"/>
            </a:br>
            <a:r>
              <a:rPr lang="en-US" dirty="0"/>
              <a:t>Location</a:t>
            </a:r>
            <a:br>
              <a:rPr lang="en-US" dirty="0"/>
            </a:br>
            <a:r>
              <a:rPr lang="en-US" dirty="0"/>
              <a:t>Date</a:t>
            </a:r>
          </a:p>
        </p:txBody>
      </p:sp>
      <p:pic>
        <p:nvPicPr>
          <p:cNvPr id="21" name="Graphic 20">
            <a:extLst>
              <a:ext uri="{FF2B5EF4-FFF2-40B4-BE49-F238E27FC236}">
                <a16:creationId xmlns:a16="http://schemas.microsoft.com/office/drawing/2014/main" id="{6445E869-CE34-2F4D-B8E4-5F3DA2D282B8}"/>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514863" y="2001952"/>
            <a:ext cx="1417103" cy="819697"/>
          </a:xfrm>
          <a:prstGeom prst="rect">
            <a:avLst/>
          </a:prstGeom>
        </p:spPr>
      </p:pic>
      <p:cxnSp>
        <p:nvCxnSpPr>
          <p:cNvPr id="12" name="Straight Connector 11">
            <a:extLst>
              <a:ext uri="{FF2B5EF4-FFF2-40B4-BE49-F238E27FC236}">
                <a16:creationId xmlns:a16="http://schemas.microsoft.com/office/drawing/2014/main" id="{0CE569FB-21BA-E149-918C-1096177D0950}"/>
              </a:ext>
            </a:extLst>
          </p:cNvPr>
          <p:cNvCxnSpPr>
            <a:cxnSpLocks/>
          </p:cNvCxnSpPr>
          <p:nvPr userDrawn="1"/>
        </p:nvCxnSpPr>
        <p:spPr>
          <a:xfrm flipV="1">
            <a:off x="612843" y="2411801"/>
            <a:ext cx="6702357" cy="1"/>
          </a:xfrm>
          <a:prstGeom prst="line">
            <a:avLst/>
          </a:prstGeom>
          <a:ln w="25400" cmpd="dbl">
            <a:solidFill>
              <a:srgbClr val="F9D637"/>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697074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Full Photo">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2488A81-9176-0C46-9B44-1EC9FBEFB66A}"/>
              </a:ext>
            </a:extLst>
          </p:cNvPr>
          <p:cNvPicPr>
            <a:picLocks noChangeAspect="1"/>
          </p:cNvPicPr>
          <p:nvPr userDrawn="1"/>
        </p:nvPicPr>
        <p:blipFill rotWithShape="1">
          <a:blip r:embed="rId2">
            <a:alphaModFix amt="80000"/>
          </a:blip>
          <a:srcRect l="4289" r="14308" b="12568"/>
          <a:stretch/>
        </p:blipFill>
        <p:spPr>
          <a:xfrm rot="10800000">
            <a:off x="0" y="7248"/>
            <a:ext cx="9144000" cy="5143500"/>
          </a:xfrm>
          <a:prstGeom prst="rect">
            <a:avLst/>
          </a:prstGeom>
        </p:spPr>
      </p:pic>
      <p:pic>
        <p:nvPicPr>
          <p:cNvPr id="4" name="Graphic 3">
            <a:extLst>
              <a:ext uri="{FF2B5EF4-FFF2-40B4-BE49-F238E27FC236}">
                <a16:creationId xmlns:a16="http://schemas.microsoft.com/office/drawing/2014/main" id="{E37FDF76-E41C-834C-852F-B4F6339AEFDF}"/>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l="853" r="1842" b="21448"/>
          <a:stretch/>
        </p:blipFill>
        <p:spPr>
          <a:xfrm>
            <a:off x="0" y="3551567"/>
            <a:ext cx="9146199" cy="1599181"/>
          </a:xfrm>
          <a:prstGeom prst="rect">
            <a:avLst/>
          </a:prstGeom>
        </p:spPr>
      </p:pic>
      <p:sp>
        <p:nvSpPr>
          <p:cNvPr id="16" name="Text Placeholder 7">
            <a:extLst>
              <a:ext uri="{FF2B5EF4-FFF2-40B4-BE49-F238E27FC236}">
                <a16:creationId xmlns:a16="http://schemas.microsoft.com/office/drawing/2014/main" id="{39A3FA61-48E7-AC4A-B7D6-ACCCDB556B19}"/>
              </a:ext>
            </a:extLst>
          </p:cNvPr>
          <p:cNvSpPr>
            <a:spLocks noGrp="1"/>
          </p:cNvSpPr>
          <p:nvPr>
            <p:ph type="body" sz="quarter" idx="10" hasCustomPrompt="1"/>
          </p:nvPr>
        </p:nvSpPr>
        <p:spPr>
          <a:xfrm>
            <a:off x="513644" y="914094"/>
            <a:ext cx="6081709" cy="1383457"/>
          </a:xfrm>
          <a:prstGeom prst="rect">
            <a:avLst/>
          </a:prstGeom>
        </p:spPr>
        <p:txBody>
          <a:bodyPr anchor="b" anchorCtr="0">
            <a:noAutofit/>
          </a:bodyPr>
          <a:lstStyle>
            <a:lvl1pPr marL="0" indent="0">
              <a:buNone/>
              <a:defRPr sz="3000">
                <a:solidFill>
                  <a:srgbClr val="05344F"/>
                </a:solidFill>
                <a:latin typeface="+mj-lt"/>
              </a:defRPr>
            </a:lvl1pPr>
          </a:lstStyle>
          <a:p>
            <a:pPr lvl="0"/>
            <a:r>
              <a:rPr lang="en-US" dirty="0"/>
              <a:t>Title of Presentation</a:t>
            </a:r>
          </a:p>
        </p:txBody>
      </p:sp>
      <p:sp>
        <p:nvSpPr>
          <p:cNvPr id="3" name="Text Placeholder 2">
            <a:extLst>
              <a:ext uri="{FF2B5EF4-FFF2-40B4-BE49-F238E27FC236}">
                <a16:creationId xmlns:a16="http://schemas.microsoft.com/office/drawing/2014/main" id="{BFDF4044-0A4C-2549-B652-8B80AD99EB76}"/>
              </a:ext>
            </a:extLst>
          </p:cNvPr>
          <p:cNvSpPr>
            <a:spLocks noGrp="1"/>
          </p:cNvSpPr>
          <p:nvPr>
            <p:ph type="body" sz="quarter" idx="12" hasCustomPrompt="1"/>
          </p:nvPr>
        </p:nvSpPr>
        <p:spPr>
          <a:xfrm>
            <a:off x="513644" y="2555892"/>
            <a:ext cx="5354780" cy="862879"/>
          </a:xfrm>
          <a:prstGeom prst="rect">
            <a:avLst/>
          </a:prstGeom>
        </p:spPr>
        <p:txBody>
          <a:bodyPr>
            <a:normAutofit/>
          </a:bodyPr>
          <a:lstStyle>
            <a:lvl1pPr marL="0" indent="0">
              <a:spcBef>
                <a:spcPts val="0"/>
              </a:spcBef>
              <a:buNone/>
              <a:defRPr sz="1100">
                <a:solidFill>
                  <a:schemeClr val="tx1">
                    <a:lumMod val="50000"/>
                  </a:schemeClr>
                </a:solidFill>
              </a:defRPr>
            </a:lvl1pPr>
          </a:lstStyle>
          <a:p>
            <a:pPr lvl="0"/>
            <a:r>
              <a:rPr lang="en-US" dirty="0"/>
              <a:t>Presenter Name</a:t>
            </a:r>
            <a:br>
              <a:rPr lang="en-US" dirty="0"/>
            </a:br>
            <a:r>
              <a:rPr lang="en-US" dirty="0"/>
              <a:t>Presenter Organization</a:t>
            </a:r>
            <a:br>
              <a:rPr lang="en-US" dirty="0"/>
            </a:br>
            <a:r>
              <a:rPr lang="en-US" dirty="0"/>
              <a:t>Place or event</a:t>
            </a:r>
            <a:br>
              <a:rPr lang="en-US" dirty="0"/>
            </a:br>
            <a:r>
              <a:rPr lang="en-US" dirty="0"/>
              <a:t>Date</a:t>
            </a:r>
          </a:p>
        </p:txBody>
      </p:sp>
      <p:pic>
        <p:nvPicPr>
          <p:cNvPr id="21" name="Graphic 20">
            <a:extLst>
              <a:ext uri="{FF2B5EF4-FFF2-40B4-BE49-F238E27FC236}">
                <a16:creationId xmlns:a16="http://schemas.microsoft.com/office/drawing/2014/main" id="{6445E869-CE34-2F4D-B8E4-5F3DA2D282B8}"/>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446769" y="2001952"/>
            <a:ext cx="1417103" cy="819697"/>
          </a:xfrm>
          <a:prstGeom prst="rect">
            <a:avLst/>
          </a:prstGeom>
        </p:spPr>
      </p:pic>
      <p:cxnSp>
        <p:nvCxnSpPr>
          <p:cNvPr id="12" name="Straight Connector 11">
            <a:extLst>
              <a:ext uri="{FF2B5EF4-FFF2-40B4-BE49-F238E27FC236}">
                <a16:creationId xmlns:a16="http://schemas.microsoft.com/office/drawing/2014/main" id="{0CE569FB-21BA-E149-918C-1096177D0950}"/>
              </a:ext>
            </a:extLst>
          </p:cNvPr>
          <p:cNvCxnSpPr>
            <a:cxnSpLocks/>
          </p:cNvCxnSpPr>
          <p:nvPr userDrawn="1"/>
        </p:nvCxnSpPr>
        <p:spPr>
          <a:xfrm flipV="1">
            <a:off x="612843" y="2411801"/>
            <a:ext cx="6702357" cy="1"/>
          </a:xfrm>
          <a:prstGeom prst="line">
            <a:avLst/>
          </a:prstGeom>
          <a:ln w="41275" cmpd="dbl">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93331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Simple">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91A36DB-1D2A-6242-867D-CDAFA65A6FCC}"/>
              </a:ext>
            </a:extLst>
          </p:cNvPr>
          <p:cNvPicPr>
            <a:picLocks noChangeAspect="1"/>
          </p:cNvPicPr>
          <p:nvPr userDrawn="1"/>
        </p:nvPicPr>
        <p:blipFill>
          <a:blip r:embed="rId2"/>
          <a:srcRect l="181" r="181"/>
          <a:stretch/>
        </p:blipFill>
        <p:spPr>
          <a:xfrm>
            <a:off x="0" y="0"/>
            <a:ext cx="9144000" cy="5143500"/>
          </a:xfrm>
          <a:prstGeom prst="rect">
            <a:avLst/>
          </a:prstGeom>
        </p:spPr>
      </p:pic>
      <p:pic>
        <p:nvPicPr>
          <p:cNvPr id="26" name="Graphic 25">
            <a:extLst>
              <a:ext uri="{FF2B5EF4-FFF2-40B4-BE49-F238E27FC236}">
                <a16:creationId xmlns:a16="http://schemas.microsoft.com/office/drawing/2014/main" id="{0847DC07-9A78-C540-8019-7C0F74CB3021}"/>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t="-6338" b="25610"/>
          <a:stretch/>
        </p:blipFill>
        <p:spPr>
          <a:xfrm>
            <a:off x="0" y="3544319"/>
            <a:ext cx="9146199" cy="1599181"/>
          </a:xfrm>
          <a:prstGeom prst="rect">
            <a:avLst/>
          </a:prstGeom>
        </p:spPr>
      </p:pic>
      <p:sp>
        <p:nvSpPr>
          <p:cNvPr id="27" name="Text Placeholder 7">
            <a:extLst>
              <a:ext uri="{FF2B5EF4-FFF2-40B4-BE49-F238E27FC236}">
                <a16:creationId xmlns:a16="http://schemas.microsoft.com/office/drawing/2014/main" id="{87D45335-3765-BD43-A967-4E2136175BBC}"/>
              </a:ext>
            </a:extLst>
          </p:cNvPr>
          <p:cNvSpPr>
            <a:spLocks noGrp="1"/>
          </p:cNvSpPr>
          <p:nvPr>
            <p:ph type="body" sz="quarter" idx="10" hasCustomPrompt="1"/>
          </p:nvPr>
        </p:nvSpPr>
        <p:spPr>
          <a:xfrm>
            <a:off x="513644" y="914094"/>
            <a:ext cx="6081709" cy="1383457"/>
          </a:xfrm>
          <a:prstGeom prst="rect">
            <a:avLst/>
          </a:prstGeom>
        </p:spPr>
        <p:txBody>
          <a:bodyPr anchor="b" anchorCtr="0">
            <a:noAutofit/>
          </a:bodyPr>
          <a:lstStyle>
            <a:lvl1pPr marL="0" indent="0">
              <a:buNone/>
              <a:defRPr sz="3000">
                <a:solidFill>
                  <a:srgbClr val="03A0F7"/>
                </a:solidFill>
                <a:latin typeface="+mj-lt"/>
              </a:defRPr>
            </a:lvl1pPr>
          </a:lstStyle>
          <a:p>
            <a:pPr lvl="0"/>
            <a:r>
              <a:rPr lang="en-US" dirty="0"/>
              <a:t>Title of Presentation</a:t>
            </a:r>
          </a:p>
        </p:txBody>
      </p:sp>
      <p:sp>
        <p:nvSpPr>
          <p:cNvPr id="28" name="Text Placeholder 2">
            <a:extLst>
              <a:ext uri="{FF2B5EF4-FFF2-40B4-BE49-F238E27FC236}">
                <a16:creationId xmlns:a16="http://schemas.microsoft.com/office/drawing/2014/main" id="{60CEA2F7-BE8B-9C48-949B-9BF525C65C66}"/>
              </a:ext>
            </a:extLst>
          </p:cNvPr>
          <p:cNvSpPr>
            <a:spLocks noGrp="1"/>
          </p:cNvSpPr>
          <p:nvPr>
            <p:ph type="body" sz="quarter" idx="12" hasCustomPrompt="1"/>
          </p:nvPr>
        </p:nvSpPr>
        <p:spPr>
          <a:xfrm>
            <a:off x="513644" y="2555892"/>
            <a:ext cx="5354780" cy="862879"/>
          </a:xfrm>
          <a:prstGeom prst="rect">
            <a:avLst/>
          </a:prstGeom>
        </p:spPr>
        <p:txBody>
          <a:bodyPr>
            <a:normAutofit/>
          </a:bodyPr>
          <a:lstStyle>
            <a:lvl1pPr marL="0" indent="0">
              <a:spcBef>
                <a:spcPts val="0"/>
              </a:spcBef>
              <a:buNone/>
              <a:defRPr sz="1100">
                <a:solidFill>
                  <a:schemeClr val="bg1"/>
                </a:solidFill>
              </a:defRPr>
            </a:lvl1pPr>
          </a:lstStyle>
          <a:p>
            <a:pPr lvl="0"/>
            <a:r>
              <a:rPr lang="en-US" dirty="0"/>
              <a:t>Presenter Name</a:t>
            </a:r>
            <a:br>
              <a:rPr lang="en-US" dirty="0"/>
            </a:br>
            <a:r>
              <a:rPr lang="en-US" dirty="0"/>
              <a:t>Presenter Organization</a:t>
            </a:r>
            <a:br>
              <a:rPr lang="en-US" dirty="0"/>
            </a:br>
            <a:r>
              <a:rPr lang="en-US" dirty="0"/>
              <a:t>Place or event</a:t>
            </a:r>
            <a:br>
              <a:rPr lang="en-US" dirty="0"/>
            </a:br>
            <a:r>
              <a:rPr lang="en-US" dirty="0"/>
              <a:t>Date</a:t>
            </a:r>
          </a:p>
        </p:txBody>
      </p:sp>
      <p:pic>
        <p:nvPicPr>
          <p:cNvPr id="29" name="Graphic 28">
            <a:extLst>
              <a:ext uri="{FF2B5EF4-FFF2-40B4-BE49-F238E27FC236}">
                <a16:creationId xmlns:a16="http://schemas.microsoft.com/office/drawing/2014/main" id="{EEF86916-46CC-624F-9398-803A3A55F35B}"/>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437041" y="2001953"/>
            <a:ext cx="1417103" cy="819696"/>
          </a:xfrm>
          <a:prstGeom prst="rect">
            <a:avLst/>
          </a:prstGeom>
        </p:spPr>
      </p:pic>
      <p:cxnSp>
        <p:nvCxnSpPr>
          <p:cNvPr id="30" name="Straight Connector 29">
            <a:extLst>
              <a:ext uri="{FF2B5EF4-FFF2-40B4-BE49-F238E27FC236}">
                <a16:creationId xmlns:a16="http://schemas.microsoft.com/office/drawing/2014/main" id="{8227C44B-8C53-D442-B4F9-016F991509A9}"/>
              </a:ext>
            </a:extLst>
          </p:cNvPr>
          <p:cNvCxnSpPr>
            <a:cxnSpLocks/>
          </p:cNvCxnSpPr>
          <p:nvPr userDrawn="1"/>
        </p:nvCxnSpPr>
        <p:spPr>
          <a:xfrm flipV="1">
            <a:off x="612843" y="2411801"/>
            <a:ext cx="6702357" cy="1"/>
          </a:xfrm>
          <a:prstGeom prst="line">
            <a:avLst/>
          </a:prstGeom>
          <a:ln w="31750"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0127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 Full Ph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8372515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OC Slide - Mai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216457"/>
            <a:ext cx="3597965" cy="767189"/>
          </a:xfrm>
        </p:spPr>
        <p:txBody>
          <a:bodyPr/>
          <a:lstStyle/>
          <a:p>
            <a:r>
              <a:rPr lang="en-US" dirty="0"/>
              <a:t>Contents</a:t>
            </a:r>
          </a:p>
        </p:txBody>
      </p:sp>
      <p:sp>
        <p:nvSpPr>
          <p:cNvPr id="5" name="Text Placeholder 4">
            <a:extLst>
              <a:ext uri="{FF2B5EF4-FFF2-40B4-BE49-F238E27FC236}">
                <a16:creationId xmlns:a16="http://schemas.microsoft.com/office/drawing/2014/main" id="{608871AD-86B8-EB47-8F04-CA2256C48BE4}"/>
              </a:ext>
            </a:extLst>
          </p:cNvPr>
          <p:cNvSpPr>
            <a:spLocks noGrp="1"/>
          </p:cNvSpPr>
          <p:nvPr>
            <p:ph type="body" sz="quarter" idx="30" hasCustomPrompt="1"/>
          </p:nvPr>
        </p:nvSpPr>
        <p:spPr>
          <a:xfrm>
            <a:off x="457200" y="1089024"/>
            <a:ext cx="427383" cy="389572"/>
          </a:xfrm>
          <a:prstGeom prst="rect">
            <a:avLst/>
          </a:prstGeom>
          <a:solidFill>
            <a:srgbClr val="FDCE15"/>
          </a:solidFill>
        </p:spPr>
        <p:txBody>
          <a:bodyPr anchor="ctr" anchorCtr="0">
            <a:noAutofit/>
          </a:bodyPr>
          <a:lstStyle>
            <a:lvl1pPr marL="0" indent="0" algn="ctr">
              <a:buNone/>
              <a:defRPr sz="1800">
                <a:latin typeface="+mj-lt"/>
              </a:defRPr>
            </a:lvl1pPr>
          </a:lstStyle>
          <a:p>
            <a:pPr lvl="0"/>
            <a:r>
              <a:rPr lang="en-US" dirty="0"/>
              <a:t>1</a:t>
            </a:r>
          </a:p>
        </p:txBody>
      </p:sp>
      <p:sp>
        <p:nvSpPr>
          <p:cNvPr id="8" name="Text Placeholder 7">
            <a:extLst>
              <a:ext uri="{FF2B5EF4-FFF2-40B4-BE49-F238E27FC236}">
                <a16:creationId xmlns:a16="http://schemas.microsoft.com/office/drawing/2014/main" id="{1E8B1571-60FF-4F44-8BA7-24B9345291E4}"/>
              </a:ext>
            </a:extLst>
          </p:cNvPr>
          <p:cNvSpPr>
            <a:spLocks noGrp="1"/>
          </p:cNvSpPr>
          <p:nvPr>
            <p:ph type="body" sz="quarter" idx="31" hasCustomPrompt="1"/>
          </p:nvPr>
        </p:nvSpPr>
        <p:spPr>
          <a:xfrm>
            <a:off x="919506" y="1089023"/>
            <a:ext cx="7648023" cy="389573"/>
          </a:xfrm>
          <a:prstGeom prst="rect">
            <a:avLst/>
          </a:prstGeom>
          <a:solidFill>
            <a:schemeClr val="bg1"/>
          </a:solidFill>
        </p:spPr>
        <p:txBody>
          <a:bodyPr>
            <a:normAutofit/>
          </a:bodyPr>
          <a:lstStyle>
            <a:lvl1pPr marL="0" indent="0">
              <a:buNone/>
              <a:defRPr sz="2000"/>
            </a:lvl1pPr>
          </a:lstStyle>
          <a:p>
            <a:pPr lvl="0"/>
            <a:r>
              <a:rPr lang="en-US" dirty="0"/>
              <a:t>Section Name</a:t>
            </a:r>
          </a:p>
        </p:txBody>
      </p:sp>
    </p:spTree>
    <p:extLst>
      <p:ext uri="{BB962C8B-B14F-4D97-AF65-F5344CB8AC3E}">
        <p14:creationId xmlns:p14="http://schemas.microsoft.com/office/powerpoint/2010/main" val="1498859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Simple Slide -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392118" y="794479"/>
            <a:ext cx="4317167" cy="907143"/>
          </a:xfrm>
        </p:spPr>
        <p:txBody>
          <a:bodyPr/>
          <a:lstStyle>
            <a:lvl1pPr>
              <a:defRPr/>
            </a:lvl1pPr>
          </a:lstStyle>
          <a:p>
            <a:r>
              <a:rPr lang="en-US" dirty="0"/>
              <a:t>Simple Slide – 1 column</a:t>
            </a:r>
          </a:p>
        </p:txBody>
      </p:sp>
      <p:sp>
        <p:nvSpPr>
          <p:cNvPr id="9" name="Text Placeholder 8"/>
          <p:cNvSpPr>
            <a:spLocks noGrp="1"/>
          </p:cNvSpPr>
          <p:nvPr>
            <p:ph type="body" sz="quarter" idx="10"/>
          </p:nvPr>
        </p:nvSpPr>
        <p:spPr>
          <a:xfrm>
            <a:off x="4392118" y="1729125"/>
            <a:ext cx="4185145" cy="3187649"/>
          </a:xfrm>
          <a:prstGeom prst="rect">
            <a:avLst/>
          </a:prstGeom>
        </p:spPr>
        <p:txBody>
          <a:bodyPr>
            <a:normAutofit/>
          </a:bodyPr>
          <a:lstStyle>
            <a:lvl1pPr marL="342900" indent="-225425">
              <a:tabLst/>
              <a:defRPr sz="2000">
                <a:solidFill>
                  <a:schemeClr val="tx1">
                    <a:lumMod val="50000"/>
                  </a:schemeClr>
                </a:solidFill>
              </a:defRPr>
            </a:lvl1pPr>
            <a:lvl2pPr marL="628650" indent="-284163">
              <a:buFont typeface="Arial" panose="020B0604020202020204" pitchFamily="34" charset="0"/>
              <a:buChar char="•"/>
              <a:tabLst/>
              <a:defRPr sz="2000">
                <a:solidFill>
                  <a:schemeClr val="tx1">
                    <a:lumMod val="50000"/>
                  </a:schemeClr>
                </a:solidFill>
              </a:defRPr>
            </a:lvl2pPr>
            <a:lvl3pPr marL="914400" indent="-236538">
              <a:tabLst/>
              <a:defRPr sz="2000">
                <a:solidFill>
                  <a:schemeClr val="tx1">
                    <a:lumMod val="50000"/>
                  </a:schemeClr>
                </a:solidFill>
              </a:defRPr>
            </a:lvl3pPr>
            <a:lvl4pPr marL="1150938" indent="-227013">
              <a:buFont typeface="Arial" panose="020B0604020202020204" pitchFamily="34" charset="0"/>
              <a:buChar char="•"/>
              <a:tabLst/>
              <a:defRPr sz="2000">
                <a:solidFill>
                  <a:schemeClr val="tx1">
                    <a:lumMod val="50000"/>
                  </a:schemeClr>
                </a:solidFill>
              </a:defRPr>
            </a:lvl4pPr>
            <a:lvl5pPr marL="1436688" indent="-227013">
              <a:buFont typeface="Arial" panose="020B0604020202020204" pitchFamily="34" charset="0"/>
              <a:buChar char="•"/>
              <a:tabLst/>
              <a:defRPr sz="20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DB361E05-56C8-8149-B76D-5FBFE53D5428}"/>
              </a:ext>
            </a:extLst>
          </p:cNvPr>
          <p:cNvSpPr>
            <a:spLocks noGrp="1"/>
          </p:cNvSpPr>
          <p:nvPr>
            <p:ph type="pic" sz="quarter" idx="11" hasCustomPrompt="1"/>
          </p:nvPr>
        </p:nvSpPr>
        <p:spPr>
          <a:xfrm>
            <a:off x="0" y="0"/>
            <a:ext cx="3792511" cy="4916774"/>
          </a:xfrm>
          <a:prstGeom prst="rect">
            <a:avLst/>
          </a:prstGeom>
          <a:solidFill>
            <a:schemeClr val="tx1">
              <a:lumMod val="20000"/>
              <a:lumOff val="80000"/>
            </a:schemeClr>
          </a:solidFill>
        </p:spPr>
        <p:txBody>
          <a:bodyPr>
            <a:normAutofit/>
          </a:bodyPr>
          <a:lstStyle>
            <a:lvl1pPr marL="117475" indent="0" algn="ctr">
              <a:buNone/>
              <a:defRPr sz="1600"/>
            </a:lvl1pPr>
          </a:lstStyle>
          <a:p>
            <a:r>
              <a:rPr lang="en-US" dirty="0"/>
              <a:t>Insert Image</a:t>
            </a:r>
          </a:p>
        </p:txBody>
      </p:sp>
    </p:spTree>
    <p:extLst>
      <p:ext uri="{BB962C8B-B14F-4D97-AF65-F5344CB8AC3E}">
        <p14:creationId xmlns:p14="http://schemas.microsoft.com/office/powerpoint/2010/main" val="29556540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 Half Photo Horiz Top">
    <p:spTree>
      <p:nvGrpSpPr>
        <p:cNvPr id="1" name=""/>
        <p:cNvGrpSpPr/>
        <p:nvPr/>
      </p:nvGrpSpPr>
      <p:grpSpPr>
        <a:xfrm>
          <a:off x="0" y="0"/>
          <a:ext cx="0" cy="0"/>
          <a:chOff x="0" y="0"/>
          <a:chExt cx="0" cy="0"/>
        </a:xfrm>
      </p:grpSpPr>
      <p:sp>
        <p:nvSpPr>
          <p:cNvPr id="3" name="Picture Placeholder 2"/>
          <p:cNvSpPr>
            <a:spLocks noGrp="1"/>
          </p:cNvSpPr>
          <p:nvPr>
            <p:ph type="pic" sz="quarter" idx="49" hasCustomPrompt="1"/>
          </p:nvPr>
        </p:nvSpPr>
        <p:spPr>
          <a:xfrm>
            <a:off x="0" y="0"/>
            <a:ext cx="9144000" cy="1918741"/>
          </a:xfrm>
          <a:prstGeom prst="rect">
            <a:avLst/>
          </a:prstGeom>
          <a:solidFill>
            <a:schemeClr val="bg1">
              <a:lumMod val="85000"/>
            </a:schemeClr>
          </a:solidFill>
        </p:spPr>
        <p:txBody>
          <a:bodyPr>
            <a:normAutofit/>
          </a:bodyPr>
          <a:lstStyle>
            <a:lvl1pPr marL="0" indent="0" algn="r">
              <a:buNone/>
              <a:defRPr sz="1600"/>
            </a:lvl1pPr>
          </a:lstStyle>
          <a:p>
            <a:r>
              <a:rPr lang="en-US" dirty="0"/>
              <a:t>Insert a large image here</a:t>
            </a:r>
          </a:p>
        </p:txBody>
      </p:sp>
      <p:sp>
        <p:nvSpPr>
          <p:cNvPr id="15" name="Text Placeholder 14"/>
          <p:cNvSpPr>
            <a:spLocks noGrp="1"/>
          </p:cNvSpPr>
          <p:nvPr>
            <p:ph type="body" sz="quarter" idx="50" hasCustomPrompt="1"/>
          </p:nvPr>
        </p:nvSpPr>
        <p:spPr>
          <a:xfrm>
            <a:off x="685214" y="2969169"/>
            <a:ext cx="7619337" cy="1371136"/>
          </a:xfrm>
          <a:prstGeom prst="rect">
            <a:avLst/>
          </a:prstGeom>
        </p:spPr>
        <p:txBody>
          <a:bodyPr lIns="0" tIns="0" rIns="0" bIns="0">
            <a:noAutofit/>
          </a:bodyPr>
          <a:lstStyle>
            <a:lvl1pPr marL="0" indent="0">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Short Slide Summary</a:t>
            </a:r>
          </a:p>
        </p:txBody>
      </p:sp>
      <p:sp>
        <p:nvSpPr>
          <p:cNvPr id="2" name="Title 1"/>
          <p:cNvSpPr>
            <a:spLocks noGrp="1"/>
          </p:cNvSpPr>
          <p:nvPr>
            <p:ph type="title" hasCustomPrompt="1"/>
          </p:nvPr>
        </p:nvSpPr>
        <p:spPr>
          <a:xfrm>
            <a:off x="685214" y="2322964"/>
            <a:ext cx="4936982" cy="497572"/>
          </a:xfrm>
        </p:spPr>
        <p:txBody>
          <a:bodyPr lIns="0" tIns="91440" bIns="45720">
            <a:spAutoFit/>
          </a:bodyPr>
          <a:lstStyle>
            <a:lvl1pPr algn="l">
              <a:defRPr/>
            </a:lvl1pPr>
          </a:lstStyle>
          <a:p>
            <a:pPr lvl="0"/>
            <a:r>
              <a:rPr lang="en-US" dirty="0"/>
              <a:t>Title: Content Slide</a:t>
            </a:r>
          </a:p>
        </p:txBody>
      </p:sp>
    </p:spTree>
    <p:extLst>
      <p:ext uri="{BB962C8B-B14F-4D97-AF65-F5344CB8AC3E}">
        <p14:creationId xmlns:p14="http://schemas.microsoft.com/office/powerpoint/2010/main" val="16385361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ontent Slide - Half Photo Horiz Top">
    <p:spTree>
      <p:nvGrpSpPr>
        <p:cNvPr id="1" name=""/>
        <p:cNvGrpSpPr/>
        <p:nvPr/>
      </p:nvGrpSpPr>
      <p:grpSpPr>
        <a:xfrm>
          <a:off x="0" y="0"/>
          <a:ext cx="0" cy="0"/>
          <a:chOff x="0" y="0"/>
          <a:chExt cx="0" cy="0"/>
        </a:xfrm>
      </p:grpSpPr>
      <p:sp>
        <p:nvSpPr>
          <p:cNvPr id="3" name="Picture Placeholder 2"/>
          <p:cNvSpPr>
            <a:spLocks noGrp="1"/>
          </p:cNvSpPr>
          <p:nvPr>
            <p:ph type="pic" sz="quarter" idx="49" hasCustomPrompt="1"/>
          </p:nvPr>
        </p:nvSpPr>
        <p:spPr>
          <a:xfrm>
            <a:off x="0" y="2969169"/>
            <a:ext cx="9144000" cy="1918741"/>
          </a:xfrm>
          <a:prstGeom prst="rect">
            <a:avLst/>
          </a:prstGeom>
          <a:solidFill>
            <a:schemeClr val="bg1">
              <a:lumMod val="85000"/>
            </a:schemeClr>
          </a:solidFill>
        </p:spPr>
        <p:txBody>
          <a:bodyPr>
            <a:normAutofit/>
          </a:bodyPr>
          <a:lstStyle>
            <a:lvl1pPr marL="0" indent="0" algn="r">
              <a:buNone/>
              <a:defRPr sz="1600"/>
            </a:lvl1pPr>
          </a:lstStyle>
          <a:p>
            <a:r>
              <a:rPr lang="en-US" dirty="0"/>
              <a:t>Insert a large image here</a:t>
            </a:r>
          </a:p>
        </p:txBody>
      </p:sp>
      <p:sp>
        <p:nvSpPr>
          <p:cNvPr id="15" name="Text Placeholder 14"/>
          <p:cNvSpPr>
            <a:spLocks noGrp="1"/>
          </p:cNvSpPr>
          <p:nvPr>
            <p:ph type="body" sz="quarter" idx="50" hasCustomPrompt="1"/>
          </p:nvPr>
        </p:nvSpPr>
        <p:spPr>
          <a:xfrm>
            <a:off x="3668257" y="1214203"/>
            <a:ext cx="4576333" cy="1095642"/>
          </a:xfrm>
          <a:prstGeom prst="rect">
            <a:avLst/>
          </a:prstGeom>
        </p:spPr>
        <p:txBody>
          <a:bodyPr lIns="0" tIns="0" rIns="0" bIns="0">
            <a:noAutofit/>
          </a:bodyPr>
          <a:lstStyle>
            <a:lvl1pPr marL="0" indent="0">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Short Slide Summary</a:t>
            </a:r>
          </a:p>
        </p:txBody>
      </p:sp>
      <p:sp>
        <p:nvSpPr>
          <p:cNvPr id="2" name="Title 1"/>
          <p:cNvSpPr>
            <a:spLocks noGrp="1"/>
          </p:cNvSpPr>
          <p:nvPr>
            <p:ph type="title" hasCustomPrompt="1"/>
          </p:nvPr>
        </p:nvSpPr>
        <p:spPr>
          <a:xfrm>
            <a:off x="685214" y="1214203"/>
            <a:ext cx="2447730" cy="856645"/>
          </a:xfrm>
        </p:spPr>
        <p:txBody>
          <a:bodyPr wrap="square" lIns="0" tIns="91440" bIns="45720">
            <a:spAutoFit/>
          </a:bodyPr>
          <a:lstStyle>
            <a:lvl1pPr algn="l">
              <a:defRPr/>
            </a:lvl1pPr>
          </a:lstStyle>
          <a:p>
            <a:pPr lvl="0"/>
            <a:r>
              <a:rPr lang="en-US" dirty="0"/>
              <a:t>Title: Content Slide</a:t>
            </a:r>
          </a:p>
        </p:txBody>
      </p:sp>
    </p:spTree>
    <p:extLst>
      <p:ext uri="{BB962C8B-B14F-4D97-AF65-F5344CB8AC3E}">
        <p14:creationId xmlns:p14="http://schemas.microsoft.com/office/powerpoint/2010/main" val="34999807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ontent Slide - Half Photo Horiz Top">
    <p:spTree>
      <p:nvGrpSpPr>
        <p:cNvPr id="1" name=""/>
        <p:cNvGrpSpPr/>
        <p:nvPr/>
      </p:nvGrpSpPr>
      <p:grpSpPr>
        <a:xfrm>
          <a:off x="0" y="0"/>
          <a:ext cx="0" cy="0"/>
          <a:chOff x="0" y="0"/>
          <a:chExt cx="0" cy="0"/>
        </a:xfrm>
      </p:grpSpPr>
      <p:sp>
        <p:nvSpPr>
          <p:cNvPr id="15" name="Text Placeholder 14"/>
          <p:cNvSpPr>
            <a:spLocks noGrp="1"/>
          </p:cNvSpPr>
          <p:nvPr>
            <p:ph type="body" sz="quarter" idx="50" hasCustomPrompt="1"/>
          </p:nvPr>
        </p:nvSpPr>
        <p:spPr>
          <a:xfrm>
            <a:off x="5132848" y="2695958"/>
            <a:ext cx="3414468" cy="1908940"/>
          </a:xfrm>
          <a:prstGeom prst="rect">
            <a:avLst/>
          </a:prstGeom>
        </p:spPr>
        <p:txBody>
          <a:bodyPr lIns="0" tIns="0" rIns="0" bIns="0">
            <a:noAutofit/>
          </a:bodyPr>
          <a:lstStyle>
            <a:lvl1pPr marL="0" indent="0">
              <a:buNone/>
              <a:defRPr sz="14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Short Slide Summary</a:t>
            </a:r>
          </a:p>
        </p:txBody>
      </p:sp>
      <p:sp>
        <p:nvSpPr>
          <p:cNvPr id="2" name="Title 1"/>
          <p:cNvSpPr>
            <a:spLocks noGrp="1"/>
          </p:cNvSpPr>
          <p:nvPr>
            <p:ph type="title" hasCustomPrompt="1"/>
          </p:nvPr>
        </p:nvSpPr>
        <p:spPr>
          <a:xfrm>
            <a:off x="5132848" y="1694873"/>
            <a:ext cx="2447730" cy="856645"/>
          </a:xfrm>
        </p:spPr>
        <p:txBody>
          <a:bodyPr wrap="square" lIns="0" tIns="91440" bIns="45720">
            <a:spAutoFit/>
          </a:bodyPr>
          <a:lstStyle>
            <a:lvl1pPr algn="l">
              <a:defRPr/>
            </a:lvl1pPr>
          </a:lstStyle>
          <a:p>
            <a:pPr lvl="0"/>
            <a:r>
              <a:rPr lang="en-US" dirty="0"/>
              <a:t>Title: Content Slide</a:t>
            </a:r>
          </a:p>
        </p:txBody>
      </p:sp>
      <p:sp>
        <p:nvSpPr>
          <p:cNvPr id="5" name="Google Shape;35;p32">
            <a:extLst>
              <a:ext uri="{FF2B5EF4-FFF2-40B4-BE49-F238E27FC236}">
                <a16:creationId xmlns:a16="http://schemas.microsoft.com/office/drawing/2014/main" id="{41033D3B-9F8B-974B-9A12-71EB7AB15055}"/>
              </a:ext>
            </a:extLst>
          </p:cNvPr>
          <p:cNvSpPr>
            <a:spLocks noGrp="1"/>
          </p:cNvSpPr>
          <p:nvPr>
            <p:ph type="pic" idx="2"/>
          </p:nvPr>
        </p:nvSpPr>
        <p:spPr>
          <a:xfrm>
            <a:off x="681656" y="750159"/>
            <a:ext cx="1951011" cy="1784732"/>
          </a:xfrm>
          <a:prstGeom prst="rect">
            <a:avLst/>
          </a:prstGeom>
          <a:solidFill>
            <a:schemeClr val="bg1">
              <a:lumMod val="95000"/>
            </a:schemeClr>
          </a:solidFill>
          <a:ln>
            <a:noFill/>
          </a:ln>
        </p:spPr>
      </p:sp>
      <p:sp>
        <p:nvSpPr>
          <p:cNvPr id="6" name="Google Shape;36;p32">
            <a:extLst>
              <a:ext uri="{FF2B5EF4-FFF2-40B4-BE49-F238E27FC236}">
                <a16:creationId xmlns:a16="http://schemas.microsoft.com/office/drawing/2014/main" id="{E8C18752-20AD-0644-9B66-47AD18198C84}"/>
              </a:ext>
            </a:extLst>
          </p:cNvPr>
          <p:cNvSpPr>
            <a:spLocks noGrp="1"/>
          </p:cNvSpPr>
          <p:nvPr>
            <p:ph type="pic" idx="3"/>
          </p:nvPr>
        </p:nvSpPr>
        <p:spPr>
          <a:xfrm>
            <a:off x="2814718" y="759640"/>
            <a:ext cx="1951011" cy="1784732"/>
          </a:xfrm>
          <a:prstGeom prst="rect">
            <a:avLst/>
          </a:prstGeom>
          <a:solidFill>
            <a:schemeClr val="bg1">
              <a:lumMod val="95000"/>
            </a:schemeClr>
          </a:solidFill>
          <a:ln>
            <a:noFill/>
          </a:ln>
        </p:spPr>
      </p:sp>
      <p:sp>
        <p:nvSpPr>
          <p:cNvPr id="7" name="Google Shape;37;p32">
            <a:extLst>
              <a:ext uri="{FF2B5EF4-FFF2-40B4-BE49-F238E27FC236}">
                <a16:creationId xmlns:a16="http://schemas.microsoft.com/office/drawing/2014/main" id="{F2DF8931-61DE-5B45-95E4-6328968FE1FA}"/>
              </a:ext>
            </a:extLst>
          </p:cNvPr>
          <p:cNvSpPr>
            <a:spLocks noGrp="1"/>
          </p:cNvSpPr>
          <p:nvPr>
            <p:ph type="pic" idx="4"/>
          </p:nvPr>
        </p:nvSpPr>
        <p:spPr>
          <a:xfrm>
            <a:off x="681656" y="2699340"/>
            <a:ext cx="1951011" cy="1784732"/>
          </a:xfrm>
          <a:prstGeom prst="rect">
            <a:avLst/>
          </a:prstGeom>
          <a:solidFill>
            <a:schemeClr val="bg1">
              <a:lumMod val="95000"/>
            </a:schemeClr>
          </a:solidFill>
          <a:ln>
            <a:noFill/>
          </a:ln>
        </p:spPr>
      </p:sp>
      <p:sp>
        <p:nvSpPr>
          <p:cNvPr id="8" name="Google Shape;38;p32">
            <a:extLst>
              <a:ext uri="{FF2B5EF4-FFF2-40B4-BE49-F238E27FC236}">
                <a16:creationId xmlns:a16="http://schemas.microsoft.com/office/drawing/2014/main" id="{D87DD20D-ED29-A742-9C62-F9D356599207}"/>
              </a:ext>
            </a:extLst>
          </p:cNvPr>
          <p:cNvSpPr>
            <a:spLocks noGrp="1"/>
          </p:cNvSpPr>
          <p:nvPr>
            <p:ph type="pic" idx="5"/>
          </p:nvPr>
        </p:nvSpPr>
        <p:spPr>
          <a:xfrm>
            <a:off x="2814718" y="2695958"/>
            <a:ext cx="1951011" cy="1784732"/>
          </a:xfrm>
          <a:prstGeom prst="rect">
            <a:avLst/>
          </a:prstGeom>
          <a:solidFill>
            <a:schemeClr val="bg1">
              <a:lumMod val="95000"/>
            </a:schemeClr>
          </a:solidFill>
          <a:ln>
            <a:noFill/>
          </a:ln>
        </p:spPr>
      </p:sp>
    </p:spTree>
    <p:extLst>
      <p:ext uri="{BB962C8B-B14F-4D97-AF65-F5344CB8AC3E}">
        <p14:creationId xmlns:p14="http://schemas.microsoft.com/office/powerpoint/2010/main" val="33193067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mple Slide -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0"/>
            <a:ext cx="5936343" cy="907143"/>
          </a:xfrm>
        </p:spPr>
        <p:txBody>
          <a:bodyPr/>
          <a:lstStyle>
            <a:lvl1pPr>
              <a:defRPr/>
            </a:lvl1pPr>
          </a:lstStyle>
          <a:p>
            <a:r>
              <a:rPr lang="en-US" dirty="0"/>
              <a:t>Simple Slide – 1 column</a:t>
            </a:r>
          </a:p>
        </p:txBody>
      </p:sp>
      <p:sp>
        <p:nvSpPr>
          <p:cNvPr id="9" name="Text Placeholder 8"/>
          <p:cNvSpPr>
            <a:spLocks noGrp="1"/>
          </p:cNvSpPr>
          <p:nvPr>
            <p:ph type="body" sz="quarter" idx="10"/>
          </p:nvPr>
        </p:nvSpPr>
        <p:spPr>
          <a:xfrm>
            <a:off x="457200" y="1124857"/>
            <a:ext cx="8120063" cy="3621769"/>
          </a:xfrm>
          <a:prstGeom prst="rect">
            <a:avLst/>
          </a:prstGeom>
        </p:spPr>
        <p:txBody>
          <a:bodyPr>
            <a:normAutofit/>
          </a:bodyPr>
          <a:lstStyle>
            <a:lvl1pPr marL="342900" indent="-225425">
              <a:tabLst/>
              <a:defRPr sz="2000">
                <a:solidFill>
                  <a:schemeClr val="tx1">
                    <a:lumMod val="50000"/>
                  </a:schemeClr>
                </a:solidFill>
              </a:defRPr>
            </a:lvl1pPr>
            <a:lvl2pPr marL="628650" indent="-284163">
              <a:buFont typeface="Arial" panose="020B0604020202020204" pitchFamily="34" charset="0"/>
              <a:buChar char="•"/>
              <a:tabLst/>
              <a:defRPr sz="2000">
                <a:solidFill>
                  <a:schemeClr val="tx1">
                    <a:lumMod val="50000"/>
                  </a:schemeClr>
                </a:solidFill>
              </a:defRPr>
            </a:lvl2pPr>
            <a:lvl3pPr marL="914400" indent="-236538">
              <a:tabLst/>
              <a:defRPr sz="2000">
                <a:solidFill>
                  <a:schemeClr val="tx1">
                    <a:lumMod val="50000"/>
                  </a:schemeClr>
                </a:solidFill>
              </a:defRPr>
            </a:lvl3pPr>
            <a:lvl4pPr marL="1150938" indent="-227013">
              <a:buFont typeface="Arial" panose="020B0604020202020204" pitchFamily="34" charset="0"/>
              <a:buChar char="•"/>
              <a:tabLst/>
              <a:defRPr sz="2000">
                <a:solidFill>
                  <a:schemeClr val="tx1">
                    <a:lumMod val="50000"/>
                  </a:schemeClr>
                </a:solidFill>
              </a:defRPr>
            </a:lvl4pPr>
            <a:lvl5pPr marL="1436688" indent="-227013">
              <a:buFont typeface="Arial" panose="020B0604020202020204" pitchFamily="34" charset="0"/>
              <a:buChar char="•"/>
              <a:tabLst/>
              <a:defRPr sz="20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25405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imple Slide - 1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0"/>
            <a:ext cx="5936343" cy="907143"/>
          </a:xfrm>
        </p:spPr>
        <p:txBody>
          <a:bodyPr/>
          <a:lstStyle>
            <a:lvl1pPr>
              <a:defRPr/>
            </a:lvl1pPr>
          </a:lstStyle>
          <a:p>
            <a:r>
              <a:rPr lang="en-US" dirty="0"/>
              <a:t>Simple Slide – 1 column + photo</a:t>
            </a:r>
          </a:p>
        </p:txBody>
      </p:sp>
      <p:sp>
        <p:nvSpPr>
          <p:cNvPr id="9" name="Text Placeholder 8"/>
          <p:cNvSpPr>
            <a:spLocks noGrp="1"/>
          </p:cNvSpPr>
          <p:nvPr>
            <p:ph type="body" sz="quarter" idx="10"/>
          </p:nvPr>
        </p:nvSpPr>
        <p:spPr>
          <a:xfrm>
            <a:off x="457201" y="1124857"/>
            <a:ext cx="5555974" cy="3621769"/>
          </a:xfrm>
          <a:prstGeom prst="rect">
            <a:avLst/>
          </a:prstGeom>
        </p:spPr>
        <p:txBody>
          <a:bodyPr>
            <a:normAutofit/>
          </a:bodyPr>
          <a:lstStyle>
            <a:lvl1pPr marL="342900" indent="-225425">
              <a:tabLst/>
              <a:defRPr sz="2000">
                <a:solidFill>
                  <a:schemeClr val="tx1">
                    <a:lumMod val="50000"/>
                  </a:schemeClr>
                </a:solidFill>
              </a:defRPr>
            </a:lvl1pPr>
            <a:lvl2pPr marL="628650" indent="-284163">
              <a:buFont typeface="Arial" panose="020B0604020202020204" pitchFamily="34" charset="0"/>
              <a:buChar char="•"/>
              <a:tabLst/>
              <a:defRPr sz="2000">
                <a:solidFill>
                  <a:schemeClr val="tx1">
                    <a:lumMod val="50000"/>
                  </a:schemeClr>
                </a:solidFill>
              </a:defRPr>
            </a:lvl2pPr>
            <a:lvl3pPr marL="914400" indent="-236538">
              <a:tabLst/>
              <a:defRPr sz="2000">
                <a:solidFill>
                  <a:schemeClr val="tx1">
                    <a:lumMod val="50000"/>
                  </a:schemeClr>
                </a:solidFill>
              </a:defRPr>
            </a:lvl3pPr>
            <a:lvl4pPr marL="1150938" indent="-227013">
              <a:buFont typeface="Arial" panose="020B0604020202020204" pitchFamily="34" charset="0"/>
              <a:buChar char="•"/>
              <a:tabLst/>
              <a:defRPr sz="2000">
                <a:solidFill>
                  <a:schemeClr val="tx1">
                    <a:lumMod val="50000"/>
                  </a:schemeClr>
                </a:solidFill>
              </a:defRPr>
            </a:lvl4pPr>
            <a:lvl5pPr marL="1436688" indent="-227013">
              <a:buFont typeface="Arial" panose="020B0604020202020204" pitchFamily="34" charset="0"/>
              <a:buChar char="•"/>
              <a:tabLst/>
              <a:defRPr sz="20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8C8D6EB5-212B-5B4C-90F0-4BD37E1F357B}"/>
              </a:ext>
            </a:extLst>
          </p:cNvPr>
          <p:cNvSpPr>
            <a:spLocks noGrp="1"/>
          </p:cNvSpPr>
          <p:nvPr>
            <p:ph type="pic" sz="quarter" idx="11" hasCustomPrompt="1"/>
          </p:nvPr>
        </p:nvSpPr>
        <p:spPr>
          <a:xfrm>
            <a:off x="6162675" y="1173163"/>
            <a:ext cx="2524125" cy="3240087"/>
          </a:xfrm>
          <a:prstGeom prst="rect">
            <a:avLst/>
          </a:prstGeom>
          <a:solidFill>
            <a:schemeClr val="tx1">
              <a:lumMod val="20000"/>
              <a:lumOff val="80000"/>
            </a:schemeClr>
          </a:solidFill>
        </p:spPr>
        <p:txBody>
          <a:bodyPr>
            <a:normAutofit/>
          </a:bodyPr>
          <a:lstStyle>
            <a:lvl1pPr marL="117475" indent="0" algn="ctr">
              <a:buNone/>
              <a:defRPr sz="1600"/>
            </a:lvl1pPr>
          </a:lstStyle>
          <a:p>
            <a:r>
              <a:rPr lang="en-US" dirty="0"/>
              <a:t>Insert Image</a:t>
            </a:r>
          </a:p>
        </p:txBody>
      </p:sp>
    </p:spTree>
    <p:extLst>
      <p:ext uri="{BB962C8B-B14F-4D97-AF65-F5344CB8AC3E}">
        <p14:creationId xmlns:p14="http://schemas.microsoft.com/office/powerpoint/2010/main" val="11963388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imple Slide -2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0"/>
            <a:ext cx="5936343" cy="907143"/>
          </a:xfrm>
        </p:spPr>
        <p:txBody>
          <a:bodyPr/>
          <a:lstStyle>
            <a:lvl1pPr>
              <a:defRPr/>
            </a:lvl1pPr>
          </a:lstStyle>
          <a:p>
            <a:r>
              <a:rPr lang="en-US" dirty="0"/>
              <a:t>Simple Slide – 2 column</a:t>
            </a:r>
          </a:p>
        </p:txBody>
      </p:sp>
      <p:sp>
        <p:nvSpPr>
          <p:cNvPr id="9" name="Text Placeholder 8"/>
          <p:cNvSpPr>
            <a:spLocks noGrp="1"/>
          </p:cNvSpPr>
          <p:nvPr>
            <p:ph type="body" sz="quarter" idx="10"/>
          </p:nvPr>
        </p:nvSpPr>
        <p:spPr>
          <a:xfrm>
            <a:off x="457201" y="1124857"/>
            <a:ext cx="3866322" cy="3621769"/>
          </a:xfrm>
          <a:prstGeom prst="rect">
            <a:avLst/>
          </a:prstGeom>
        </p:spPr>
        <p:txBody>
          <a:bodyPr>
            <a:normAutofit/>
          </a:bodyPr>
          <a:lstStyle>
            <a:lvl1pPr marL="342900" indent="-225425">
              <a:tabLst/>
              <a:defRPr sz="2000">
                <a:solidFill>
                  <a:schemeClr val="tx1">
                    <a:lumMod val="50000"/>
                  </a:schemeClr>
                </a:solidFill>
              </a:defRPr>
            </a:lvl1pPr>
            <a:lvl2pPr marL="628650" indent="-284163">
              <a:buFont typeface="Arial" panose="020B0604020202020204" pitchFamily="34" charset="0"/>
              <a:buChar char="•"/>
              <a:tabLst/>
              <a:defRPr sz="2000">
                <a:solidFill>
                  <a:schemeClr val="tx1">
                    <a:lumMod val="50000"/>
                  </a:schemeClr>
                </a:solidFill>
              </a:defRPr>
            </a:lvl2pPr>
            <a:lvl3pPr marL="914400" indent="-236538">
              <a:tabLst/>
              <a:defRPr sz="2000">
                <a:solidFill>
                  <a:schemeClr val="tx1">
                    <a:lumMod val="50000"/>
                  </a:schemeClr>
                </a:solidFill>
              </a:defRPr>
            </a:lvl3pPr>
            <a:lvl4pPr marL="1150938" indent="-227013">
              <a:buFont typeface="Arial" panose="020B0604020202020204" pitchFamily="34" charset="0"/>
              <a:buChar char="•"/>
              <a:tabLst/>
              <a:defRPr sz="2000">
                <a:solidFill>
                  <a:schemeClr val="tx1">
                    <a:lumMod val="50000"/>
                  </a:schemeClr>
                </a:solidFill>
              </a:defRPr>
            </a:lvl4pPr>
            <a:lvl5pPr marL="1436688" indent="-227013">
              <a:buFont typeface="Arial" panose="020B0604020202020204" pitchFamily="34" charset="0"/>
              <a:buChar char="•"/>
              <a:tabLst/>
              <a:defRPr sz="20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8">
            <a:extLst>
              <a:ext uri="{FF2B5EF4-FFF2-40B4-BE49-F238E27FC236}">
                <a16:creationId xmlns:a16="http://schemas.microsoft.com/office/drawing/2014/main" id="{62585A2B-4C64-5641-B343-A42EA9BB5F8E}"/>
              </a:ext>
            </a:extLst>
          </p:cNvPr>
          <p:cNvSpPr>
            <a:spLocks noGrp="1"/>
          </p:cNvSpPr>
          <p:nvPr>
            <p:ph type="body" sz="quarter" idx="11"/>
          </p:nvPr>
        </p:nvSpPr>
        <p:spPr>
          <a:xfrm>
            <a:off x="4731027" y="1124857"/>
            <a:ext cx="3866322" cy="3621769"/>
          </a:xfrm>
          <a:prstGeom prst="rect">
            <a:avLst/>
          </a:prstGeom>
        </p:spPr>
        <p:txBody>
          <a:bodyPr>
            <a:normAutofit/>
          </a:bodyPr>
          <a:lstStyle>
            <a:lvl1pPr marL="342900" indent="-225425">
              <a:tabLst/>
              <a:defRPr sz="2000">
                <a:solidFill>
                  <a:schemeClr val="tx1">
                    <a:lumMod val="50000"/>
                  </a:schemeClr>
                </a:solidFill>
              </a:defRPr>
            </a:lvl1pPr>
            <a:lvl2pPr marL="628650" indent="-284163">
              <a:buFont typeface="Arial" panose="020B0604020202020204" pitchFamily="34" charset="0"/>
              <a:buChar char="•"/>
              <a:tabLst/>
              <a:defRPr sz="2000">
                <a:solidFill>
                  <a:schemeClr val="tx1">
                    <a:lumMod val="50000"/>
                  </a:schemeClr>
                </a:solidFill>
              </a:defRPr>
            </a:lvl2pPr>
            <a:lvl3pPr marL="914400" indent="-236538">
              <a:tabLst/>
              <a:defRPr sz="2000">
                <a:solidFill>
                  <a:schemeClr val="tx1">
                    <a:lumMod val="50000"/>
                  </a:schemeClr>
                </a:solidFill>
              </a:defRPr>
            </a:lvl3pPr>
            <a:lvl4pPr marL="1150938" indent="-227013">
              <a:buFont typeface="Arial" panose="020B0604020202020204" pitchFamily="34" charset="0"/>
              <a:buChar char="•"/>
              <a:tabLst/>
              <a:defRPr sz="2000">
                <a:solidFill>
                  <a:schemeClr val="tx1">
                    <a:lumMod val="50000"/>
                  </a:schemeClr>
                </a:solidFill>
              </a:defRPr>
            </a:lvl4pPr>
            <a:lvl5pPr marL="1436688" indent="-227013">
              <a:buFont typeface="Arial" panose="020B0604020202020204" pitchFamily="34" charset="0"/>
              <a:buChar char="•"/>
              <a:tabLst/>
              <a:defRPr sz="20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384338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mple Slide -2 Column + photo">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0"/>
            <a:ext cx="5936343" cy="907143"/>
          </a:xfrm>
        </p:spPr>
        <p:txBody>
          <a:bodyPr/>
          <a:lstStyle>
            <a:lvl1pPr>
              <a:defRPr/>
            </a:lvl1pPr>
          </a:lstStyle>
          <a:p>
            <a:r>
              <a:rPr lang="en-US" dirty="0"/>
              <a:t>Simple Slide – 2 column + photo</a:t>
            </a:r>
          </a:p>
        </p:txBody>
      </p:sp>
      <p:sp>
        <p:nvSpPr>
          <p:cNvPr id="9" name="Text Placeholder 8"/>
          <p:cNvSpPr>
            <a:spLocks noGrp="1"/>
          </p:cNvSpPr>
          <p:nvPr>
            <p:ph type="body" sz="quarter" idx="10"/>
          </p:nvPr>
        </p:nvSpPr>
        <p:spPr>
          <a:xfrm>
            <a:off x="457201" y="1124857"/>
            <a:ext cx="2693503" cy="3621769"/>
          </a:xfrm>
          <a:prstGeom prst="rect">
            <a:avLst/>
          </a:prstGeom>
        </p:spPr>
        <p:txBody>
          <a:bodyPr>
            <a:normAutofit/>
          </a:bodyPr>
          <a:lstStyle>
            <a:lvl1pPr marL="342900" indent="-225425">
              <a:tabLst/>
              <a:defRPr sz="1600">
                <a:solidFill>
                  <a:schemeClr val="tx1">
                    <a:lumMod val="50000"/>
                  </a:schemeClr>
                </a:solidFill>
              </a:defRPr>
            </a:lvl1pPr>
            <a:lvl2pPr marL="628650" indent="-284163">
              <a:buFont typeface="Arial" panose="020B0604020202020204" pitchFamily="34" charset="0"/>
              <a:buChar char="•"/>
              <a:tabLst/>
              <a:defRPr sz="1600">
                <a:solidFill>
                  <a:schemeClr val="tx1">
                    <a:lumMod val="50000"/>
                  </a:schemeClr>
                </a:solidFill>
              </a:defRPr>
            </a:lvl2pPr>
            <a:lvl3pPr marL="914400" indent="-236538">
              <a:tabLst/>
              <a:defRPr sz="1600">
                <a:solidFill>
                  <a:schemeClr val="tx1">
                    <a:lumMod val="50000"/>
                  </a:schemeClr>
                </a:solidFill>
              </a:defRPr>
            </a:lvl3pPr>
            <a:lvl4pPr marL="1150938" indent="-227013">
              <a:buFont typeface="Arial" panose="020B0604020202020204" pitchFamily="34" charset="0"/>
              <a:buChar char="•"/>
              <a:tabLst/>
              <a:defRPr sz="1600">
                <a:solidFill>
                  <a:schemeClr val="tx1">
                    <a:lumMod val="50000"/>
                  </a:schemeClr>
                </a:solidFill>
              </a:defRPr>
            </a:lvl4pPr>
            <a:lvl5pPr marL="1436688" indent="-227013">
              <a:buFont typeface="Arial" panose="020B0604020202020204" pitchFamily="34" charset="0"/>
              <a:buChar char="•"/>
              <a:tabLst/>
              <a:defRPr sz="16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8">
            <a:extLst>
              <a:ext uri="{FF2B5EF4-FFF2-40B4-BE49-F238E27FC236}">
                <a16:creationId xmlns:a16="http://schemas.microsoft.com/office/drawing/2014/main" id="{C1F09BB9-519C-8D40-8BDC-B0A1E623D13C}"/>
              </a:ext>
            </a:extLst>
          </p:cNvPr>
          <p:cNvSpPr>
            <a:spLocks noGrp="1"/>
          </p:cNvSpPr>
          <p:nvPr>
            <p:ph type="body" sz="quarter" idx="11"/>
          </p:nvPr>
        </p:nvSpPr>
        <p:spPr>
          <a:xfrm>
            <a:off x="3260036" y="1124857"/>
            <a:ext cx="2693503" cy="3621769"/>
          </a:xfrm>
          <a:prstGeom prst="rect">
            <a:avLst/>
          </a:prstGeom>
        </p:spPr>
        <p:txBody>
          <a:bodyPr>
            <a:normAutofit/>
          </a:bodyPr>
          <a:lstStyle>
            <a:lvl1pPr marL="342900" indent="-225425">
              <a:tabLst/>
              <a:defRPr sz="1600">
                <a:solidFill>
                  <a:schemeClr val="tx1">
                    <a:lumMod val="50000"/>
                  </a:schemeClr>
                </a:solidFill>
              </a:defRPr>
            </a:lvl1pPr>
            <a:lvl2pPr marL="628650" indent="-284163">
              <a:buFont typeface="Arial" panose="020B0604020202020204" pitchFamily="34" charset="0"/>
              <a:buChar char="•"/>
              <a:tabLst/>
              <a:defRPr sz="1600">
                <a:solidFill>
                  <a:schemeClr val="tx1">
                    <a:lumMod val="50000"/>
                  </a:schemeClr>
                </a:solidFill>
              </a:defRPr>
            </a:lvl2pPr>
            <a:lvl3pPr marL="914400" indent="-236538">
              <a:tabLst/>
              <a:defRPr sz="1600">
                <a:solidFill>
                  <a:schemeClr val="tx1">
                    <a:lumMod val="50000"/>
                  </a:schemeClr>
                </a:solidFill>
              </a:defRPr>
            </a:lvl3pPr>
            <a:lvl4pPr marL="1150938" indent="-227013">
              <a:buFont typeface="Arial" panose="020B0604020202020204" pitchFamily="34" charset="0"/>
              <a:buChar char="•"/>
              <a:tabLst/>
              <a:defRPr sz="1600">
                <a:solidFill>
                  <a:schemeClr val="tx1">
                    <a:lumMod val="50000"/>
                  </a:schemeClr>
                </a:solidFill>
              </a:defRPr>
            </a:lvl4pPr>
            <a:lvl5pPr marL="1436688" indent="-227013">
              <a:buFont typeface="Arial" panose="020B0604020202020204" pitchFamily="34" charset="0"/>
              <a:buChar char="•"/>
              <a:tabLst/>
              <a:defRPr sz="16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3">
            <a:extLst>
              <a:ext uri="{FF2B5EF4-FFF2-40B4-BE49-F238E27FC236}">
                <a16:creationId xmlns:a16="http://schemas.microsoft.com/office/drawing/2014/main" id="{0B3604BF-3543-DF4D-AC1D-3E0E078998F5}"/>
              </a:ext>
            </a:extLst>
          </p:cNvPr>
          <p:cNvSpPr>
            <a:spLocks noGrp="1"/>
          </p:cNvSpPr>
          <p:nvPr>
            <p:ph type="pic" sz="quarter" idx="12" hasCustomPrompt="1"/>
          </p:nvPr>
        </p:nvSpPr>
        <p:spPr>
          <a:xfrm>
            <a:off x="6162675" y="1173163"/>
            <a:ext cx="2524125" cy="3240087"/>
          </a:xfrm>
          <a:prstGeom prst="rect">
            <a:avLst/>
          </a:prstGeom>
          <a:solidFill>
            <a:schemeClr val="tx1">
              <a:lumMod val="20000"/>
              <a:lumOff val="80000"/>
            </a:schemeClr>
          </a:solidFill>
        </p:spPr>
        <p:txBody>
          <a:bodyPr>
            <a:normAutofit/>
          </a:bodyPr>
          <a:lstStyle>
            <a:lvl1pPr marL="117475" indent="0" algn="ctr">
              <a:buNone/>
              <a:defRPr sz="1600"/>
            </a:lvl1pPr>
          </a:lstStyle>
          <a:p>
            <a:r>
              <a:rPr lang="en-US" dirty="0"/>
              <a:t>Insert Image</a:t>
            </a:r>
          </a:p>
        </p:txBody>
      </p:sp>
    </p:spTree>
    <p:extLst>
      <p:ext uri="{BB962C8B-B14F-4D97-AF65-F5344CB8AC3E}">
        <p14:creationId xmlns:p14="http://schemas.microsoft.com/office/powerpoint/2010/main" val="14395182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mple Slide -3 Colum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0"/>
            <a:ext cx="5936343" cy="907143"/>
          </a:xfrm>
        </p:spPr>
        <p:txBody>
          <a:bodyPr/>
          <a:lstStyle>
            <a:lvl1pPr>
              <a:defRPr/>
            </a:lvl1pPr>
          </a:lstStyle>
          <a:p>
            <a:r>
              <a:rPr lang="en-US" dirty="0"/>
              <a:t>Simple Slide – 3 column</a:t>
            </a:r>
          </a:p>
        </p:txBody>
      </p:sp>
      <p:sp>
        <p:nvSpPr>
          <p:cNvPr id="9" name="Text Placeholder 8"/>
          <p:cNvSpPr>
            <a:spLocks noGrp="1"/>
          </p:cNvSpPr>
          <p:nvPr>
            <p:ph type="body" sz="quarter" idx="10"/>
          </p:nvPr>
        </p:nvSpPr>
        <p:spPr>
          <a:xfrm>
            <a:off x="457201" y="1124857"/>
            <a:ext cx="2693503" cy="3621769"/>
          </a:xfrm>
          <a:prstGeom prst="rect">
            <a:avLst/>
          </a:prstGeom>
        </p:spPr>
        <p:txBody>
          <a:bodyPr>
            <a:normAutofit/>
          </a:bodyPr>
          <a:lstStyle>
            <a:lvl1pPr marL="342900" indent="-225425">
              <a:tabLst/>
              <a:defRPr sz="1600">
                <a:solidFill>
                  <a:schemeClr val="tx1">
                    <a:lumMod val="50000"/>
                  </a:schemeClr>
                </a:solidFill>
              </a:defRPr>
            </a:lvl1pPr>
            <a:lvl2pPr marL="628650" indent="-284163">
              <a:buFont typeface="Arial" panose="020B0604020202020204" pitchFamily="34" charset="0"/>
              <a:buChar char="•"/>
              <a:tabLst/>
              <a:defRPr sz="1600">
                <a:solidFill>
                  <a:schemeClr val="tx1">
                    <a:lumMod val="50000"/>
                  </a:schemeClr>
                </a:solidFill>
              </a:defRPr>
            </a:lvl2pPr>
            <a:lvl3pPr marL="914400" indent="-236538">
              <a:tabLst/>
              <a:defRPr sz="1600">
                <a:solidFill>
                  <a:schemeClr val="tx1">
                    <a:lumMod val="50000"/>
                  </a:schemeClr>
                </a:solidFill>
              </a:defRPr>
            </a:lvl3pPr>
            <a:lvl4pPr marL="1150938" indent="-227013">
              <a:buFont typeface="Arial" panose="020B0604020202020204" pitchFamily="34" charset="0"/>
              <a:buChar char="•"/>
              <a:tabLst/>
              <a:defRPr sz="1600">
                <a:solidFill>
                  <a:schemeClr val="tx1">
                    <a:lumMod val="50000"/>
                  </a:schemeClr>
                </a:solidFill>
              </a:defRPr>
            </a:lvl4pPr>
            <a:lvl5pPr marL="1436688" indent="-227013">
              <a:buFont typeface="Arial" panose="020B0604020202020204" pitchFamily="34" charset="0"/>
              <a:buChar char="•"/>
              <a:tabLst/>
              <a:defRPr sz="16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8">
            <a:extLst>
              <a:ext uri="{FF2B5EF4-FFF2-40B4-BE49-F238E27FC236}">
                <a16:creationId xmlns:a16="http://schemas.microsoft.com/office/drawing/2014/main" id="{C1F09BB9-519C-8D40-8BDC-B0A1E623D13C}"/>
              </a:ext>
            </a:extLst>
          </p:cNvPr>
          <p:cNvSpPr>
            <a:spLocks noGrp="1"/>
          </p:cNvSpPr>
          <p:nvPr>
            <p:ph type="body" sz="quarter" idx="11"/>
          </p:nvPr>
        </p:nvSpPr>
        <p:spPr>
          <a:xfrm>
            <a:off x="3260036" y="1124857"/>
            <a:ext cx="2693503" cy="3621769"/>
          </a:xfrm>
          <a:prstGeom prst="rect">
            <a:avLst/>
          </a:prstGeom>
        </p:spPr>
        <p:txBody>
          <a:bodyPr>
            <a:normAutofit/>
          </a:bodyPr>
          <a:lstStyle>
            <a:lvl1pPr marL="342900" indent="-225425">
              <a:tabLst/>
              <a:defRPr sz="1600">
                <a:solidFill>
                  <a:schemeClr val="tx1">
                    <a:lumMod val="50000"/>
                  </a:schemeClr>
                </a:solidFill>
              </a:defRPr>
            </a:lvl1pPr>
            <a:lvl2pPr marL="628650" indent="-284163">
              <a:buFont typeface="Arial" panose="020B0604020202020204" pitchFamily="34" charset="0"/>
              <a:buChar char="•"/>
              <a:tabLst/>
              <a:defRPr sz="1600">
                <a:solidFill>
                  <a:schemeClr val="tx1">
                    <a:lumMod val="50000"/>
                  </a:schemeClr>
                </a:solidFill>
              </a:defRPr>
            </a:lvl2pPr>
            <a:lvl3pPr marL="914400" indent="-236538">
              <a:tabLst/>
              <a:defRPr sz="1600">
                <a:solidFill>
                  <a:schemeClr val="tx1">
                    <a:lumMod val="50000"/>
                  </a:schemeClr>
                </a:solidFill>
              </a:defRPr>
            </a:lvl3pPr>
            <a:lvl4pPr marL="1150938" indent="-227013">
              <a:buFont typeface="Arial" panose="020B0604020202020204" pitchFamily="34" charset="0"/>
              <a:buChar char="•"/>
              <a:tabLst/>
              <a:defRPr sz="1600">
                <a:solidFill>
                  <a:schemeClr val="tx1">
                    <a:lumMod val="50000"/>
                  </a:schemeClr>
                </a:solidFill>
              </a:defRPr>
            </a:lvl4pPr>
            <a:lvl5pPr marL="1436688" indent="-227013">
              <a:buFont typeface="Arial" panose="020B0604020202020204" pitchFamily="34" charset="0"/>
              <a:buChar char="•"/>
              <a:tabLst/>
              <a:defRPr sz="16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 Placeholder 8">
            <a:extLst>
              <a:ext uri="{FF2B5EF4-FFF2-40B4-BE49-F238E27FC236}">
                <a16:creationId xmlns:a16="http://schemas.microsoft.com/office/drawing/2014/main" id="{D04E445E-3C95-2F44-A498-71E9737F1442}"/>
              </a:ext>
            </a:extLst>
          </p:cNvPr>
          <p:cNvSpPr>
            <a:spLocks noGrp="1"/>
          </p:cNvSpPr>
          <p:nvPr>
            <p:ph type="body" sz="quarter" idx="12"/>
          </p:nvPr>
        </p:nvSpPr>
        <p:spPr>
          <a:xfrm>
            <a:off x="6042993" y="1124857"/>
            <a:ext cx="2693503" cy="3621769"/>
          </a:xfrm>
          <a:prstGeom prst="rect">
            <a:avLst/>
          </a:prstGeom>
        </p:spPr>
        <p:txBody>
          <a:bodyPr>
            <a:normAutofit/>
          </a:bodyPr>
          <a:lstStyle>
            <a:lvl1pPr marL="342900" indent="-225425">
              <a:tabLst/>
              <a:defRPr sz="1600">
                <a:solidFill>
                  <a:schemeClr val="tx1">
                    <a:lumMod val="50000"/>
                  </a:schemeClr>
                </a:solidFill>
              </a:defRPr>
            </a:lvl1pPr>
            <a:lvl2pPr marL="628650" indent="-284163">
              <a:buFont typeface="Arial" panose="020B0604020202020204" pitchFamily="34" charset="0"/>
              <a:buChar char="•"/>
              <a:tabLst/>
              <a:defRPr sz="1600">
                <a:solidFill>
                  <a:schemeClr val="tx1">
                    <a:lumMod val="50000"/>
                  </a:schemeClr>
                </a:solidFill>
              </a:defRPr>
            </a:lvl2pPr>
            <a:lvl3pPr marL="914400" indent="-236538">
              <a:tabLst/>
              <a:defRPr sz="1600">
                <a:solidFill>
                  <a:schemeClr val="tx1">
                    <a:lumMod val="50000"/>
                  </a:schemeClr>
                </a:solidFill>
              </a:defRPr>
            </a:lvl3pPr>
            <a:lvl4pPr marL="1150938" indent="-227013">
              <a:buFont typeface="Arial" panose="020B0604020202020204" pitchFamily="34" charset="0"/>
              <a:buChar char="•"/>
              <a:tabLst/>
              <a:defRPr sz="1600">
                <a:solidFill>
                  <a:schemeClr val="tx1">
                    <a:lumMod val="50000"/>
                  </a:schemeClr>
                </a:solidFill>
              </a:defRPr>
            </a:lvl4pPr>
            <a:lvl5pPr marL="1436688" indent="-227013">
              <a:buFont typeface="Arial" panose="020B0604020202020204" pitchFamily="34" charset="0"/>
              <a:buChar char="•"/>
              <a:tabLst/>
              <a:defRPr sz="1600">
                <a:solidFill>
                  <a:schemeClr val="tx1">
                    <a:lumMod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837291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imple Slide +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199" y="0"/>
            <a:ext cx="5936343" cy="907143"/>
          </a:xfrm>
        </p:spPr>
        <p:txBody>
          <a:bodyPr/>
          <a:lstStyle/>
          <a:p>
            <a:r>
              <a:rPr lang="en-US" dirty="0"/>
              <a:t>Slide with Table</a:t>
            </a:r>
          </a:p>
        </p:txBody>
      </p:sp>
      <p:sp>
        <p:nvSpPr>
          <p:cNvPr id="4" name="Table Placeholder 3">
            <a:extLst>
              <a:ext uri="{FF2B5EF4-FFF2-40B4-BE49-F238E27FC236}">
                <a16:creationId xmlns:a16="http://schemas.microsoft.com/office/drawing/2014/main" id="{F7D1DD56-7D6D-3F4D-B27F-B17F5C3F21BC}"/>
              </a:ext>
            </a:extLst>
          </p:cNvPr>
          <p:cNvSpPr>
            <a:spLocks noGrp="1"/>
          </p:cNvSpPr>
          <p:nvPr>
            <p:ph type="tbl" sz="quarter" idx="10"/>
          </p:nvPr>
        </p:nvSpPr>
        <p:spPr>
          <a:xfrm>
            <a:off x="457200" y="1054100"/>
            <a:ext cx="7752522" cy="3378752"/>
          </a:xfrm>
          <a:prstGeom prst="rect">
            <a:avLst/>
          </a:prstGeom>
        </p:spPr>
        <p:txBody>
          <a:bodyPr/>
          <a:lstStyle/>
          <a:p>
            <a:r>
              <a:rPr lang="en-US"/>
              <a:t>Click icon to add table</a:t>
            </a:r>
          </a:p>
        </p:txBody>
      </p:sp>
    </p:spTree>
    <p:extLst>
      <p:ext uri="{BB962C8B-B14F-4D97-AF65-F5344CB8AC3E}">
        <p14:creationId xmlns:p14="http://schemas.microsoft.com/office/powerpoint/2010/main" val="3570781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Simple Slide - Text 2">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57201" y="395095"/>
            <a:ext cx="4114800" cy="2176655"/>
          </a:xfrm>
          <a:prstGeom prst="rect">
            <a:avLst/>
          </a:prstGeom>
        </p:spPr>
        <p:txBody>
          <a:bodyPr>
            <a:normAutofit/>
          </a:bodyPr>
          <a:lstStyle>
            <a:lvl1pPr marL="0" indent="0">
              <a:buNone/>
              <a:defRPr sz="2000" b="0"/>
            </a:lvl1pPr>
            <a:lvl2pPr marL="457200" indent="0">
              <a:buNone/>
              <a:defRPr/>
            </a:lvl2pPr>
          </a:lstStyle>
          <a:p>
            <a:pPr lvl="0"/>
            <a:r>
              <a:rPr lang="en-US" dirty="0"/>
              <a:t>Summary or description text about the slide, images, charts, data go here.</a:t>
            </a:r>
          </a:p>
        </p:txBody>
      </p:sp>
      <p:sp>
        <p:nvSpPr>
          <p:cNvPr id="5" name="Picture Placeholder 4">
            <a:extLst>
              <a:ext uri="{FF2B5EF4-FFF2-40B4-BE49-F238E27FC236}">
                <a16:creationId xmlns:a16="http://schemas.microsoft.com/office/drawing/2014/main" id="{610250B1-824A-CC4A-9A13-92F03EBFAA8F}"/>
              </a:ext>
            </a:extLst>
          </p:cNvPr>
          <p:cNvSpPr>
            <a:spLocks noGrp="1"/>
          </p:cNvSpPr>
          <p:nvPr>
            <p:ph type="pic" sz="quarter" idx="11" hasCustomPrompt="1"/>
          </p:nvPr>
        </p:nvSpPr>
        <p:spPr>
          <a:xfrm>
            <a:off x="457200" y="2795954"/>
            <a:ext cx="2651760" cy="1950672"/>
          </a:xfrm>
          <a:prstGeom prst="rect">
            <a:avLst/>
          </a:prstGeom>
          <a:solidFill>
            <a:schemeClr val="bg1">
              <a:lumMod val="85000"/>
            </a:schemeClr>
          </a:solidFill>
        </p:spPr>
        <p:txBody>
          <a:bodyPr>
            <a:normAutofit/>
          </a:bodyPr>
          <a:lstStyle>
            <a:lvl1pPr marL="0" indent="0">
              <a:buNone/>
              <a:defRPr sz="1600"/>
            </a:lvl1pPr>
          </a:lstStyle>
          <a:p>
            <a:r>
              <a:rPr lang="en-US" dirty="0"/>
              <a:t>Insert image here</a:t>
            </a:r>
          </a:p>
        </p:txBody>
      </p:sp>
      <p:sp>
        <p:nvSpPr>
          <p:cNvPr id="6" name="Picture Placeholder 4">
            <a:extLst>
              <a:ext uri="{FF2B5EF4-FFF2-40B4-BE49-F238E27FC236}">
                <a16:creationId xmlns:a16="http://schemas.microsoft.com/office/drawing/2014/main" id="{4F619479-75AC-A745-A352-0D743D62E3EA}"/>
              </a:ext>
            </a:extLst>
          </p:cNvPr>
          <p:cNvSpPr>
            <a:spLocks noGrp="1"/>
          </p:cNvSpPr>
          <p:nvPr>
            <p:ph type="pic" sz="quarter" idx="12" hasCustomPrompt="1"/>
          </p:nvPr>
        </p:nvSpPr>
        <p:spPr>
          <a:xfrm>
            <a:off x="3246120" y="2795954"/>
            <a:ext cx="2651760" cy="1950672"/>
          </a:xfrm>
          <a:prstGeom prst="rect">
            <a:avLst/>
          </a:prstGeom>
          <a:solidFill>
            <a:schemeClr val="bg1">
              <a:lumMod val="85000"/>
            </a:schemeClr>
          </a:solidFill>
        </p:spPr>
        <p:txBody>
          <a:bodyPr>
            <a:normAutofit/>
          </a:bodyPr>
          <a:lstStyle>
            <a:lvl1pPr marL="0" indent="0">
              <a:buNone/>
              <a:defRPr sz="1600"/>
            </a:lvl1pPr>
          </a:lstStyle>
          <a:p>
            <a:r>
              <a:rPr lang="en-US" dirty="0"/>
              <a:t>Insert image here</a:t>
            </a:r>
          </a:p>
        </p:txBody>
      </p:sp>
      <p:sp>
        <p:nvSpPr>
          <p:cNvPr id="7" name="Picture Placeholder 4">
            <a:extLst>
              <a:ext uri="{FF2B5EF4-FFF2-40B4-BE49-F238E27FC236}">
                <a16:creationId xmlns:a16="http://schemas.microsoft.com/office/drawing/2014/main" id="{FEC72F80-AAAF-2747-9B70-3072CB21FAAD}"/>
              </a:ext>
            </a:extLst>
          </p:cNvPr>
          <p:cNvSpPr>
            <a:spLocks noGrp="1"/>
          </p:cNvSpPr>
          <p:nvPr>
            <p:ph type="pic" sz="quarter" idx="13" hasCustomPrompt="1"/>
          </p:nvPr>
        </p:nvSpPr>
        <p:spPr>
          <a:xfrm>
            <a:off x="6035040" y="2795954"/>
            <a:ext cx="2651760" cy="1950672"/>
          </a:xfrm>
          <a:prstGeom prst="rect">
            <a:avLst/>
          </a:prstGeom>
          <a:solidFill>
            <a:schemeClr val="bg1">
              <a:lumMod val="85000"/>
            </a:schemeClr>
          </a:solidFill>
        </p:spPr>
        <p:txBody>
          <a:bodyPr>
            <a:normAutofit/>
          </a:bodyPr>
          <a:lstStyle>
            <a:lvl1pPr marL="0" indent="0">
              <a:buNone/>
              <a:defRPr sz="1600"/>
            </a:lvl1pPr>
          </a:lstStyle>
          <a:p>
            <a:r>
              <a:rPr lang="en-US" dirty="0"/>
              <a:t>Insert image here</a:t>
            </a:r>
          </a:p>
        </p:txBody>
      </p:sp>
      <p:sp>
        <p:nvSpPr>
          <p:cNvPr id="8" name="Chart Placeholder 6">
            <a:extLst>
              <a:ext uri="{FF2B5EF4-FFF2-40B4-BE49-F238E27FC236}">
                <a16:creationId xmlns:a16="http://schemas.microsoft.com/office/drawing/2014/main" id="{EEADAD7D-0DCA-B946-BD57-8AFA7A8BDDF7}"/>
              </a:ext>
            </a:extLst>
          </p:cNvPr>
          <p:cNvSpPr>
            <a:spLocks noGrp="1"/>
          </p:cNvSpPr>
          <p:nvPr>
            <p:ph type="chart" sz="quarter" idx="14" hasCustomPrompt="1"/>
          </p:nvPr>
        </p:nvSpPr>
        <p:spPr>
          <a:xfrm>
            <a:off x="4765432" y="395095"/>
            <a:ext cx="3921368" cy="2176655"/>
          </a:xfrm>
          <a:prstGeom prst="rect">
            <a:avLst/>
          </a:prstGeom>
          <a:solidFill>
            <a:schemeClr val="bg1">
              <a:lumMod val="95000"/>
            </a:schemeClr>
          </a:solidFill>
        </p:spPr>
        <p:txBody>
          <a:bodyPr vert="horz"/>
          <a:lstStyle>
            <a:lvl1pPr marL="0" indent="0">
              <a:buNone/>
              <a:defRPr sz="1200"/>
            </a:lvl1pPr>
          </a:lstStyle>
          <a:p>
            <a:r>
              <a:rPr lang="en-US"/>
              <a:t>Insert Chart</a:t>
            </a:r>
          </a:p>
        </p:txBody>
      </p:sp>
    </p:spTree>
    <p:extLst>
      <p:ext uri="{BB962C8B-B14F-4D97-AF65-F5344CB8AC3E}">
        <p14:creationId xmlns:p14="http://schemas.microsoft.com/office/powerpoint/2010/main" val="30454538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Slide">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457200" y="2148571"/>
            <a:ext cx="8120063" cy="536572"/>
          </a:xfrm>
          <a:prstGeom prst="rect">
            <a:avLst/>
          </a:prstGeom>
        </p:spPr>
        <p:txBody>
          <a:bodyPr/>
          <a:lstStyle>
            <a:lvl1pPr marL="0" indent="0" algn="ctr">
              <a:buNone/>
              <a:defRPr baseline="0"/>
            </a:lvl1pPr>
          </a:lstStyle>
          <a:p>
            <a:pPr lvl="0"/>
            <a:r>
              <a:rPr lang="en-US"/>
              <a:t>Blank Slide for Any Content</a:t>
            </a:r>
          </a:p>
        </p:txBody>
      </p:sp>
    </p:spTree>
    <p:extLst>
      <p:ext uri="{BB962C8B-B14F-4D97-AF65-F5344CB8AC3E}">
        <p14:creationId xmlns:p14="http://schemas.microsoft.com/office/powerpoint/2010/main" val="22785705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Content Slide - Half Photo Horiz Bottom">
    <p:spTree>
      <p:nvGrpSpPr>
        <p:cNvPr id="1" name=""/>
        <p:cNvGrpSpPr/>
        <p:nvPr/>
      </p:nvGrpSpPr>
      <p:grpSpPr>
        <a:xfrm>
          <a:off x="0" y="0"/>
          <a:ext cx="0" cy="0"/>
          <a:chOff x="0" y="0"/>
          <a:chExt cx="0" cy="0"/>
        </a:xfrm>
      </p:grpSpPr>
      <p:sp>
        <p:nvSpPr>
          <p:cNvPr id="3" name="Picture Placeholder 2"/>
          <p:cNvSpPr>
            <a:spLocks noGrp="1"/>
          </p:cNvSpPr>
          <p:nvPr>
            <p:ph type="pic" sz="quarter" idx="49" hasCustomPrompt="1"/>
          </p:nvPr>
        </p:nvSpPr>
        <p:spPr>
          <a:xfrm>
            <a:off x="0" y="2216969"/>
            <a:ext cx="9144000" cy="2682875"/>
          </a:xfrm>
          <a:prstGeom prst="rect">
            <a:avLst/>
          </a:prstGeom>
          <a:solidFill>
            <a:schemeClr val="bg1">
              <a:lumMod val="85000"/>
            </a:schemeClr>
          </a:solidFill>
        </p:spPr>
        <p:txBody>
          <a:bodyPr>
            <a:normAutofit/>
          </a:bodyPr>
          <a:lstStyle>
            <a:lvl1pPr marL="0" indent="0" algn="r">
              <a:buNone/>
              <a:defRPr sz="1600"/>
            </a:lvl1pPr>
          </a:lstStyle>
          <a:p>
            <a:r>
              <a:rPr lang="en-US" dirty="0"/>
              <a:t>Insert a large image here</a:t>
            </a:r>
          </a:p>
        </p:txBody>
      </p:sp>
      <p:sp>
        <p:nvSpPr>
          <p:cNvPr id="15" name="Text Placeholder 14"/>
          <p:cNvSpPr>
            <a:spLocks noGrp="1"/>
          </p:cNvSpPr>
          <p:nvPr>
            <p:ph type="body" sz="quarter" idx="50" hasCustomPrompt="1"/>
          </p:nvPr>
        </p:nvSpPr>
        <p:spPr>
          <a:xfrm>
            <a:off x="310460" y="765778"/>
            <a:ext cx="8376340" cy="1271744"/>
          </a:xfrm>
          <a:prstGeom prst="rect">
            <a:avLst/>
          </a:prstGeom>
        </p:spPr>
        <p:txBody>
          <a:bodyPr lIns="0" tIns="0" rIns="0" bIns="0">
            <a:no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Short Slide Summary</a:t>
            </a:r>
          </a:p>
        </p:txBody>
      </p:sp>
      <p:sp>
        <p:nvSpPr>
          <p:cNvPr id="2" name="Title 1"/>
          <p:cNvSpPr>
            <a:spLocks noGrp="1"/>
          </p:cNvSpPr>
          <p:nvPr>
            <p:ph type="title" hasCustomPrompt="1"/>
          </p:nvPr>
        </p:nvSpPr>
        <p:spPr>
          <a:xfrm>
            <a:off x="310460" y="138727"/>
            <a:ext cx="4936982" cy="497572"/>
          </a:xfrm>
        </p:spPr>
        <p:txBody>
          <a:bodyPr lIns="0" tIns="91440" bIns="45720">
            <a:spAutoFit/>
          </a:bodyPr>
          <a:lstStyle>
            <a:lvl1pPr algn="l">
              <a:defRPr/>
            </a:lvl1pPr>
          </a:lstStyle>
          <a:p>
            <a:pPr lvl="0"/>
            <a:r>
              <a:rPr lang="en-US" dirty="0"/>
              <a:t>Title: Content Slide</a:t>
            </a:r>
          </a:p>
        </p:txBody>
      </p:sp>
    </p:spTree>
    <p:extLst>
      <p:ext uri="{BB962C8B-B14F-4D97-AF65-F5344CB8AC3E}">
        <p14:creationId xmlns:p14="http://schemas.microsoft.com/office/powerpoint/2010/main" val="23776157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Slide - Vertical Left">
    <p:spTree>
      <p:nvGrpSpPr>
        <p:cNvPr id="1" name=""/>
        <p:cNvGrpSpPr/>
        <p:nvPr/>
      </p:nvGrpSpPr>
      <p:grpSpPr>
        <a:xfrm>
          <a:off x="0" y="0"/>
          <a:ext cx="0" cy="0"/>
          <a:chOff x="0" y="0"/>
          <a:chExt cx="0" cy="0"/>
        </a:xfrm>
      </p:grpSpPr>
      <p:sp>
        <p:nvSpPr>
          <p:cNvPr id="3" name="Picture Placeholder 2"/>
          <p:cNvSpPr>
            <a:spLocks noGrp="1"/>
          </p:cNvSpPr>
          <p:nvPr>
            <p:ph type="pic" sz="quarter" idx="49" hasCustomPrompt="1"/>
          </p:nvPr>
        </p:nvSpPr>
        <p:spPr>
          <a:xfrm>
            <a:off x="0" y="0"/>
            <a:ext cx="4204252" cy="4909930"/>
          </a:xfrm>
          <a:prstGeom prst="rect">
            <a:avLst/>
          </a:prstGeom>
          <a:solidFill>
            <a:schemeClr val="bg1">
              <a:lumMod val="85000"/>
            </a:schemeClr>
          </a:solidFill>
        </p:spPr>
        <p:txBody>
          <a:bodyPr>
            <a:normAutofit/>
          </a:bodyPr>
          <a:lstStyle>
            <a:lvl1pPr marL="0" indent="0" algn="r">
              <a:buNone/>
              <a:defRPr sz="1600"/>
            </a:lvl1pPr>
          </a:lstStyle>
          <a:p>
            <a:r>
              <a:rPr lang="en-US" dirty="0"/>
              <a:t>Insert a large image here</a:t>
            </a:r>
          </a:p>
        </p:txBody>
      </p:sp>
      <p:sp>
        <p:nvSpPr>
          <p:cNvPr id="15" name="Text Placeholder 14"/>
          <p:cNvSpPr>
            <a:spLocks noGrp="1"/>
          </p:cNvSpPr>
          <p:nvPr>
            <p:ph type="body" sz="quarter" idx="50" hasCustomPrompt="1"/>
          </p:nvPr>
        </p:nvSpPr>
        <p:spPr>
          <a:xfrm>
            <a:off x="4462669" y="1054012"/>
            <a:ext cx="4383157" cy="3587562"/>
          </a:xfrm>
          <a:prstGeom prst="rect">
            <a:avLst/>
          </a:prstGeom>
        </p:spPr>
        <p:txBody>
          <a:bodyPr lIns="0" tIns="0" rIns="0" bIns="0">
            <a:no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Short Slide Summary</a:t>
            </a:r>
          </a:p>
        </p:txBody>
      </p:sp>
      <p:sp>
        <p:nvSpPr>
          <p:cNvPr id="2" name="Title 1"/>
          <p:cNvSpPr>
            <a:spLocks noGrp="1"/>
          </p:cNvSpPr>
          <p:nvPr>
            <p:ph type="title" hasCustomPrompt="1"/>
          </p:nvPr>
        </p:nvSpPr>
        <p:spPr>
          <a:xfrm>
            <a:off x="4462669" y="426961"/>
            <a:ext cx="4383157" cy="497378"/>
          </a:xfrm>
        </p:spPr>
        <p:txBody>
          <a:bodyPr wrap="square" lIns="0" tIns="91440" bIns="45720">
            <a:spAutoFit/>
          </a:bodyPr>
          <a:lstStyle>
            <a:lvl1pPr algn="l">
              <a:defRPr/>
            </a:lvl1pPr>
          </a:lstStyle>
          <a:p>
            <a:pPr lvl="0"/>
            <a:r>
              <a:rPr lang="en-US" dirty="0"/>
              <a:t>Title: Content Slide</a:t>
            </a:r>
          </a:p>
        </p:txBody>
      </p:sp>
    </p:spTree>
    <p:extLst>
      <p:ext uri="{BB962C8B-B14F-4D97-AF65-F5344CB8AC3E}">
        <p14:creationId xmlns:p14="http://schemas.microsoft.com/office/powerpoint/2010/main" val="274849431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ntent Slide - Vertical Right">
    <p:spTree>
      <p:nvGrpSpPr>
        <p:cNvPr id="1" name=""/>
        <p:cNvGrpSpPr/>
        <p:nvPr/>
      </p:nvGrpSpPr>
      <p:grpSpPr>
        <a:xfrm>
          <a:off x="0" y="0"/>
          <a:ext cx="0" cy="0"/>
          <a:chOff x="0" y="0"/>
          <a:chExt cx="0" cy="0"/>
        </a:xfrm>
      </p:grpSpPr>
      <p:sp>
        <p:nvSpPr>
          <p:cNvPr id="3" name="Picture Placeholder 2"/>
          <p:cNvSpPr>
            <a:spLocks noGrp="1"/>
          </p:cNvSpPr>
          <p:nvPr>
            <p:ph type="pic" sz="quarter" idx="49" hasCustomPrompt="1"/>
          </p:nvPr>
        </p:nvSpPr>
        <p:spPr>
          <a:xfrm>
            <a:off x="4939748" y="0"/>
            <a:ext cx="4204252" cy="4909930"/>
          </a:xfrm>
          <a:prstGeom prst="rect">
            <a:avLst/>
          </a:prstGeom>
          <a:solidFill>
            <a:schemeClr val="bg1">
              <a:lumMod val="85000"/>
            </a:schemeClr>
          </a:solidFill>
        </p:spPr>
        <p:txBody>
          <a:bodyPr>
            <a:normAutofit/>
          </a:bodyPr>
          <a:lstStyle>
            <a:lvl1pPr marL="0" indent="0" algn="r">
              <a:buNone/>
              <a:defRPr sz="1600"/>
            </a:lvl1pPr>
          </a:lstStyle>
          <a:p>
            <a:r>
              <a:rPr lang="en-US" dirty="0"/>
              <a:t>Insert a large image here</a:t>
            </a:r>
          </a:p>
        </p:txBody>
      </p:sp>
      <p:sp>
        <p:nvSpPr>
          <p:cNvPr id="15" name="Text Placeholder 14"/>
          <p:cNvSpPr>
            <a:spLocks noGrp="1"/>
          </p:cNvSpPr>
          <p:nvPr>
            <p:ph type="body" sz="quarter" idx="50" hasCustomPrompt="1"/>
          </p:nvPr>
        </p:nvSpPr>
        <p:spPr>
          <a:xfrm>
            <a:off x="367748" y="1054012"/>
            <a:ext cx="4283766" cy="3587562"/>
          </a:xfrm>
          <a:prstGeom prst="rect">
            <a:avLst/>
          </a:prstGeom>
        </p:spPr>
        <p:txBody>
          <a:bodyPr lIns="0" tIns="0" rIns="0" bIns="0">
            <a:no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dirty="0"/>
              <a:t>Short Slide Summary</a:t>
            </a:r>
          </a:p>
        </p:txBody>
      </p:sp>
      <p:sp>
        <p:nvSpPr>
          <p:cNvPr id="2" name="Title 1"/>
          <p:cNvSpPr>
            <a:spLocks noGrp="1"/>
          </p:cNvSpPr>
          <p:nvPr>
            <p:ph type="title" hasCustomPrompt="1"/>
          </p:nvPr>
        </p:nvSpPr>
        <p:spPr>
          <a:xfrm>
            <a:off x="347870" y="426961"/>
            <a:ext cx="4303644" cy="497378"/>
          </a:xfrm>
        </p:spPr>
        <p:txBody>
          <a:bodyPr wrap="square" lIns="0" tIns="91440" bIns="45720">
            <a:spAutoFit/>
          </a:bodyPr>
          <a:lstStyle>
            <a:lvl1pPr algn="l">
              <a:defRPr/>
            </a:lvl1pPr>
          </a:lstStyle>
          <a:p>
            <a:pPr lvl="0"/>
            <a:r>
              <a:rPr lang="en-US" dirty="0"/>
              <a:t>Title: Content Slide</a:t>
            </a:r>
          </a:p>
        </p:txBody>
      </p:sp>
    </p:spTree>
    <p:extLst>
      <p:ext uri="{BB962C8B-B14F-4D97-AF65-F5344CB8AC3E}">
        <p14:creationId xmlns:p14="http://schemas.microsoft.com/office/powerpoint/2010/main" val="561629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ransition Slide - Whit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BF1EABC7-8D0B-084D-B8EA-D14AD96DCBB3}"/>
              </a:ext>
            </a:extLst>
          </p:cNvPr>
          <p:cNvPicPr>
            <a:picLocks noChangeAspect="1"/>
          </p:cNvPicPr>
          <p:nvPr userDrawn="1"/>
        </p:nvPicPr>
        <p:blipFill rotWithShape="1">
          <a:blip r:embed="rId2">
            <a:alphaModFix amt="85000"/>
          </a:blip>
          <a:srcRect l="1327" t="9140" r="29331" b="19579"/>
          <a:stretch/>
        </p:blipFill>
        <p:spPr>
          <a:xfrm rot="10800000">
            <a:off x="0" y="0"/>
            <a:ext cx="9144000" cy="4922828"/>
          </a:xfrm>
          <a:prstGeom prst="rect">
            <a:avLst/>
          </a:prstGeom>
        </p:spPr>
      </p:pic>
      <p:sp>
        <p:nvSpPr>
          <p:cNvPr id="3" name="Text Placeholder 7"/>
          <p:cNvSpPr>
            <a:spLocks noGrp="1"/>
          </p:cNvSpPr>
          <p:nvPr>
            <p:ph type="body" sz="quarter" idx="10" hasCustomPrompt="1"/>
          </p:nvPr>
        </p:nvSpPr>
        <p:spPr>
          <a:xfrm>
            <a:off x="467454" y="992041"/>
            <a:ext cx="5874980" cy="1348326"/>
          </a:xfrm>
          <a:prstGeom prst="rect">
            <a:avLst/>
          </a:prstGeom>
        </p:spPr>
        <p:txBody>
          <a:bodyPr anchor="b" anchorCtr="0">
            <a:noAutofit/>
          </a:bodyPr>
          <a:lstStyle>
            <a:lvl1pPr marL="0" indent="0">
              <a:buNone/>
              <a:defRPr sz="3000">
                <a:solidFill>
                  <a:schemeClr val="accent1"/>
                </a:solidFill>
                <a:latin typeface="+mj-lt"/>
              </a:defRPr>
            </a:lvl1pPr>
          </a:lstStyle>
          <a:p>
            <a:pPr lvl="0"/>
            <a:r>
              <a:rPr lang="en-US" dirty="0"/>
              <a:t>Transition Slide Title</a:t>
            </a:r>
          </a:p>
        </p:txBody>
      </p:sp>
      <p:sp>
        <p:nvSpPr>
          <p:cNvPr id="5" name="Text Placeholder 14"/>
          <p:cNvSpPr>
            <a:spLocks noGrp="1"/>
          </p:cNvSpPr>
          <p:nvPr>
            <p:ph type="body" sz="quarter" idx="11" hasCustomPrompt="1"/>
          </p:nvPr>
        </p:nvSpPr>
        <p:spPr>
          <a:xfrm>
            <a:off x="467455" y="2571750"/>
            <a:ext cx="3952712" cy="1101551"/>
          </a:xfrm>
          <a:prstGeom prst="rect">
            <a:avLst/>
          </a:prstGeom>
        </p:spPr>
        <p:txBody>
          <a:bodyPr>
            <a:noAutofit/>
          </a:bodyPr>
          <a:lstStyle>
            <a:lvl1pPr marL="0" indent="0">
              <a:spcBef>
                <a:spcPts val="400"/>
              </a:spcBef>
              <a:buNone/>
              <a:defRPr sz="1800" baseline="0"/>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or additional text</a:t>
            </a:r>
          </a:p>
        </p:txBody>
      </p:sp>
      <p:sp>
        <p:nvSpPr>
          <p:cNvPr id="10" name="TextBox 9">
            <a:extLst>
              <a:ext uri="{FF2B5EF4-FFF2-40B4-BE49-F238E27FC236}">
                <a16:creationId xmlns:a16="http://schemas.microsoft.com/office/drawing/2014/main" id="{4144ECDD-AAF7-CF49-BD14-DBD71098E9EF}"/>
              </a:ext>
            </a:extLst>
          </p:cNvPr>
          <p:cNvSpPr txBox="1"/>
          <p:nvPr userDrawn="1"/>
        </p:nvSpPr>
        <p:spPr>
          <a:xfrm>
            <a:off x="75788" y="4922828"/>
            <a:ext cx="4841652" cy="230832"/>
          </a:xfrm>
          <a:prstGeom prst="rect">
            <a:avLst/>
          </a:prstGeom>
          <a:noFill/>
        </p:spPr>
        <p:txBody>
          <a:bodyPr wrap="square" rtlCol="0">
            <a:spAutoFit/>
          </a:bodyPr>
          <a:lstStyle/>
          <a:p>
            <a:r>
              <a:rPr lang="en-US" sz="900" spc="50" baseline="0" dirty="0"/>
              <a:t>SOLAR ENERGY INNOVATION NETWORK  |  U.S. DEPARTMENT OF ENERGY</a:t>
            </a:r>
          </a:p>
        </p:txBody>
      </p:sp>
      <p:cxnSp>
        <p:nvCxnSpPr>
          <p:cNvPr id="13" name="Straight Connector 12">
            <a:extLst>
              <a:ext uri="{FF2B5EF4-FFF2-40B4-BE49-F238E27FC236}">
                <a16:creationId xmlns:a16="http://schemas.microsoft.com/office/drawing/2014/main" id="{F7AA993F-7AE1-5343-AA62-E8B005757E6D}"/>
              </a:ext>
            </a:extLst>
          </p:cNvPr>
          <p:cNvCxnSpPr>
            <a:cxnSpLocks/>
          </p:cNvCxnSpPr>
          <p:nvPr userDrawn="1"/>
        </p:nvCxnSpPr>
        <p:spPr>
          <a:xfrm flipV="1">
            <a:off x="612843" y="2411801"/>
            <a:ext cx="6702357" cy="1"/>
          </a:xfrm>
          <a:prstGeom prst="line">
            <a:avLst/>
          </a:prstGeom>
          <a:ln w="41275" cmpd="dbl">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4" name="Graphic 13">
            <a:extLst>
              <a:ext uri="{FF2B5EF4-FFF2-40B4-BE49-F238E27FC236}">
                <a16:creationId xmlns:a16="http://schemas.microsoft.com/office/drawing/2014/main" id="{7D77FEF5-76A3-8348-99FD-98B66A63FDA0}"/>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596268" y="2045190"/>
            <a:ext cx="1267604" cy="733222"/>
          </a:xfrm>
          <a:prstGeom prst="rect">
            <a:avLst/>
          </a:prstGeom>
        </p:spPr>
      </p:pic>
    </p:spTree>
    <p:extLst>
      <p:ext uri="{BB962C8B-B14F-4D97-AF65-F5344CB8AC3E}">
        <p14:creationId xmlns:p14="http://schemas.microsoft.com/office/powerpoint/2010/main" val="281122996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ransition Slide - Blu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D44BCFC-0933-E440-88EA-148CB8024DD2}"/>
              </a:ext>
            </a:extLst>
          </p:cNvPr>
          <p:cNvPicPr>
            <a:picLocks noChangeAspect="1"/>
          </p:cNvPicPr>
          <p:nvPr userDrawn="1"/>
        </p:nvPicPr>
        <p:blipFill rotWithShape="1">
          <a:blip r:embed="rId2"/>
          <a:srcRect l="181" r="181" b="4681"/>
          <a:stretch/>
        </p:blipFill>
        <p:spPr>
          <a:xfrm>
            <a:off x="0" y="0"/>
            <a:ext cx="9144000" cy="4902740"/>
          </a:xfrm>
          <a:prstGeom prst="rect">
            <a:avLst/>
          </a:prstGeom>
        </p:spPr>
      </p:pic>
      <p:sp>
        <p:nvSpPr>
          <p:cNvPr id="3" name="Text Placeholder 7"/>
          <p:cNvSpPr>
            <a:spLocks noGrp="1"/>
          </p:cNvSpPr>
          <p:nvPr>
            <p:ph type="body" sz="quarter" idx="10" hasCustomPrompt="1"/>
          </p:nvPr>
        </p:nvSpPr>
        <p:spPr>
          <a:xfrm>
            <a:off x="467454" y="1252017"/>
            <a:ext cx="3952146" cy="1348326"/>
          </a:xfrm>
          <a:prstGeom prst="rect">
            <a:avLst/>
          </a:prstGeom>
        </p:spPr>
        <p:txBody>
          <a:bodyPr anchor="b" anchorCtr="0">
            <a:noAutofit/>
          </a:bodyPr>
          <a:lstStyle>
            <a:lvl1pPr marL="0" indent="0">
              <a:buNone/>
              <a:defRPr sz="3000">
                <a:solidFill>
                  <a:srgbClr val="FFFFFF"/>
                </a:solidFill>
              </a:defRPr>
            </a:lvl1pPr>
          </a:lstStyle>
          <a:p>
            <a:pPr lvl="0"/>
            <a:r>
              <a:rPr lang="en-US"/>
              <a:t>Transition Slide Title</a:t>
            </a:r>
          </a:p>
        </p:txBody>
      </p:sp>
      <p:sp>
        <p:nvSpPr>
          <p:cNvPr id="5" name="Text Placeholder 14"/>
          <p:cNvSpPr>
            <a:spLocks noGrp="1"/>
          </p:cNvSpPr>
          <p:nvPr>
            <p:ph type="body" sz="quarter" idx="11" hasCustomPrompt="1"/>
          </p:nvPr>
        </p:nvSpPr>
        <p:spPr>
          <a:xfrm>
            <a:off x="467455" y="2961483"/>
            <a:ext cx="3952712" cy="1101551"/>
          </a:xfrm>
          <a:prstGeom prst="rect">
            <a:avLst/>
          </a:prstGeom>
        </p:spPr>
        <p:txBody>
          <a:bodyPr>
            <a:noAutofit/>
          </a:bodyPr>
          <a:lstStyle>
            <a:lvl1pPr marL="0" indent="0">
              <a:spcBef>
                <a:spcPts val="400"/>
              </a:spcBef>
              <a:buNone/>
              <a:defRPr sz="1800" baseline="0">
                <a:solidFill>
                  <a:srgbClr val="FFFFFF"/>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Subtitle or additional text</a:t>
            </a:r>
          </a:p>
        </p:txBody>
      </p:sp>
      <p:cxnSp>
        <p:nvCxnSpPr>
          <p:cNvPr id="9" name="Straight Connector 8">
            <a:extLst>
              <a:ext uri="{FF2B5EF4-FFF2-40B4-BE49-F238E27FC236}">
                <a16:creationId xmlns:a16="http://schemas.microsoft.com/office/drawing/2014/main" id="{759E0119-BBA6-434F-8073-F5E4900470B2}"/>
              </a:ext>
            </a:extLst>
          </p:cNvPr>
          <p:cNvCxnSpPr>
            <a:cxnSpLocks/>
          </p:cNvCxnSpPr>
          <p:nvPr userDrawn="1"/>
        </p:nvCxnSpPr>
        <p:spPr>
          <a:xfrm flipV="1">
            <a:off x="544749" y="2761455"/>
            <a:ext cx="6702357" cy="1"/>
          </a:xfrm>
          <a:prstGeom prst="line">
            <a:avLst/>
          </a:prstGeom>
          <a:ln w="31750"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pic>
        <p:nvPicPr>
          <p:cNvPr id="10" name="Graphic 9">
            <a:extLst>
              <a:ext uri="{FF2B5EF4-FFF2-40B4-BE49-F238E27FC236}">
                <a16:creationId xmlns:a16="http://schemas.microsoft.com/office/drawing/2014/main" id="{6D61BE98-2B60-4D47-B133-38DA324D9F83}"/>
              </a:ext>
            </a:extLst>
          </p:cNvPr>
          <p:cNvPicPr>
            <a:picLocks noChangeAspect="1"/>
          </p:cNvPicPr>
          <p:nvPr userDrawn="1"/>
        </p:nvPicPr>
        <p:blipFill>
          <a:blip r:embed="rId3">
            <a:extLst>
              <a:ext uri="{96DAC541-7B7A-43D3-8B79-37D633B846F1}">
                <asvg:svgBlip xmlns:asvg="http://schemas.microsoft.com/office/drawing/2016/SVG/main" r:embed="rId4"/>
              </a:ext>
            </a:extLst>
          </a:blip>
          <a:srcRect/>
          <a:stretch/>
        </p:blipFill>
        <p:spPr>
          <a:xfrm>
            <a:off x="7560292" y="2315808"/>
            <a:ext cx="1116253" cy="645675"/>
          </a:xfrm>
          <a:prstGeom prst="rect">
            <a:avLst/>
          </a:prstGeom>
        </p:spPr>
      </p:pic>
    </p:spTree>
    <p:extLst>
      <p:ext uri="{BB962C8B-B14F-4D97-AF65-F5344CB8AC3E}">
        <p14:creationId xmlns:p14="http://schemas.microsoft.com/office/powerpoint/2010/main" val="19411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hoto Slide - Multipl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78689" y="578461"/>
            <a:ext cx="5273040" cy="812800"/>
          </a:xfrm>
        </p:spPr>
        <p:txBody>
          <a:bodyPr/>
          <a:lstStyle>
            <a:lvl1pPr algn="ctr">
              <a:defRPr/>
            </a:lvl1pPr>
          </a:lstStyle>
          <a:p>
            <a:r>
              <a:rPr lang="en-US" dirty="0"/>
              <a:t>Gallery Slide</a:t>
            </a:r>
          </a:p>
        </p:txBody>
      </p:sp>
      <p:sp>
        <p:nvSpPr>
          <p:cNvPr id="3" name="Picture Placeholder 2"/>
          <p:cNvSpPr>
            <a:spLocks noGrp="1"/>
          </p:cNvSpPr>
          <p:nvPr>
            <p:ph type="pic" sz="quarter" idx="21" hasCustomPrompt="1"/>
          </p:nvPr>
        </p:nvSpPr>
        <p:spPr>
          <a:xfrm>
            <a:off x="0" y="1542081"/>
            <a:ext cx="2980477" cy="1759057"/>
          </a:xfrm>
          <a:prstGeom prst="rect">
            <a:avLst/>
          </a:prstGeom>
          <a:solidFill>
            <a:schemeClr val="bg1">
              <a:lumMod val="85000"/>
            </a:schemeClr>
          </a:solidFill>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a:lvl1pPr>
          </a:lstStyle>
          <a:p>
            <a:r>
              <a:rPr lang="en-US" dirty="0"/>
              <a:t>Insert Photo</a:t>
            </a:r>
          </a:p>
        </p:txBody>
      </p:sp>
      <p:sp>
        <p:nvSpPr>
          <p:cNvPr id="4" name="Text Placeholder 27"/>
          <p:cNvSpPr>
            <a:spLocks noGrp="1"/>
          </p:cNvSpPr>
          <p:nvPr>
            <p:ph type="body" sz="quarter" idx="20" hasCustomPrompt="1"/>
          </p:nvPr>
        </p:nvSpPr>
        <p:spPr>
          <a:xfrm>
            <a:off x="2117585" y="3602778"/>
            <a:ext cx="4595248" cy="899480"/>
          </a:xfrm>
          <a:prstGeom prst="rect">
            <a:avLst/>
          </a:prstGeom>
        </p:spPr>
        <p:txBody>
          <a:bodyPr vert="horz" lIns="0" tIns="0" rIns="0" bIns="0" anchor="t" anchorCtr="0">
            <a:normAutofit/>
          </a:bodyPr>
          <a:lstStyle>
            <a:lvl1pPr marL="0" indent="0" algn="ctr">
              <a:spcBef>
                <a:spcPts val="1000"/>
              </a:spcBef>
              <a:buFont typeface="Arial"/>
              <a:buNone/>
              <a:defRPr sz="1200" baseline="0"/>
            </a:lvl1pPr>
          </a:lstStyle>
          <a:p>
            <a:pPr lvl="0"/>
            <a:r>
              <a:rPr lang="en-US" dirty="0"/>
              <a:t>Description of the photo/image</a:t>
            </a:r>
          </a:p>
        </p:txBody>
      </p:sp>
      <p:sp>
        <p:nvSpPr>
          <p:cNvPr id="8" name="Picture Placeholder 2">
            <a:extLst>
              <a:ext uri="{FF2B5EF4-FFF2-40B4-BE49-F238E27FC236}">
                <a16:creationId xmlns:a16="http://schemas.microsoft.com/office/drawing/2014/main" id="{F5AFEA37-759F-9140-924F-F7BFAF7B64E3}"/>
              </a:ext>
            </a:extLst>
          </p:cNvPr>
          <p:cNvSpPr>
            <a:spLocks noGrp="1"/>
          </p:cNvSpPr>
          <p:nvPr>
            <p:ph type="pic" sz="quarter" idx="22" hasCustomPrompt="1"/>
          </p:nvPr>
        </p:nvSpPr>
        <p:spPr>
          <a:xfrm>
            <a:off x="3090037" y="1542081"/>
            <a:ext cx="2980477" cy="1759057"/>
          </a:xfrm>
          <a:prstGeom prst="rect">
            <a:avLst/>
          </a:prstGeom>
          <a:solidFill>
            <a:schemeClr val="bg1">
              <a:lumMod val="85000"/>
            </a:schemeClr>
          </a:solidFill>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a:lvl1pPr>
          </a:lstStyle>
          <a:p>
            <a:r>
              <a:rPr lang="en-US" dirty="0"/>
              <a:t>Insert Photo</a:t>
            </a:r>
          </a:p>
        </p:txBody>
      </p:sp>
      <p:sp>
        <p:nvSpPr>
          <p:cNvPr id="9" name="Picture Placeholder 2">
            <a:extLst>
              <a:ext uri="{FF2B5EF4-FFF2-40B4-BE49-F238E27FC236}">
                <a16:creationId xmlns:a16="http://schemas.microsoft.com/office/drawing/2014/main" id="{2E70A10D-D336-B045-B026-586B97B4B6B9}"/>
              </a:ext>
            </a:extLst>
          </p:cNvPr>
          <p:cNvSpPr>
            <a:spLocks noGrp="1"/>
          </p:cNvSpPr>
          <p:nvPr>
            <p:ph type="pic" sz="quarter" idx="23" hasCustomPrompt="1"/>
          </p:nvPr>
        </p:nvSpPr>
        <p:spPr>
          <a:xfrm>
            <a:off x="6180074" y="1542081"/>
            <a:ext cx="2980477" cy="1759057"/>
          </a:xfrm>
          <a:prstGeom prst="rect">
            <a:avLst/>
          </a:prstGeom>
          <a:solidFill>
            <a:schemeClr val="bg1">
              <a:lumMod val="85000"/>
            </a:schemeClr>
          </a:solidFill>
        </p:spPr>
        <p:txBody>
          <a:bodyPr vert="horz"/>
          <a:lstStyle>
            <a:lvl1pPr marL="0" marR="0" indent="0" algn="l" defTabSz="457200" rtl="0" eaLnBrk="1" fontAlgn="auto" latinLnBrk="0" hangingPunct="1">
              <a:lnSpc>
                <a:spcPct val="100000"/>
              </a:lnSpc>
              <a:spcBef>
                <a:spcPct val="20000"/>
              </a:spcBef>
              <a:spcAft>
                <a:spcPts val="0"/>
              </a:spcAft>
              <a:buClrTx/>
              <a:buSzTx/>
              <a:buFont typeface="Arial"/>
              <a:buNone/>
              <a:tabLst/>
              <a:defRPr sz="1200"/>
            </a:lvl1pPr>
          </a:lstStyle>
          <a:p>
            <a:r>
              <a:rPr lang="en-US" dirty="0"/>
              <a:t>Insert Photo</a:t>
            </a:r>
          </a:p>
        </p:txBody>
      </p:sp>
    </p:spTree>
    <p:extLst>
      <p:ext uri="{BB962C8B-B14F-4D97-AF65-F5344CB8AC3E}">
        <p14:creationId xmlns:p14="http://schemas.microsoft.com/office/powerpoint/2010/main" val="63459549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990B7BD-3588-8E4B-8320-BF94FE995FD5}"/>
              </a:ext>
            </a:extLst>
          </p:cNvPr>
          <p:cNvPicPr>
            <a:picLocks noChangeAspect="1"/>
          </p:cNvPicPr>
          <p:nvPr userDrawn="1"/>
        </p:nvPicPr>
        <p:blipFill>
          <a:blip r:embed="rId2"/>
          <a:srcRect l="181" r="181"/>
          <a:stretch/>
        </p:blipFill>
        <p:spPr>
          <a:xfrm>
            <a:off x="0" y="0"/>
            <a:ext cx="9144000" cy="5143500"/>
          </a:xfrm>
          <a:prstGeom prst="rect">
            <a:avLst/>
          </a:prstGeom>
        </p:spPr>
      </p:pic>
      <p:pic>
        <p:nvPicPr>
          <p:cNvPr id="11" name="Graphic 10">
            <a:extLst>
              <a:ext uri="{FF2B5EF4-FFF2-40B4-BE49-F238E27FC236}">
                <a16:creationId xmlns:a16="http://schemas.microsoft.com/office/drawing/2014/main" id="{A0F86EEF-6E00-3A40-B9AB-FF6EF48AAF2D}"/>
              </a:ext>
            </a:extLst>
          </p:cNvPr>
          <p:cNvPicPr>
            <a:picLocks noChangeAspect="1"/>
          </p:cNvPicPr>
          <p:nvPr userDrawn="1"/>
        </p:nvPicPr>
        <p:blipFill rotWithShape="1">
          <a:blip r:embed="rId3">
            <a:extLst>
              <a:ext uri="{96DAC541-7B7A-43D3-8B79-37D633B846F1}">
                <asvg:svgBlip xmlns:asvg="http://schemas.microsoft.com/office/drawing/2016/SVG/main" r:embed="rId4"/>
              </a:ext>
            </a:extLst>
          </a:blip>
          <a:srcRect t="-6338" b="25610"/>
          <a:stretch/>
        </p:blipFill>
        <p:spPr>
          <a:xfrm>
            <a:off x="0" y="3551566"/>
            <a:ext cx="9146199" cy="1599181"/>
          </a:xfrm>
          <a:prstGeom prst="rect">
            <a:avLst/>
          </a:prstGeom>
        </p:spPr>
      </p:pic>
      <p:sp>
        <p:nvSpPr>
          <p:cNvPr id="14" name="Text Placeholder 7">
            <a:extLst>
              <a:ext uri="{FF2B5EF4-FFF2-40B4-BE49-F238E27FC236}">
                <a16:creationId xmlns:a16="http://schemas.microsoft.com/office/drawing/2014/main" id="{D1D5305E-26B0-2340-B09C-F7EDE236ABBB}"/>
              </a:ext>
            </a:extLst>
          </p:cNvPr>
          <p:cNvSpPr>
            <a:spLocks noGrp="1"/>
          </p:cNvSpPr>
          <p:nvPr>
            <p:ph type="body" sz="quarter" idx="10" hasCustomPrompt="1"/>
          </p:nvPr>
        </p:nvSpPr>
        <p:spPr>
          <a:xfrm>
            <a:off x="513644" y="914094"/>
            <a:ext cx="6081709" cy="1383457"/>
          </a:xfrm>
          <a:prstGeom prst="rect">
            <a:avLst/>
          </a:prstGeom>
        </p:spPr>
        <p:txBody>
          <a:bodyPr anchor="b" anchorCtr="0">
            <a:noAutofit/>
          </a:bodyPr>
          <a:lstStyle>
            <a:lvl1pPr marL="0" indent="0">
              <a:buNone/>
              <a:defRPr sz="3000">
                <a:solidFill>
                  <a:srgbClr val="03A0F7"/>
                </a:solidFill>
                <a:latin typeface="+mj-lt"/>
              </a:defRPr>
            </a:lvl1pPr>
          </a:lstStyle>
          <a:p>
            <a:pPr lvl="0"/>
            <a:r>
              <a:rPr lang="en-US" dirty="0"/>
              <a:t>Thank You or Q&amp;A</a:t>
            </a:r>
          </a:p>
        </p:txBody>
      </p:sp>
      <p:pic>
        <p:nvPicPr>
          <p:cNvPr id="18" name="Graphic 17">
            <a:extLst>
              <a:ext uri="{FF2B5EF4-FFF2-40B4-BE49-F238E27FC236}">
                <a16:creationId xmlns:a16="http://schemas.microsoft.com/office/drawing/2014/main" id="{F644DDF4-7AEF-4447-86F0-CE26AB2E290B}"/>
              </a:ext>
            </a:extLst>
          </p:cNvPr>
          <p:cNvPicPr>
            <a:picLocks noChangeAspect="1"/>
          </p:cNvPicPr>
          <p:nvPr userDrawn="1"/>
        </p:nvPicPr>
        <p:blipFill>
          <a:blip r:embed="rId5">
            <a:extLst>
              <a:ext uri="{96DAC541-7B7A-43D3-8B79-37D633B846F1}">
                <asvg:svgBlip xmlns:asvg="http://schemas.microsoft.com/office/drawing/2016/SVG/main" r:embed="rId6"/>
              </a:ext>
            </a:extLst>
          </a:blip>
          <a:srcRect/>
          <a:stretch/>
        </p:blipFill>
        <p:spPr>
          <a:xfrm>
            <a:off x="7475952" y="1839605"/>
            <a:ext cx="1417103" cy="819696"/>
          </a:xfrm>
          <a:prstGeom prst="rect">
            <a:avLst/>
          </a:prstGeom>
        </p:spPr>
      </p:pic>
      <p:cxnSp>
        <p:nvCxnSpPr>
          <p:cNvPr id="19" name="Straight Connector 18">
            <a:extLst>
              <a:ext uri="{FF2B5EF4-FFF2-40B4-BE49-F238E27FC236}">
                <a16:creationId xmlns:a16="http://schemas.microsoft.com/office/drawing/2014/main" id="{3B37F0C5-D874-B24D-B795-8124DA1DA593}"/>
              </a:ext>
            </a:extLst>
          </p:cNvPr>
          <p:cNvCxnSpPr>
            <a:cxnSpLocks/>
          </p:cNvCxnSpPr>
          <p:nvPr userDrawn="1"/>
        </p:nvCxnSpPr>
        <p:spPr>
          <a:xfrm flipV="1">
            <a:off x="612843" y="2411801"/>
            <a:ext cx="6702357" cy="1"/>
          </a:xfrm>
          <a:prstGeom prst="line">
            <a:avLst/>
          </a:prstGeom>
          <a:ln w="31750"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42167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ECFF70A-8026-EF48-BE09-E201EE0C690E}"/>
              </a:ext>
            </a:extLst>
          </p:cNvPr>
          <p:cNvPicPr>
            <a:picLocks noChangeAspect="1"/>
          </p:cNvPicPr>
          <p:nvPr userDrawn="1"/>
        </p:nvPicPr>
        <p:blipFill rotWithShape="1">
          <a:blip r:embed="rId27">
            <a:alphaModFix amt="51000"/>
          </a:blip>
          <a:srcRect t="94871"/>
          <a:stretch/>
        </p:blipFill>
        <p:spPr>
          <a:xfrm>
            <a:off x="0" y="4942842"/>
            <a:ext cx="9144000" cy="203381"/>
          </a:xfrm>
          <a:prstGeom prst="rect">
            <a:avLst/>
          </a:prstGeom>
        </p:spPr>
      </p:pic>
      <p:sp>
        <p:nvSpPr>
          <p:cNvPr id="2" name="Title Placeholder 1"/>
          <p:cNvSpPr>
            <a:spLocks noGrp="1"/>
          </p:cNvSpPr>
          <p:nvPr>
            <p:ph type="title"/>
          </p:nvPr>
        </p:nvSpPr>
        <p:spPr>
          <a:xfrm>
            <a:off x="457200" y="387350"/>
            <a:ext cx="5273040" cy="812800"/>
          </a:xfrm>
          <a:prstGeom prst="rect">
            <a:avLst/>
          </a:prstGeom>
          <a:noFill/>
          <a:ln>
            <a:noFill/>
            <a:extLst>
              <a:ext uri="{C807C97D-BFC1-408E-A445-0C87EB9F89A2}">
                <ask:lineSketchStyleProps xmlns:ask="http://schemas.microsoft.com/office/drawing/2018/sketchyshapes" sd="1219033472">
                  <a:custGeom>
                    <a:avLst/>
                    <a:gdLst>
                      <a:gd name="connsiteX0" fmla="*/ 0 w 5273040"/>
                      <a:gd name="connsiteY0" fmla="*/ 0 h 812800"/>
                      <a:gd name="connsiteX1" fmla="*/ 5273040 w 5273040"/>
                      <a:gd name="connsiteY1" fmla="*/ 0 h 812800"/>
                      <a:gd name="connsiteX2" fmla="*/ 5273040 w 5273040"/>
                      <a:gd name="connsiteY2" fmla="*/ 812800 h 812800"/>
                      <a:gd name="connsiteX3" fmla="*/ 0 w 5273040"/>
                      <a:gd name="connsiteY3" fmla="*/ 812800 h 812800"/>
                      <a:gd name="connsiteX4" fmla="*/ 0 w 5273040"/>
                      <a:gd name="connsiteY4" fmla="*/ 0 h 81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3040" h="812800" extrusionOk="0">
                        <a:moveTo>
                          <a:pt x="0" y="0"/>
                        </a:moveTo>
                        <a:cubicBezTo>
                          <a:pt x="2580033" y="118645"/>
                          <a:pt x="2944590" y="116012"/>
                          <a:pt x="5273040" y="0"/>
                        </a:cubicBezTo>
                        <a:cubicBezTo>
                          <a:pt x="5202606" y="312345"/>
                          <a:pt x="5317495" y="453698"/>
                          <a:pt x="5273040" y="812800"/>
                        </a:cubicBezTo>
                        <a:cubicBezTo>
                          <a:pt x="3657638" y="947400"/>
                          <a:pt x="1406252" y="655604"/>
                          <a:pt x="0" y="812800"/>
                        </a:cubicBezTo>
                        <a:cubicBezTo>
                          <a:pt x="-63531" y="457734"/>
                          <a:pt x="-43856" y="298976"/>
                          <a:pt x="0" y="0"/>
                        </a:cubicBezTo>
                        <a:close/>
                      </a:path>
                    </a:pathLst>
                  </a:custGeom>
                  <ask:type>
                    <ask:lineSketchNone/>
                  </ask:type>
                </ask:lineSketchStyleProps>
              </a:ext>
            </a:extLst>
          </a:ln>
        </p:spPr>
        <p:txBody>
          <a:bodyPr vert="horz" lIns="0" tIns="0" rIns="0" bIns="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457200" y="1420713"/>
            <a:ext cx="8229600" cy="326435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extBox 6">
            <a:extLst>
              <a:ext uri="{FF2B5EF4-FFF2-40B4-BE49-F238E27FC236}">
                <a16:creationId xmlns:a16="http://schemas.microsoft.com/office/drawing/2014/main" id="{5906556E-49C2-6547-B72A-892B5187E9E4}"/>
              </a:ext>
            </a:extLst>
          </p:cNvPr>
          <p:cNvSpPr txBox="1"/>
          <p:nvPr userDrawn="1"/>
        </p:nvSpPr>
        <p:spPr>
          <a:xfrm>
            <a:off x="75788" y="4930779"/>
            <a:ext cx="4841652" cy="215444"/>
          </a:xfrm>
          <a:prstGeom prst="rect">
            <a:avLst/>
          </a:prstGeom>
          <a:noFill/>
        </p:spPr>
        <p:txBody>
          <a:bodyPr wrap="square" rtlCol="0">
            <a:spAutoFit/>
          </a:bodyPr>
          <a:lstStyle/>
          <a:p>
            <a:r>
              <a:rPr lang="en-US" sz="800" b="0" spc="50" baseline="0" dirty="0">
                <a:latin typeface="+mj-lt"/>
              </a:rPr>
              <a:t>AMERICAN-MADE  |  U.S. DEPARTMENT OF ENERGY</a:t>
            </a:r>
          </a:p>
        </p:txBody>
      </p:sp>
      <p:sp>
        <p:nvSpPr>
          <p:cNvPr id="19" name="TextBox 18">
            <a:extLst>
              <a:ext uri="{FF2B5EF4-FFF2-40B4-BE49-F238E27FC236}">
                <a16:creationId xmlns:a16="http://schemas.microsoft.com/office/drawing/2014/main" id="{9F5B8B24-6B77-9045-BAC6-CC2A0E6531C4}"/>
              </a:ext>
            </a:extLst>
          </p:cNvPr>
          <p:cNvSpPr txBox="1"/>
          <p:nvPr userDrawn="1"/>
        </p:nvSpPr>
        <p:spPr>
          <a:xfrm>
            <a:off x="7904480" y="4928234"/>
            <a:ext cx="1168024" cy="230832"/>
          </a:xfrm>
          <a:prstGeom prst="rect">
            <a:avLst/>
          </a:prstGeom>
          <a:noFill/>
        </p:spPr>
        <p:txBody>
          <a:bodyPr wrap="square" rtlCol="0">
            <a:spAutoFit/>
          </a:bodyPr>
          <a:lstStyle/>
          <a:p>
            <a:pPr marL="0" marR="0" indent="0" algn="r" defTabSz="457200" rtl="0" eaLnBrk="1" fontAlgn="auto" latinLnBrk="0" hangingPunct="1">
              <a:lnSpc>
                <a:spcPct val="100000"/>
              </a:lnSpc>
              <a:spcBef>
                <a:spcPts val="0"/>
              </a:spcBef>
              <a:spcAft>
                <a:spcPts val="0"/>
              </a:spcAft>
              <a:buClrTx/>
              <a:buSzTx/>
              <a:buFontTx/>
              <a:buNone/>
              <a:tabLst/>
              <a:defRPr/>
            </a:pPr>
            <a:r>
              <a:rPr lang="en-US" sz="900" dirty="0"/>
              <a:t>    </a:t>
            </a:r>
            <a:fld id="{BFD71CF8-5198-8441-A7C0-DC22FD64CBE4}" type="slidenum">
              <a:rPr lang="en-US" sz="900" b="1" smtClean="0"/>
              <a:pPr marL="0" marR="0" indent="0" algn="r" defTabSz="457200" rtl="0" eaLnBrk="1" fontAlgn="auto" latinLnBrk="0" hangingPunct="1">
                <a:lnSpc>
                  <a:spcPct val="100000"/>
                </a:lnSpc>
                <a:spcBef>
                  <a:spcPts val="0"/>
                </a:spcBef>
                <a:spcAft>
                  <a:spcPts val="0"/>
                </a:spcAft>
                <a:buClrTx/>
                <a:buSzTx/>
                <a:buFontTx/>
                <a:buNone/>
                <a:tabLst/>
                <a:defRPr/>
              </a:pPr>
              <a:t>‹#›</a:t>
            </a:fld>
            <a:endParaRPr lang="en-US" sz="900" b="1" dirty="0"/>
          </a:p>
        </p:txBody>
      </p:sp>
    </p:spTree>
    <p:extLst>
      <p:ext uri="{BB962C8B-B14F-4D97-AF65-F5344CB8AC3E}">
        <p14:creationId xmlns:p14="http://schemas.microsoft.com/office/powerpoint/2010/main" val="226564829"/>
      </p:ext>
    </p:extLst>
  </p:cSld>
  <p:clrMap bg1="lt1" tx1="dk1" bg2="lt2" tx2="dk2" accent1="accent1" accent2="accent2" accent3="accent3" accent4="accent4" accent5="accent5" accent6="accent6" hlink="hlink" folHlink="folHlink"/>
  <p:sldLayoutIdLst>
    <p:sldLayoutId id="2147483726" r:id="rId1"/>
    <p:sldLayoutId id="2147483719" r:id="rId2"/>
    <p:sldLayoutId id="2147483651" r:id="rId3"/>
    <p:sldLayoutId id="2147483649" r:id="rId4"/>
    <p:sldLayoutId id="2147483675" r:id="rId5"/>
    <p:sldLayoutId id="2147483657" r:id="rId6"/>
    <p:sldLayoutId id="2147483724" r:id="rId7"/>
    <p:sldLayoutId id="2147483671" r:id="rId8"/>
    <p:sldLayoutId id="2147483725" r:id="rId9"/>
    <p:sldLayoutId id="2147483727" r:id="rId10"/>
    <p:sldLayoutId id="2147483655" r:id="rId11"/>
    <p:sldLayoutId id="2147483714" r:id="rId12"/>
    <p:sldLayoutId id="2147483712" r:id="rId13"/>
    <p:sldLayoutId id="2147483715" r:id="rId14"/>
    <p:sldLayoutId id="2147483713" r:id="rId15"/>
    <p:sldLayoutId id="2147483707" r:id="rId16"/>
    <p:sldLayoutId id="2147483708" r:id="rId17"/>
    <p:sldLayoutId id="2147483656" r:id="rId18"/>
    <p:sldLayoutId id="2147483718" r:id="rId19"/>
    <p:sldLayoutId id="2147483716" r:id="rId20"/>
    <p:sldLayoutId id="2147483717" r:id="rId21"/>
    <p:sldLayoutId id="2147483666" r:id="rId22"/>
    <p:sldLayoutId id="2147483667" r:id="rId23"/>
    <p:sldLayoutId id="2147483672" r:id="rId24"/>
    <p:sldLayoutId id="2147483696" r:id="rId25"/>
  </p:sldLayoutIdLst>
  <p:hf hdr="0" dt="0"/>
  <p:txStyles>
    <p:titleStyle>
      <a:lvl1pPr marL="0" algn="l" defTabSz="457200" rtl="0" eaLnBrk="1" latinLnBrk="0" hangingPunct="1">
        <a:lnSpc>
          <a:spcPts val="2800"/>
        </a:lnSpc>
        <a:spcBef>
          <a:spcPct val="0"/>
        </a:spcBef>
        <a:buNone/>
        <a:defRPr sz="3000" kern="1200" spc="0">
          <a:solidFill>
            <a:srgbClr val="05344F"/>
          </a:solidFill>
          <a:latin typeface="+mj-lt"/>
          <a:ea typeface="+mj-ea"/>
          <a:cs typeface="+mj-cs"/>
        </a:defRPr>
      </a:lvl1pPr>
    </p:titleStyle>
    <p:bodyStyle>
      <a:lvl1pPr marL="342900" indent="-225425" algn="l" defTabSz="457200" rtl="0" eaLnBrk="1" latinLnBrk="0" hangingPunct="1">
        <a:spcBef>
          <a:spcPct val="20000"/>
        </a:spcBef>
        <a:buFont typeface="Arial" panose="020B0604020202020204" pitchFamily="34" charset="0"/>
        <a:buChar char="•"/>
        <a:tabLst/>
        <a:defRPr sz="2000" kern="1200">
          <a:solidFill>
            <a:schemeClr val="tx1"/>
          </a:solidFill>
          <a:latin typeface="+mn-lt"/>
          <a:ea typeface="+mn-ea"/>
          <a:cs typeface="+mn-cs"/>
        </a:defRPr>
      </a:lvl1pPr>
      <a:lvl2pPr marL="628650" indent="-284163" algn="l" defTabSz="457200" rtl="0" eaLnBrk="1" latinLnBrk="0" hangingPunct="1">
        <a:spcBef>
          <a:spcPct val="20000"/>
        </a:spcBef>
        <a:buFont typeface="Arial" panose="020B0604020202020204" pitchFamily="34" charset="0"/>
        <a:buChar char="•"/>
        <a:tabLst/>
        <a:defRPr sz="2000" kern="1200">
          <a:solidFill>
            <a:schemeClr val="tx1"/>
          </a:solidFill>
          <a:latin typeface="+mn-lt"/>
          <a:ea typeface="+mn-ea"/>
          <a:cs typeface="+mn-cs"/>
        </a:defRPr>
      </a:lvl2pPr>
      <a:lvl3pPr marL="914400" indent="-236538" algn="l" defTabSz="457200" rtl="0" eaLnBrk="1" latinLnBrk="0" hangingPunct="1">
        <a:spcBef>
          <a:spcPct val="20000"/>
        </a:spcBef>
        <a:buFont typeface="Arial" panose="020B0604020202020204" pitchFamily="34" charset="0"/>
        <a:buChar char="•"/>
        <a:tabLst/>
        <a:defRPr sz="2000" kern="1200">
          <a:solidFill>
            <a:schemeClr val="tx1"/>
          </a:solidFill>
          <a:latin typeface="+mn-lt"/>
          <a:ea typeface="+mn-ea"/>
          <a:cs typeface="+mn-cs"/>
        </a:defRPr>
      </a:lvl3pPr>
      <a:lvl4pPr marL="1150938" indent="-227013" algn="l" defTabSz="457200" rtl="0" eaLnBrk="1" latinLnBrk="0" hangingPunct="1">
        <a:spcBef>
          <a:spcPct val="20000"/>
        </a:spcBef>
        <a:buFont typeface="Arial" panose="020B0604020202020204" pitchFamily="34" charset="0"/>
        <a:buChar char="•"/>
        <a:tabLst/>
        <a:defRPr sz="2000" kern="1200">
          <a:solidFill>
            <a:schemeClr val="tx1"/>
          </a:solidFill>
          <a:latin typeface="+mn-lt"/>
          <a:ea typeface="+mn-ea"/>
          <a:cs typeface="+mn-cs"/>
        </a:defRPr>
      </a:lvl4pPr>
      <a:lvl5pPr marL="1377950" indent="-227013" algn="l" defTabSz="457200" rtl="0" eaLnBrk="1" latinLnBrk="0" hangingPunct="1">
        <a:spcBef>
          <a:spcPct val="20000"/>
        </a:spcBef>
        <a:buFont typeface="Arial" panose="020B0604020202020204" pitchFamily="34" charset="0"/>
        <a:buChar char="•"/>
        <a:tabLst/>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25E2166-2BB7-2542-8C0B-FB331984FFC9}"/>
              </a:ext>
            </a:extLst>
          </p:cNvPr>
          <p:cNvSpPr>
            <a:spLocks noGrp="1"/>
          </p:cNvSpPr>
          <p:nvPr>
            <p:ph type="body" sz="quarter" idx="10"/>
          </p:nvPr>
        </p:nvSpPr>
        <p:spPr/>
        <p:txBody>
          <a:bodyPr/>
          <a:lstStyle/>
          <a:p>
            <a:endParaRPr lang="en-US" dirty="0"/>
          </a:p>
        </p:txBody>
      </p:sp>
      <p:sp>
        <p:nvSpPr>
          <p:cNvPr id="3" name="Text Placeholder 2">
            <a:extLst>
              <a:ext uri="{FF2B5EF4-FFF2-40B4-BE49-F238E27FC236}">
                <a16:creationId xmlns:a16="http://schemas.microsoft.com/office/drawing/2014/main" id="{03C91316-0F83-044C-8F1E-E613E50467A1}"/>
              </a:ext>
            </a:extLst>
          </p:cNvPr>
          <p:cNvSpPr>
            <a:spLocks noGrp="1"/>
          </p:cNvSpPr>
          <p:nvPr>
            <p:ph type="body" sz="quarter" idx="12"/>
          </p:nvPr>
        </p:nvSpPr>
        <p:spPr/>
        <p:txBody>
          <a:bodyPr/>
          <a:lstStyle/>
          <a:p>
            <a:endParaRPr lang="en-US" dirty="0"/>
          </a:p>
        </p:txBody>
      </p:sp>
    </p:spTree>
    <p:extLst>
      <p:ext uri="{BB962C8B-B14F-4D97-AF65-F5344CB8AC3E}">
        <p14:creationId xmlns:p14="http://schemas.microsoft.com/office/powerpoint/2010/main" val="28861271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7DD7-A485-B34B-8BC9-10FCA919D3B8}"/>
              </a:ext>
            </a:extLst>
          </p:cNvPr>
          <p:cNvSpPr>
            <a:spLocks noGrp="1"/>
          </p:cNvSpPr>
          <p:nvPr>
            <p:ph type="title"/>
          </p:nvPr>
        </p:nvSpPr>
        <p:spPr>
          <a:xfrm>
            <a:off x="944046" y="682655"/>
            <a:ext cx="4317167" cy="907143"/>
          </a:xfrm>
        </p:spPr>
        <p:txBody>
          <a:bodyPr/>
          <a:lstStyle/>
          <a:p>
            <a:r>
              <a:rPr lang="en-US" dirty="0"/>
              <a:t>Technology Name</a:t>
            </a:r>
          </a:p>
        </p:txBody>
      </p:sp>
      <p:sp>
        <p:nvSpPr>
          <p:cNvPr id="3" name="Text Placeholder 2">
            <a:extLst>
              <a:ext uri="{FF2B5EF4-FFF2-40B4-BE49-F238E27FC236}">
                <a16:creationId xmlns:a16="http://schemas.microsoft.com/office/drawing/2014/main" id="{BDA82E15-3AB0-5C4B-AD20-666515EDBFCC}"/>
              </a:ext>
            </a:extLst>
          </p:cNvPr>
          <p:cNvSpPr>
            <a:spLocks noGrp="1"/>
          </p:cNvSpPr>
          <p:nvPr>
            <p:ph type="body" sz="quarter" idx="10"/>
          </p:nvPr>
        </p:nvSpPr>
        <p:spPr>
          <a:xfrm>
            <a:off x="944047" y="1921522"/>
            <a:ext cx="2310598" cy="2619448"/>
          </a:xfrm>
          <a:ln>
            <a:solidFill>
              <a:srgbClr val="05344F"/>
            </a:solidFill>
          </a:ln>
        </p:spPr>
        <p:txBody>
          <a:bodyPr lIns="0" tIns="0" rIns="0" bIns="0">
            <a:normAutofit/>
          </a:bodyPr>
          <a:lstStyle/>
          <a:p>
            <a:pPr marL="6350" indent="0">
              <a:lnSpc>
                <a:spcPct val="150000"/>
              </a:lnSpc>
              <a:buNone/>
            </a:pPr>
            <a:r>
              <a:rPr lang="en-US" sz="900" b="1" dirty="0"/>
              <a:t>Brief Description of Concept</a:t>
            </a:r>
          </a:p>
        </p:txBody>
      </p:sp>
      <p:cxnSp>
        <p:nvCxnSpPr>
          <p:cNvPr id="7" name="Straight Connector 6">
            <a:extLst>
              <a:ext uri="{FF2B5EF4-FFF2-40B4-BE49-F238E27FC236}">
                <a16:creationId xmlns:a16="http://schemas.microsoft.com/office/drawing/2014/main" id="{DE65E6D7-4074-1F42-A971-B696A3006D88}"/>
              </a:ext>
            </a:extLst>
          </p:cNvPr>
          <p:cNvCxnSpPr>
            <a:cxnSpLocks/>
          </p:cNvCxnSpPr>
          <p:nvPr/>
        </p:nvCxnSpPr>
        <p:spPr>
          <a:xfrm flipH="1">
            <a:off x="944046" y="1638469"/>
            <a:ext cx="6743114" cy="0"/>
          </a:xfrm>
          <a:prstGeom prst="line">
            <a:avLst/>
          </a:prstGeom>
          <a:ln w="41275"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
        <p:nvSpPr>
          <p:cNvPr id="6" name="Text Placeholder 2">
            <a:extLst>
              <a:ext uri="{FF2B5EF4-FFF2-40B4-BE49-F238E27FC236}">
                <a16:creationId xmlns:a16="http://schemas.microsoft.com/office/drawing/2014/main" id="{D5D0FAB8-142D-9947-84EA-BC1FBF2FD20C}"/>
              </a:ext>
            </a:extLst>
          </p:cNvPr>
          <p:cNvSpPr txBox="1">
            <a:spLocks/>
          </p:cNvSpPr>
          <p:nvPr/>
        </p:nvSpPr>
        <p:spPr>
          <a:xfrm>
            <a:off x="3485769" y="1921522"/>
            <a:ext cx="2310598" cy="2619448"/>
          </a:xfrm>
          <a:prstGeom prst="rect">
            <a:avLst/>
          </a:prstGeom>
          <a:ln>
            <a:solidFill>
              <a:srgbClr val="05344F"/>
            </a:solidFill>
          </a:ln>
        </p:spPr>
        <p:txBody>
          <a:bodyPr vert="horz" lIns="0" tIns="0" rIns="0" bIns="0" rtlCol="0">
            <a:normAutofit/>
          </a:bodyPr>
          <a:lstStyle>
            <a:lvl1pPr marL="342900" indent="-225425"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1pPr>
            <a:lvl2pPr marL="628650" indent="-28416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2pPr>
            <a:lvl3pPr marL="914400" indent="-236538"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3pPr>
            <a:lvl4pPr marL="1150938" indent="-22701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4pPr>
            <a:lvl5pPr marL="1436688" indent="-22701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350" indent="0">
              <a:lnSpc>
                <a:spcPct val="150000"/>
              </a:lnSpc>
              <a:buFont typeface="Arial" panose="020B0604020202020204" pitchFamily="34" charset="0"/>
              <a:buNone/>
            </a:pPr>
            <a:r>
              <a:rPr lang="en-US" sz="1100" b="1" dirty="0"/>
              <a:t>Progress Made Since Phase 1 </a:t>
            </a:r>
            <a:endParaRPr lang="en-US" sz="900" b="1" dirty="0"/>
          </a:p>
        </p:txBody>
      </p:sp>
      <p:sp>
        <p:nvSpPr>
          <p:cNvPr id="8" name="Text Placeholder 2">
            <a:extLst>
              <a:ext uri="{FF2B5EF4-FFF2-40B4-BE49-F238E27FC236}">
                <a16:creationId xmlns:a16="http://schemas.microsoft.com/office/drawing/2014/main" id="{165651DE-B7FF-394D-90A3-7C46E51DB77F}"/>
              </a:ext>
            </a:extLst>
          </p:cNvPr>
          <p:cNvSpPr txBox="1">
            <a:spLocks/>
          </p:cNvSpPr>
          <p:nvPr/>
        </p:nvSpPr>
        <p:spPr>
          <a:xfrm>
            <a:off x="6042989" y="1921522"/>
            <a:ext cx="2310598" cy="2619448"/>
          </a:xfrm>
          <a:prstGeom prst="rect">
            <a:avLst/>
          </a:prstGeom>
          <a:ln>
            <a:solidFill>
              <a:srgbClr val="05344F"/>
            </a:solidFill>
          </a:ln>
        </p:spPr>
        <p:txBody>
          <a:bodyPr vert="horz" lIns="0" tIns="0" rIns="0" bIns="0" rtlCol="0">
            <a:normAutofit/>
          </a:bodyPr>
          <a:lstStyle>
            <a:lvl1pPr marL="342900" indent="-225425"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1pPr>
            <a:lvl2pPr marL="628650" indent="-28416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2pPr>
            <a:lvl3pPr marL="914400" indent="-236538"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3pPr>
            <a:lvl4pPr marL="1150938" indent="-22701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4pPr>
            <a:lvl5pPr marL="1436688" indent="-22701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350" indent="0">
              <a:lnSpc>
                <a:spcPct val="150000"/>
              </a:lnSpc>
              <a:buFont typeface="Arial" panose="020B0604020202020204" pitchFamily="34" charset="0"/>
              <a:buNone/>
            </a:pPr>
            <a:r>
              <a:rPr lang="en-US" sz="1100" b="1" dirty="0"/>
              <a:t>Plans for Testing in Phase 3</a:t>
            </a:r>
            <a:endParaRPr lang="en-US" sz="900" b="1" dirty="0"/>
          </a:p>
        </p:txBody>
      </p:sp>
    </p:spTree>
    <p:extLst>
      <p:ext uri="{BB962C8B-B14F-4D97-AF65-F5344CB8AC3E}">
        <p14:creationId xmlns:p14="http://schemas.microsoft.com/office/powerpoint/2010/main" val="32861454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7DD7-A485-B34B-8BC9-10FCA919D3B8}"/>
              </a:ext>
            </a:extLst>
          </p:cNvPr>
          <p:cNvSpPr>
            <a:spLocks noGrp="1"/>
          </p:cNvSpPr>
          <p:nvPr>
            <p:ph type="title"/>
          </p:nvPr>
        </p:nvSpPr>
        <p:spPr>
          <a:xfrm>
            <a:off x="4493157" y="1287089"/>
            <a:ext cx="4317167" cy="907143"/>
          </a:xfrm>
        </p:spPr>
        <p:txBody>
          <a:bodyPr/>
          <a:lstStyle/>
          <a:p>
            <a:r>
              <a:rPr lang="en-US" dirty="0"/>
              <a:t>Title</a:t>
            </a:r>
          </a:p>
        </p:txBody>
      </p:sp>
      <p:sp>
        <p:nvSpPr>
          <p:cNvPr id="3" name="Text Placeholder 2">
            <a:extLst>
              <a:ext uri="{FF2B5EF4-FFF2-40B4-BE49-F238E27FC236}">
                <a16:creationId xmlns:a16="http://schemas.microsoft.com/office/drawing/2014/main" id="{BDA82E15-3AB0-5C4B-AD20-666515EDBFCC}"/>
              </a:ext>
            </a:extLst>
          </p:cNvPr>
          <p:cNvSpPr>
            <a:spLocks noGrp="1"/>
          </p:cNvSpPr>
          <p:nvPr>
            <p:ph type="body" sz="quarter" idx="10"/>
          </p:nvPr>
        </p:nvSpPr>
        <p:spPr>
          <a:xfrm>
            <a:off x="4493157" y="2425216"/>
            <a:ext cx="3983065" cy="2576529"/>
          </a:xfrm>
        </p:spPr>
        <p:txBody>
          <a:bodyPr lIns="0" tIns="0" rIns="0" bIns="0">
            <a:normAutofit/>
          </a:bodyPr>
          <a:lstStyle/>
          <a:p>
            <a:pPr marL="6350" indent="0">
              <a:lnSpc>
                <a:spcPct val="150000"/>
              </a:lnSpc>
              <a:buNone/>
            </a:pPr>
            <a:r>
              <a:rPr lang="en-US" sz="1100" dirty="0"/>
              <a:t>Lorem ipsum dolor sit </a:t>
            </a:r>
            <a:r>
              <a:rPr lang="en-US" sz="1100" dirty="0" err="1"/>
              <a:t>amet</a:t>
            </a:r>
            <a:r>
              <a:rPr lang="en-US" sz="1100" dirty="0"/>
              <a:t>, </a:t>
            </a:r>
            <a:r>
              <a:rPr lang="en-US" sz="1100" dirty="0" err="1"/>
              <a:t>consectetur</a:t>
            </a:r>
            <a:r>
              <a:rPr lang="en-US" sz="1100" dirty="0"/>
              <a:t> </a:t>
            </a:r>
            <a:r>
              <a:rPr lang="en-US" sz="1100" dirty="0" err="1"/>
              <a:t>adipiscing</a:t>
            </a:r>
            <a:r>
              <a:rPr lang="en-US" sz="1100" dirty="0"/>
              <a:t> </a:t>
            </a:r>
            <a:r>
              <a:rPr lang="en-US" sz="1100" dirty="0" err="1"/>
              <a:t>elit</a:t>
            </a:r>
            <a:r>
              <a:rPr lang="en-US" sz="1100" dirty="0"/>
              <a:t>, sed do </a:t>
            </a:r>
            <a:r>
              <a:rPr lang="en-US" sz="1100" dirty="0" err="1"/>
              <a:t>eiusmod</a:t>
            </a:r>
            <a:r>
              <a:rPr lang="en-US" sz="1100" dirty="0"/>
              <a:t> </a:t>
            </a:r>
            <a:r>
              <a:rPr lang="en-US" sz="1100" dirty="0" err="1"/>
              <a:t>tempor</a:t>
            </a:r>
            <a:r>
              <a:rPr lang="en-US" sz="1100" dirty="0"/>
              <a:t> </a:t>
            </a:r>
            <a:r>
              <a:rPr lang="en-US" sz="1100" dirty="0" err="1"/>
              <a:t>incididunt</a:t>
            </a:r>
            <a:r>
              <a:rPr lang="en-US" sz="1100" dirty="0"/>
              <a:t> </a:t>
            </a:r>
            <a:r>
              <a:rPr lang="en-US" sz="1100" dirty="0" err="1"/>
              <a:t>ut</a:t>
            </a:r>
            <a:r>
              <a:rPr lang="en-US" sz="1100" dirty="0"/>
              <a:t> </a:t>
            </a:r>
            <a:r>
              <a:rPr lang="en-US" sz="1100" dirty="0" err="1"/>
              <a:t>labore</a:t>
            </a:r>
            <a:r>
              <a:rPr lang="en-US" sz="1100" dirty="0"/>
              <a:t> et dolore magna </a:t>
            </a:r>
            <a:r>
              <a:rPr lang="en-US" sz="1100" dirty="0" err="1"/>
              <a:t>aliqua</a:t>
            </a:r>
            <a:r>
              <a:rPr lang="en-US" sz="1100" dirty="0"/>
              <a:t>. Ut </a:t>
            </a:r>
            <a:r>
              <a:rPr lang="en-US" sz="1100" dirty="0" err="1"/>
              <a:t>enim</a:t>
            </a:r>
            <a:r>
              <a:rPr lang="en-US" sz="1100" dirty="0"/>
              <a:t> ad minim </a:t>
            </a:r>
            <a:r>
              <a:rPr lang="en-US" sz="1100" dirty="0" err="1"/>
              <a:t>veniam</a:t>
            </a:r>
            <a:r>
              <a:rPr lang="en-US" sz="1100" dirty="0"/>
              <a:t>, </a:t>
            </a:r>
            <a:r>
              <a:rPr lang="en-US" sz="1100" dirty="0" err="1"/>
              <a:t>quis</a:t>
            </a:r>
            <a:r>
              <a:rPr lang="en-US" sz="1100" dirty="0"/>
              <a:t> </a:t>
            </a:r>
            <a:r>
              <a:rPr lang="en-US" sz="1100" dirty="0" err="1"/>
              <a:t>nostrud</a:t>
            </a:r>
            <a:r>
              <a:rPr lang="en-US" sz="1100" dirty="0"/>
              <a:t> exercitation </a:t>
            </a:r>
            <a:r>
              <a:rPr lang="en-US" sz="1100" dirty="0" err="1"/>
              <a:t>ullamco</a:t>
            </a:r>
            <a:r>
              <a:rPr lang="en-US" sz="1100" dirty="0"/>
              <a:t> </a:t>
            </a:r>
            <a:r>
              <a:rPr lang="en-US" sz="1100" dirty="0" err="1"/>
              <a:t>laboris</a:t>
            </a:r>
            <a:r>
              <a:rPr lang="en-US" sz="1100" dirty="0"/>
              <a:t> nisi </a:t>
            </a:r>
            <a:r>
              <a:rPr lang="en-US" sz="1100" dirty="0" err="1"/>
              <a:t>ut</a:t>
            </a:r>
            <a:r>
              <a:rPr lang="en-US" sz="1100" dirty="0"/>
              <a:t> </a:t>
            </a:r>
            <a:r>
              <a:rPr lang="en-US" sz="1100" dirty="0" err="1"/>
              <a:t>aliquip</a:t>
            </a:r>
            <a:r>
              <a:rPr lang="en-US" sz="1100" dirty="0"/>
              <a:t> ex </a:t>
            </a:r>
            <a:r>
              <a:rPr lang="en-US" sz="1100" dirty="0" err="1"/>
              <a:t>ea</a:t>
            </a:r>
            <a:r>
              <a:rPr lang="en-US" sz="1100" dirty="0"/>
              <a:t> </a:t>
            </a:r>
            <a:r>
              <a:rPr lang="en-US" sz="1100" dirty="0" err="1"/>
              <a:t>commodo</a:t>
            </a:r>
            <a:r>
              <a:rPr lang="en-US" sz="1100" dirty="0"/>
              <a:t> </a:t>
            </a:r>
            <a:r>
              <a:rPr lang="en-US" sz="1100" dirty="0" err="1"/>
              <a:t>consequat</a:t>
            </a:r>
            <a:r>
              <a:rPr lang="en-US" sz="1100" dirty="0"/>
              <a:t>. Duis </a:t>
            </a:r>
            <a:r>
              <a:rPr lang="en-US" sz="1100" dirty="0" err="1"/>
              <a:t>aute</a:t>
            </a:r>
            <a:r>
              <a:rPr lang="en-US" sz="1100" dirty="0"/>
              <a:t> </a:t>
            </a:r>
            <a:r>
              <a:rPr lang="en-US" sz="1100" dirty="0" err="1"/>
              <a:t>irure</a:t>
            </a:r>
            <a:r>
              <a:rPr lang="en-US" sz="1100" dirty="0"/>
              <a:t> dolor in </a:t>
            </a:r>
            <a:r>
              <a:rPr lang="en-US" sz="1100" dirty="0" err="1"/>
              <a:t>reprehenderit</a:t>
            </a:r>
            <a:r>
              <a:rPr lang="en-US" sz="1100" dirty="0"/>
              <a:t> in </a:t>
            </a:r>
            <a:r>
              <a:rPr lang="en-US" sz="1100" dirty="0" err="1"/>
              <a:t>voluptate</a:t>
            </a:r>
            <a:r>
              <a:rPr lang="en-US" sz="1100" dirty="0"/>
              <a:t> </a:t>
            </a:r>
            <a:r>
              <a:rPr lang="en-US" sz="1100" dirty="0" err="1"/>
              <a:t>velit</a:t>
            </a:r>
            <a:r>
              <a:rPr lang="en-US" sz="1100" dirty="0"/>
              <a:t> </a:t>
            </a:r>
            <a:r>
              <a:rPr lang="en-US" sz="1100" dirty="0" err="1"/>
              <a:t>esse</a:t>
            </a:r>
            <a:endParaRPr lang="en-US" sz="900" dirty="0"/>
          </a:p>
        </p:txBody>
      </p:sp>
      <p:cxnSp>
        <p:nvCxnSpPr>
          <p:cNvPr id="7" name="Straight Connector 6">
            <a:extLst>
              <a:ext uri="{FF2B5EF4-FFF2-40B4-BE49-F238E27FC236}">
                <a16:creationId xmlns:a16="http://schemas.microsoft.com/office/drawing/2014/main" id="{DE65E6D7-4074-1F42-A971-B696A3006D88}"/>
              </a:ext>
            </a:extLst>
          </p:cNvPr>
          <p:cNvCxnSpPr>
            <a:cxnSpLocks/>
          </p:cNvCxnSpPr>
          <p:nvPr/>
        </p:nvCxnSpPr>
        <p:spPr>
          <a:xfrm flipH="1">
            <a:off x="4493157" y="2242903"/>
            <a:ext cx="3983065" cy="0"/>
          </a:xfrm>
          <a:prstGeom prst="line">
            <a:avLst/>
          </a:prstGeom>
          <a:ln w="41275"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
        <p:nvSpPr>
          <p:cNvPr id="5" name="Picture Placeholder 4">
            <a:extLst>
              <a:ext uri="{FF2B5EF4-FFF2-40B4-BE49-F238E27FC236}">
                <a16:creationId xmlns:a16="http://schemas.microsoft.com/office/drawing/2014/main" id="{863DD953-3563-40B3-8F7C-EE2A1CFD488F}"/>
              </a:ext>
            </a:extLst>
          </p:cNvPr>
          <p:cNvSpPr>
            <a:spLocks noGrp="1"/>
          </p:cNvSpPr>
          <p:nvPr>
            <p:ph type="pic" sz="quarter" idx="11"/>
          </p:nvPr>
        </p:nvSpPr>
        <p:spPr/>
      </p:sp>
    </p:spTree>
    <p:extLst>
      <p:ext uri="{BB962C8B-B14F-4D97-AF65-F5344CB8AC3E}">
        <p14:creationId xmlns:p14="http://schemas.microsoft.com/office/powerpoint/2010/main" val="14974397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D64EECE-7D7E-5745-A290-7FCA11B9A967}"/>
              </a:ext>
            </a:extLst>
          </p:cNvPr>
          <p:cNvSpPr>
            <a:spLocks noGrp="1"/>
          </p:cNvSpPr>
          <p:nvPr>
            <p:ph type="title"/>
          </p:nvPr>
        </p:nvSpPr>
        <p:spPr>
          <a:xfrm>
            <a:off x="685214" y="1393739"/>
            <a:ext cx="1402604" cy="497572"/>
          </a:xfrm>
        </p:spPr>
        <p:txBody>
          <a:bodyPr/>
          <a:lstStyle/>
          <a:p>
            <a:r>
              <a:rPr lang="en-US" dirty="0"/>
              <a:t>Title Text</a:t>
            </a:r>
          </a:p>
        </p:txBody>
      </p:sp>
      <p:cxnSp>
        <p:nvCxnSpPr>
          <p:cNvPr id="5" name="Straight Connector 4">
            <a:extLst>
              <a:ext uri="{FF2B5EF4-FFF2-40B4-BE49-F238E27FC236}">
                <a16:creationId xmlns:a16="http://schemas.microsoft.com/office/drawing/2014/main" id="{54745266-7FAF-2D42-8167-8D149ECCA7A7}"/>
              </a:ext>
            </a:extLst>
          </p:cNvPr>
          <p:cNvCxnSpPr>
            <a:cxnSpLocks/>
          </p:cNvCxnSpPr>
          <p:nvPr/>
        </p:nvCxnSpPr>
        <p:spPr>
          <a:xfrm flipV="1">
            <a:off x="2335346" y="1313834"/>
            <a:ext cx="0" cy="1595170"/>
          </a:xfrm>
          <a:prstGeom prst="line">
            <a:avLst/>
          </a:prstGeom>
          <a:ln w="41275"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
        <p:nvSpPr>
          <p:cNvPr id="13" name="Google Shape;262;p15">
            <a:extLst>
              <a:ext uri="{FF2B5EF4-FFF2-40B4-BE49-F238E27FC236}">
                <a16:creationId xmlns:a16="http://schemas.microsoft.com/office/drawing/2014/main" id="{6848F06F-5A16-264C-AB01-675182A281AB}"/>
              </a:ext>
            </a:extLst>
          </p:cNvPr>
          <p:cNvSpPr txBox="1"/>
          <p:nvPr/>
        </p:nvSpPr>
        <p:spPr>
          <a:xfrm>
            <a:off x="2410560" y="1618745"/>
            <a:ext cx="2251075" cy="27463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4262"/>
              </a:buClr>
              <a:buSzPts val="1400"/>
              <a:buFont typeface="Arial"/>
              <a:buNone/>
            </a:pPr>
            <a:r>
              <a:rPr lang="id-ID" sz="1400" b="1" i="0" u="none" strike="noStrike" cap="none">
                <a:solidFill>
                  <a:srgbClr val="004262"/>
                </a:solidFill>
                <a:ea typeface="Maven Pro"/>
                <a:cs typeface="Maven Pro"/>
                <a:sym typeface="Maven Pro"/>
              </a:rPr>
              <a:t>Subtitle text</a:t>
            </a:r>
            <a:endParaRPr sz="1400" b="1" i="0" u="none" strike="noStrike" cap="none">
              <a:solidFill>
                <a:srgbClr val="004262"/>
              </a:solidFill>
              <a:ea typeface="Maven Pro"/>
              <a:cs typeface="Maven Pro"/>
              <a:sym typeface="Maven Pro"/>
            </a:endParaRPr>
          </a:p>
        </p:txBody>
      </p:sp>
      <p:sp>
        <p:nvSpPr>
          <p:cNvPr id="14" name="Google Shape;263;p15">
            <a:extLst>
              <a:ext uri="{FF2B5EF4-FFF2-40B4-BE49-F238E27FC236}">
                <a16:creationId xmlns:a16="http://schemas.microsoft.com/office/drawing/2014/main" id="{4F6A5BE2-288E-A741-824E-0070E0008219}"/>
              </a:ext>
            </a:extLst>
          </p:cNvPr>
          <p:cNvSpPr/>
          <p:nvPr/>
        </p:nvSpPr>
        <p:spPr>
          <a:xfrm>
            <a:off x="2729168" y="1893382"/>
            <a:ext cx="1668399"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000"/>
              <a:buFont typeface="Arial"/>
              <a:buNone/>
            </a:pPr>
            <a:r>
              <a:rPr lang="id-ID" sz="1000" b="0" i="0" u="none" strike="noStrike" cap="none" dirty="0" err="1">
                <a:ea typeface="Maven Pro"/>
                <a:cs typeface="Maven Pro"/>
                <a:sym typeface="Maven Pro"/>
              </a:rPr>
              <a:t>Lorem</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ipsum</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dolor</a:t>
            </a:r>
            <a:r>
              <a:rPr lang="id-ID" sz="1000" b="0" i="0" u="none" strike="noStrike" cap="none" dirty="0">
                <a:ea typeface="Maven Pro"/>
                <a:cs typeface="Maven Pro"/>
                <a:sym typeface="Maven Pro"/>
              </a:rPr>
              <a:t> sit </a:t>
            </a:r>
            <a:r>
              <a:rPr lang="id-ID" sz="1000" b="0" i="0" u="none" strike="noStrike" cap="none" dirty="0" err="1">
                <a:ea typeface="Maven Pro"/>
                <a:cs typeface="Maven Pro"/>
                <a:sym typeface="Maven Pro"/>
              </a:rPr>
              <a:t>amet</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lacus</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nulla</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ac</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netus</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nibh</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aliquet</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porttitor</a:t>
            </a:r>
            <a:r>
              <a:rPr lang="id-ID" sz="1000" b="0" i="0" u="none" strike="noStrike" cap="none" dirty="0">
                <a:ea typeface="Maven Pro"/>
                <a:cs typeface="Maven Pro"/>
                <a:sym typeface="Maven Pro"/>
              </a:rPr>
              <a:t> ligula </a:t>
            </a:r>
            <a:r>
              <a:rPr lang="id-ID" sz="1000" b="0" i="0" u="none" strike="noStrike" cap="none" dirty="0" err="1">
                <a:ea typeface="Maven Pro"/>
                <a:cs typeface="Maven Pro"/>
                <a:sym typeface="Maven Pro"/>
              </a:rPr>
              <a:t>justo</a:t>
            </a:r>
            <a:r>
              <a:rPr lang="id-ID" sz="1000" b="0" i="0" u="none" strike="noStrike" cap="none" dirty="0">
                <a:ea typeface="Maven Pro"/>
                <a:cs typeface="Maven Pro"/>
                <a:sym typeface="Maven Pro"/>
              </a:rPr>
              <a:t> libero</a:t>
            </a:r>
            <a:endParaRPr sz="1400" b="0" i="0" u="none" strike="noStrike" cap="none" dirty="0">
              <a:ea typeface="Arial"/>
              <a:cs typeface="Arial"/>
              <a:sym typeface="Arial"/>
            </a:endParaRPr>
          </a:p>
        </p:txBody>
      </p:sp>
      <p:sp>
        <p:nvSpPr>
          <p:cNvPr id="15" name="Google Shape;264;p15">
            <a:extLst>
              <a:ext uri="{FF2B5EF4-FFF2-40B4-BE49-F238E27FC236}">
                <a16:creationId xmlns:a16="http://schemas.microsoft.com/office/drawing/2014/main" id="{985D763D-8908-964D-90F5-9D7DA495B687}"/>
              </a:ext>
            </a:extLst>
          </p:cNvPr>
          <p:cNvSpPr txBox="1"/>
          <p:nvPr/>
        </p:nvSpPr>
        <p:spPr>
          <a:xfrm>
            <a:off x="3051910" y="1213932"/>
            <a:ext cx="968375" cy="4841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4262"/>
              </a:buClr>
              <a:buSzPts val="2800"/>
              <a:buFont typeface="Arial"/>
              <a:buNone/>
            </a:pPr>
            <a:r>
              <a:rPr lang="id-ID" sz="2800" b="1" i="0" u="none" strike="noStrike" cap="none">
                <a:solidFill>
                  <a:srgbClr val="004262"/>
                </a:solidFill>
                <a:latin typeface="+mj-lt"/>
                <a:ea typeface="Maven Pro"/>
                <a:cs typeface="Maven Pro"/>
                <a:sym typeface="Maven Pro"/>
              </a:rPr>
              <a:t>892</a:t>
            </a:r>
            <a:endParaRPr sz="1400" b="0" i="0" u="none" strike="noStrike" cap="none">
              <a:solidFill>
                <a:srgbClr val="000000"/>
              </a:solidFill>
              <a:latin typeface="+mj-lt"/>
              <a:ea typeface="Arial"/>
              <a:cs typeface="Arial"/>
              <a:sym typeface="Arial"/>
            </a:endParaRPr>
          </a:p>
        </p:txBody>
      </p:sp>
      <p:sp>
        <p:nvSpPr>
          <p:cNvPr id="16" name="Google Shape;265;p15">
            <a:extLst>
              <a:ext uri="{FF2B5EF4-FFF2-40B4-BE49-F238E27FC236}">
                <a16:creationId xmlns:a16="http://schemas.microsoft.com/office/drawing/2014/main" id="{4A8CB9A5-FC7A-BE4A-85F7-290208656E25}"/>
              </a:ext>
            </a:extLst>
          </p:cNvPr>
          <p:cNvSpPr txBox="1"/>
          <p:nvPr/>
        </p:nvSpPr>
        <p:spPr>
          <a:xfrm>
            <a:off x="4453725" y="1618745"/>
            <a:ext cx="2251075" cy="27463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4262"/>
              </a:buClr>
              <a:buSzPts val="1400"/>
              <a:buFont typeface="Arial"/>
              <a:buNone/>
            </a:pPr>
            <a:r>
              <a:rPr lang="id-ID" sz="1400" b="1" i="0" u="none" strike="noStrike" cap="none" dirty="0" err="1">
                <a:solidFill>
                  <a:srgbClr val="004262"/>
                </a:solidFill>
                <a:ea typeface="Maven Pro"/>
                <a:cs typeface="Maven Pro"/>
                <a:sym typeface="Maven Pro"/>
              </a:rPr>
              <a:t>Subtitle</a:t>
            </a:r>
            <a:r>
              <a:rPr lang="id-ID" sz="1400" b="1" i="0" u="none" strike="noStrike" cap="none" dirty="0">
                <a:solidFill>
                  <a:srgbClr val="004262"/>
                </a:solidFill>
                <a:ea typeface="Maven Pro"/>
                <a:cs typeface="Maven Pro"/>
                <a:sym typeface="Maven Pro"/>
              </a:rPr>
              <a:t> </a:t>
            </a:r>
            <a:r>
              <a:rPr lang="id-ID" sz="1400" b="1" i="0" u="none" strike="noStrike" cap="none" dirty="0" err="1">
                <a:solidFill>
                  <a:srgbClr val="004262"/>
                </a:solidFill>
                <a:ea typeface="Maven Pro"/>
                <a:cs typeface="Maven Pro"/>
                <a:sym typeface="Maven Pro"/>
              </a:rPr>
              <a:t>text</a:t>
            </a:r>
            <a:endParaRPr sz="1400" b="1" i="0" u="none" strike="noStrike" cap="none" dirty="0">
              <a:solidFill>
                <a:srgbClr val="004262"/>
              </a:solidFill>
              <a:ea typeface="Maven Pro"/>
              <a:cs typeface="Maven Pro"/>
              <a:sym typeface="Maven Pro"/>
            </a:endParaRPr>
          </a:p>
        </p:txBody>
      </p:sp>
      <p:sp>
        <p:nvSpPr>
          <p:cNvPr id="18" name="Google Shape;267;p15">
            <a:extLst>
              <a:ext uri="{FF2B5EF4-FFF2-40B4-BE49-F238E27FC236}">
                <a16:creationId xmlns:a16="http://schemas.microsoft.com/office/drawing/2014/main" id="{5DA6A706-9918-2E46-9A46-98DF77831EC3}"/>
              </a:ext>
            </a:extLst>
          </p:cNvPr>
          <p:cNvSpPr txBox="1"/>
          <p:nvPr/>
        </p:nvSpPr>
        <p:spPr>
          <a:xfrm>
            <a:off x="5058562" y="1213932"/>
            <a:ext cx="968375" cy="4841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171616"/>
              </a:buClr>
              <a:buSzPts val="2800"/>
              <a:buFont typeface="Arial"/>
              <a:buNone/>
            </a:pPr>
            <a:r>
              <a:rPr lang="id-ID" sz="2800" b="1" i="0" u="none" strike="noStrike" cap="none" dirty="0">
                <a:solidFill>
                  <a:srgbClr val="171616"/>
                </a:solidFill>
                <a:latin typeface="+mj-lt"/>
                <a:ea typeface="Maven Pro"/>
                <a:cs typeface="Maven Pro"/>
                <a:sym typeface="Maven Pro"/>
              </a:rPr>
              <a:t>522</a:t>
            </a:r>
            <a:endParaRPr sz="1400" b="0" i="0" u="none" strike="noStrike" cap="none" dirty="0">
              <a:solidFill>
                <a:srgbClr val="000000"/>
              </a:solidFill>
              <a:latin typeface="+mj-lt"/>
              <a:ea typeface="Arial"/>
              <a:cs typeface="Arial"/>
              <a:sym typeface="Arial"/>
            </a:endParaRPr>
          </a:p>
        </p:txBody>
      </p:sp>
      <p:sp>
        <p:nvSpPr>
          <p:cNvPr id="19" name="Google Shape;268;p15">
            <a:extLst>
              <a:ext uri="{FF2B5EF4-FFF2-40B4-BE49-F238E27FC236}">
                <a16:creationId xmlns:a16="http://schemas.microsoft.com/office/drawing/2014/main" id="{C9DAD499-E2C4-7F4D-9E8B-F3ECDC17A2B7}"/>
              </a:ext>
            </a:extLst>
          </p:cNvPr>
          <p:cNvSpPr txBox="1"/>
          <p:nvPr/>
        </p:nvSpPr>
        <p:spPr>
          <a:xfrm>
            <a:off x="6488666" y="1618745"/>
            <a:ext cx="2249487" cy="274637"/>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4262"/>
              </a:buClr>
              <a:buSzPts val="1400"/>
              <a:buFont typeface="Arial"/>
              <a:buNone/>
            </a:pPr>
            <a:r>
              <a:rPr lang="id-ID" sz="1400" b="1" i="0" u="none" strike="noStrike" cap="none" dirty="0" err="1">
                <a:solidFill>
                  <a:srgbClr val="004262"/>
                </a:solidFill>
                <a:ea typeface="Maven Pro"/>
                <a:cs typeface="Maven Pro"/>
                <a:sym typeface="Maven Pro"/>
              </a:rPr>
              <a:t>Subtitle</a:t>
            </a:r>
            <a:r>
              <a:rPr lang="id-ID" sz="1400" b="1" i="0" u="none" strike="noStrike" cap="none" dirty="0">
                <a:solidFill>
                  <a:srgbClr val="004262"/>
                </a:solidFill>
                <a:ea typeface="Maven Pro"/>
                <a:cs typeface="Maven Pro"/>
                <a:sym typeface="Maven Pro"/>
              </a:rPr>
              <a:t> </a:t>
            </a:r>
            <a:r>
              <a:rPr lang="id-ID" sz="1400" b="1" i="0" u="none" strike="noStrike" cap="none" dirty="0" err="1">
                <a:solidFill>
                  <a:srgbClr val="004262"/>
                </a:solidFill>
                <a:ea typeface="Maven Pro"/>
                <a:cs typeface="Maven Pro"/>
                <a:sym typeface="Maven Pro"/>
              </a:rPr>
              <a:t>text</a:t>
            </a:r>
            <a:endParaRPr sz="1400" b="1" i="0" u="none" strike="noStrike" cap="none" dirty="0">
              <a:solidFill>
                <a:srgbClr val="004262"/>
              </a:solidFill>
              <a:ea typeface="Maven Pro"/>
              <a:cs typeface="Maven Pro"/>
              <a:sym typeface="Maven Pro"/>
            </a:endParaRPr>
          </a:p>
        </p:txBody>
      </p:sp>
      <p:sp>
        <p:nvSpPr>
          <p:cNvPr id="21" name="Google Shape;270;p15">
            <a:extLst>
              <a:ext uri="{FF2B5EF4-FFF2-40B4-BE49-F238E27FC236}">
                <a16:creationId xmlns:a16="http://schemas.microsoft.com/office/drawing/2014/main" id="{346CDE4F-F56F-BA45-82D7-7FF1A0727B81}"/>
              </a:ext>
            </a:extLst>
          </p:cNvPr>
          <p:cNvSpPr txBox="1"/>
          <p:nvPr/>
        </p:nvSpPr>
        <p:spPr>
          <a:xfrm>
            <a:off x="6982378" y="1213932"/>
            <a:ext cx="1262063" cy="484188"/>
          </a:xfrm>
          <a:prstGeom prst="rect">
            <a:avLst/>
          </a:prstGeom>
          <a:noFill/>
          <a:ln>
            <a:noFill/>
          </a:ln>
        </p:spPr>
        <p:txBody>
          <a:bodyPr spcFirstLastPara="1" wrap="square" lIns="91425" tIns="45700" rIns="91425" bIns="45700" anchor="t" anchorCtr="0">
            <a:noAutofit/>
          </a:bodyPr>
          <a:lstStyle/>
          <a:p>
            <a:pPr marL="0" marR="0" lvl="0" indent="0" algn="ctr" rtl="0">
              <a:lnSpc>
                <a:spcPct val="90000"/>
              </a:lnSpc>
              <a:spcBef>
                <a:spcPts val="0"/>
              </a:spcBef>
              <a:spcAft>
                <a:spcPts val="0"/>
              </a:spcAft>
              <a:buClr>
                <a:srgbClr val="004262"/>
              </a:buClr>
              <a:buSzPts val="2800"/>
              <a:buFont typeface="Arial"/>
              <a:buNone/>
            </a:pPr>
            <a:r>
              <a:rPr lang="id-ID" sz="2800" b="1" i="0" u="none" strike="noStrike" cap="none" dirty="0">
                <a:solidFill>
                  <a:srgbClr val="004262"/>
                </a:solidFill>
                <a:latin typeface="+mj-lt"/>
                <a:ea typeface="Maven Pro"/>
                <a:cs typeface="Maven Pro"/>
                <a:sym typeface="Maven Pro"/>
              </a:rPr>
              <a:t>$9841</a:t>
            </a:r>
            <a:endParaRPr sz="1400" b="0" i="0" u="none" strike="noStrike" cap="none" dirty="0">
              <a:solidFill>
                <a:srgbClr val="000000"/>
              </a:solidFill>
              <a:latin typeface="+mj-lt"/>
              <a:ea typeface="Arial"/>
              <a:cs typeface="Arial"/>
              <a:sym typeface="Arial"/>
            </a:endParaRPr>
          </a:p>
        </p:txBody>
      </p:sp>
      <p:sp>
        <p:nvSpPr>
          <p:cNvPr id="22" name="Google Shape;263;p15">
            <a:extLst>
              <a:ext uri="{FF2B5EF4-FFF2-40B4-BE49-F238E27FC236}">
                <a16:creationId xmlns:a16="http://schemas.microsoft.com/office/drawing/2014/main" id="{A5FC7F89-C51E-BF45-8A3A-4C1474B28FD2}"/>
              </a:ext>
            </a:extLst>
          </p:cNvPr>
          <p:cNvSpPr/>
          <p:nvPr/>
        </p:nvSpPr>
        <p:spPr>
          <a:xfrm>
            <a:off x="4792234" y="1893382"/>
            <a:ext cx="1668399"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000"/>
              <a:buFont typeface="Arial"/>
              <a:buNone/>
            </a:pPr>
            <a:r>
              <a:rPr lang="id-ID" sz="1000" b="0" i="0" u="none" strike="noStrike" cap="none" dirty="0" err="1">
                <a:ea typeface="Maven Pro"/>
                <a:cs typeface="Maven Pro"/>
                <a:sym typeface="Maven Pro"/>
              </a:rPr>
              <a:t>Lorem</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ipsum</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dolor</a:t>
            </a:r>
            <a:r>
              <a:rPr lang="id-ID" sz="1000" b="0" i="0" u="none" strike="noStrike" cap="none" dirty="0">
                <a:ea typeface="Maven Pro"/>
                <a:cs typeface="Maven Pro"/>
                <a:sym typeface="Maven Pro"/>
              </a:rPr>
              <a:t> sit </a:t>
            </a:r>
            <a:r>
              <a:rPr lang="id-ID" sz="1000" b="0" i="0" u="none" strike="noStrike" cap="none" dirty="0" err="1">
                <a:ea typeface="Maven Pro"/>
                <a:cs typeface="Maven Pro"/>
                <a:sym typeface="Maven Pro"/>
              </a:rPr>
              <a:t>amet</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lacus</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nulla</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ac</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netus</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nibh</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aliquet</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porttitor</a:t>
            </a:r>
            <a:r>
              <a:rPr lang="id-ID" sz="1000" b="0" i="0" u="none" strike="noStrike" cap="none" dirty="0">
                <a:ea typeface="Maven Pro"/>
                <a:cs typeface="Maven Pro"/>
                <a:sym typeface="Maven Pro"/>
              </a:rPr>
              <a:t> ligula </a:t>
            </a:r>
            <a:r>
              <a:rPr lang="id-ID" sz="1000" b="0" i="0" u="none" strike="noStrike" cap="none" dirty="0" err="1">
                <a:ea typeface="Maven Pro"/>
                <a:cs typeface="Maven Pro"/>
                <a:sym typeface="Maven Pro"/>
              </a:rPr>
              <a:t>justo</a:t>
            </a:r>
            <a:r>
              <a:rPr lang="id-ID" sz="1000" b="0" i="0" u="none" strike="noStrike" cap="none" dirty="0">
                <a:ea typeface="Maven Pro"/>
                <a:cs typeface="Maven Pro"/>
                <a:sym typeface="Maven Pro"/>
              </a:rPr>
              <a:t> libero</a:t>
            </a:r>
            <a:endParaRPr sz="1400" b="0" i="0" u="none" strike="noStrike" cap="none" dirty="0">
              <a:ea typeface="Arial"/>
              <a:cs typeface="Arial"/>
              <a:sym typeface="Arial"/>
            </a:endParaRPr>
          </a:p>
        </p:txBody>
      </p:sp>
      <p:sp>
        <p:nvSpPr>
          <p:cNvPr id="23" name="Google Shape;263;p15">
            <a:extLst>
              <a:ext uri="{FF2B5EF4-FFF2-40B4-BE49-F238E27FC236}">
                <a16:creationId xmlns:a16="http://schemas.microsoft.com/office/drawing/2014/main" id="{0EDDB951-FB3E-CA46-8EF1-59F71FE4D0DF}"/>
              </a:ext>
            </a:extLst>
          </p:cNvPr>
          <p:cNvSpPr/>
          <p:nvPr/>
        </p:nvSpPr>
        <p:spPr>
          <a:xfrm>
            <a:off x="6847908" y="1893382"/>
            <a:ext cx="1668399"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000000"/>
              </a:buClr>
              <a:buSzPts val="1000"/>
              <a:buFont typeface="Arial"/>
              <a:buNone/>
            </a:pPr>
            <a:r>
              <a:rPr lang="id-ID" sz="1000" b="0" i="0" u="none" strike="noStrike" cap="none" dirty="0" err="1">
                <a:ea typeface="Maven Pro"/>
                <a:cs typeface="Maven Pro"/>
                <a:sym typeface="Maven Pro"/>
              </a:rPr>
              <a:t>Lorem</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ipsum</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dolor</a:t>
            </a:r>
            <a:r>
              <a:rPr lang="id-ID" sz="1000" b="0" i="0" u="none" strike="noStrike" cap="none" dirty="0">
                <a:ea typeface="Maven Pro"/>
                <a:cs typeface="Maven Pro"/>
                <a:sym typeface="Maven Pro"/>
              </a:rPr>
              <a:t> sit </a:t>
            </a:r>
            <a:r>
              <a:rPr lang="id-ID" sz="1000" b="0" i="0" u="none" strike="noStrike" cap="none" dirty="0" err="1">
                <a:ea typeface="Maven Pro"/>
                <a:cs typeface="Maven Pro"/>
                <a:sym typeface="Maven Pro"/>
              </a:rPr>
              <a:t>amet</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lacus</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nulla</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ac</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netus</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nibh</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aliquet</a:t>
            </a:r>
            <a:r>
              <a:rPr lang="id-ID" sz="1000" b="0" i="0" u="none" strike="noStrike" cap="none" dirty="0">
                <a:ea typeface="Maven Pro"/>
                <a:cs typeface="Maven Pro"/>
                <a:sym typeface="Maven Pro"/>
              </a:rPr>
              <a:t>, </a:t>
            </a:r>
            <a:r>
              <a:rPr lang="id-ID" sz="1000" b="0" i="0" u="none" strike="noStrike" cap="none" dirty="0" err="1">
                <a:ea typeface="Maven Pro"/>
                <a:cs typeface="Maven Pro"/>
                <a:sym typeface="Maven Pro"/>
              </a:rPr>
              <a:t>porttitor</a:t>
            </a:r>
            <a:r>
              <a:rPr lang="id-ID" sz="1000" b="0" i="0" u="none" strike="noStrike" cap="none" dirty="0">
                <a:ea typeface="Maven Pro"/>
                <a:cs typeface="Maven Pro"/>
                <a:sym typeface="Maven Pro"/>
              </a:rPr>
              <a:t> ligula </a:t>
            </a:r>
            <a:r>
              <a:rPr lang="id-ID" sz="1000" b="0" i="0" u="none" strike="noStrike" cap="none" dirty="0" err="1">
                <a:ea typeface="Maven Pro"/>
                <a:cs typeface="Maven Pro"/>
                <a:sym typeface="Maven Pro"/>
              </a:rPr>
              <a:t>justo</a:t>
            </a:r>
            <a:r>
              <a:rPr lang="id-ID" sz="1000" b="0" i="0" u="none" strike="noStrike" cap="none" dirty="0">
                <a:ea typeface="Maven Pro"/>
                <a:cs typeface="Maven Pro"/>
                <a:sym typeface="Maven Pro"/>
              </a:rPr>
              <a:t> libero</a:t>
            </a:r>
            <a:endParaRPr sz="1400" b="0" i="0" u="none" strike="noStrike" cap="none" dirty="0">
              <a:ea typeface="Arial"/>
              <a:cs typeface="Arial"/>
              <a:sym typeface="Arial"/>
            </a:endParaRPr>
          </a:p>
        </p:txBody>
      </p:sp>
      <p:pic>
        <p:nvPicPr>
          <p:cNvPr id="7" name="Picture Placeholder 6" descr="A picture containing water, swimming&#10;&#10;Description automatically generated">
            <a:extLst>
              <a:ext uri="{FF2B5EF4-FFF2-40B4-BE49-F238E27FC236}">
                <a16:creationId xmlns:a16="http://schemas.microsoft.com/office/drawing/2014/main" id="{935DFF51-3F12-4B0C-91FB-B04B412A3F84}"/>
              </a:ext>
            </a:extLst>
          </p:cNvPr>
          <p:cNvPicPr>
            <a:picLocks noGrp="1" noChangeAspect="1"/>
          </p:cNvPicPr>
          <p:nvPr>
            <p:ph type="pic" sz="quarter" idx="49"/>
          </p:nvPr>
        </p:nvPicPr>
        <p:blipFill rotWithShape="1">
          <a:blip r:embed="rId2"/>
          <a:srcRect t="61250" b="10764"/>
          <a:stretch/>
        </p:blipFill>
        <p:spPr>
          <a:xfrm>
            <a:off x="0" y="2970197"/>
            <a:ext cx="9144000" cy="1918741"/>
          </a:xfrm>
        </p:spPr>
      </p:pic>
    </p:spTree>
    <p:extLst>
      <p:ext uri="{BB962C8B-B14F-4D97-AF65-F5344CB8AC3E}">
        <p14:creationId xmlns:p14="http://schemas.microsoft.com/office/powerpoint/2010/main" val="3301461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8C5736E-9A08-E342-8D1F-3D6E278DCFD7}"/>
              </a:ext>
            </a:extLst>
          </p:cNvPr>
          <p:cNvSpPr>
            <a:spLocks noGrp="1"/>
          </p:cNvSpPr>
          <p:nvPr>
            <p:ph type="body" sz="quarter" idx="50"/>
          </p:nvPr>
        </p:nvSpPr>
        <p:spPr>
          <a:xfrm>
            <a:off x="685214" y="3062159"/>
            <a:ext cx="3716305" cy="1371136"/>
          </a:xfrm>
        </p:spPr>
        <p:txBody>
          <a:bodyPr/>
          <a:lstStyle/>
          <a:p>
            <a:pPr>
              <a:lnSpc>
                <a:spcPct val="150000"/>
              </a:lnSpc>
              <a:spcBef>
                <a:spcPts val="0"/>
              </a:spcBef>
            </a:pPr>
            <a:r>
              <a:rPr lang="en-US" sz="1100" dirty="0"/>
              <a:t>Lorem ipsum dolor sit </a:t>
            </a:r>
            <a:r>
              <a:rPr lang="en-US" sz="1100" dirty="0" err="1"/>
              <a:t>amet</a:t>
            </a:r>
            <a:r>
              <a:rPr lang="en-US" sz="1100" dirty="0"/>
              <a:t>, </a:t>
            </a:r>
            <a:r>
              <a:rPr lang="en-US" sz="1100" dirty="0" err="1"/>
              <a:t>consectetur</a:t>
            </a:r>
            <a:r>
              <a:rPr lang="en-US" sz="1100" dirty="0"/>
              <a:t> </a:t>
            </a:r>
            <a:r>
              <a:rPr lang="en-US" sz="1100" dirty="0" err="1"/>
              <a:t>adipiscing</a:t>
            </a:r>
            <a:r>
              <a:rPr lang="en-US" sz="1100" dirty="0"/>
              <a:t> </a:t>
            </a:r>
            <a:r>
              <a:rPr lang="en-US" sz="1100" dirty="0" err="1"/>
              <a:t>elit</a:t>
            </a:r>
            <a:r>
              <a:rPr lang="en-US" sz="1100" dirty="0"/>
              <a:t>, sed do </a:t>
            </a:r>
            <a:r>
              <a:rPr lang="en-US" sz="1100" dirty="0" err="1"/>
              <a:t>eiusmod</a:t>
            </a:r>
            <a:r>
              <a:rPr lang="en-US" sz="1100" dirty="0"/>
              <a:t> </a:t>
            </a:r>
            <a:r>
              <a:rPr lang="en-US" sz="1100" dirty="0" err="1"/>
              <a:t>tempor</a:t>
            </a:r>
            <a:r>
              <a:rPr lang="en-US" sz="1100" dirty="0"/>
              <a:t> </a:t>
            </a:r>
            <a:r>
              <a:rPr lang="en-US" sz="1100" dirty="0" err="1"/>
              <a:t>incididunt</a:t>
            </a:r>
            <a:r>
              <a:rPr lang="en-US" sz="1100" dirty="0"/>
              <a:t> </a:t>
            </a:r>
            <a:r>
              <a:rPr lang="en-US" sz="1100" dirty="0" err="1"/>
              <a:t>ut</a:t>
            </a:r>
            <a:r>
              <a:rPr lang="en-US" sz="1100" dirty="0"/>
              <a:t> </a:t>
            </a:r>
            <a:r>
              <a:rPr lang="en-US" sz="1100" dirty="0" err="1"/>
              <a:t>labore</a:t>
            </a:r>
            <a:r>
              <a:rPr lang="en-US" sz="1100" dirty="0"/>
              <a:t> et dolore magna </a:t>
            </a:r>
            <a:r>
              <a:rPr lang="en-US" sz="1100" dirty="0" err="1"/>
              <a:t>aliqua</a:t>
            </a:r>
            <a:r>
              <a:rPr lang="en-US" sz="1100" dirty="0"/>
              <a:t>. Ut </a:t>
            </a:r>
            <a:r>
              <a:rPr lang="en-US" sz="1100" dirty="0" err="1"/>
              <a:t>enim</a:t>
            </a:r>
            <a:r>
              <a:rPr lang="en-US" sz="1100" dirty="0"/>
              <a:t> ad minim </a:t>
            </a:r>
            <a:r>
              <a:rPr lang="en-US" sz="1100" dirty="0" err="1"/>
              <a:t>veniam</a:t>
            </a:r>
            <a:r>
              <a:rPr lang="en-US" sz="1100" dirty="0"/>
              <a:t>, </a:t>
            </a:r>
            <a:r>
              <a:rPr lang="en-US" sz="1100" dirty="0" err="1"/>
              <a:t>quis</a:t>
            </a:r>
            <a:r>
              <a:rPr lang="en-US" sz="1100" dirty="0"/>
              <a:t> </a:t>
            </a:r>
            <a:r>
              <a:rPr lang="en-US" sz="1100" dirty="0" err="1"/>
              <a:t>nostrud</a:t>
            </a:r>
            <a:r>
              <a:rPr lang="en-US" sz="1100" dirty="0"/>
              <a:t> exercitation </a:t>
            </a:r>
            <a:r>
              <a:rPr lang="en-US" sz="1100" dirty="0" err="1"/>
              <a:t>ullamco</a:t>
            </a:r>
            <a:r>
              <a:rPr lang="en-US" sz="1100" dirty="0"/>
              <a:t> </a:t>
            </a:r>
            <a:r>
              <a:rPr lang="en-US" sz="1100" dirty="0" err="1"/>
              <a:t>laboris</a:t>
            </a:r>
            <a:r>
              <a:rPr lang="en-US" sz="1100" dirty="0"/>
              <a:t> nisi </a:t>
            </a:r>
            <a:r>
              <a:rPr lang="en-US" sz="1100" dirty="0" err="1"/>
              <a:t>ut</a:t>
            </a:r>
            <a:r>
              <a:rPr lang="en-US" sz="1100" dirty="0"/>
              <a:t> </a:t>
            </a:r>
            <a:r>
              <a:rPr lang="en-US" sz="1100" dirty="0" err="1"/>
              <a:t>aliquip</a:t>
            </a:r>
            <a:r>
              <a:rPr lang="en-US" sz="1100" dirty="0"/>
              <a:t> ex </a:t>
            </a:r>
            <a:r>
              <a:rPr lang="en-US" sz="1100" dirty="0" err="1"/>
              <a:t>ea</a:t>
            </a:r>
            <a:r>
              <a:rPr lang="en-US" sz="1100" dirty="0"/>
              <a:t> </a:t>
            </a:r>
            <a:r>
              <a:rPr lang="en-US" sz="1100" dirty="0" err="1"/>
              <a:t>commodo</a:t>
            </a:r>
            <a:r>
              <a:rPr lang="en-US" sz="1100" dirty="0"/>
              <a:t> </a:t>
            </a:r>
            <a:r>
              <a:rPr lang="en-US" sz="1100" dirty="0" err="1"/>
              <a:t>consequat</a:t>
            </a:r>
            <a:r>
              <a:rPr lang="en-US" sz="1100" dirty="0"/>
              <a:t>. Duis </a:t>
            </a:r>
            <a:r>
              <a:rPr lang="en-US" sz="1100" dirty="0" err="1"/>
              <a:t>aute</a:t>
            </a:r>
            <a:r>
              <a:rPr lang="en-US" sz="1100" dirty="0"/>
              <a:t> </a:t>
            </a:r>
            <a:r>
              <a:rPr lang="en-US" sz="1100" dirty="0" err="1"/>
              <a:t>irure</a:t>
            </a:r>
            <a:r>
              <a:rPr lang="en-US" sz="1100" dirty="0"/>
              <a:t> dolor in </a:t>
            </a:r>
            <a:r>
              <a:rPr lang="en-US" sz="1100" dirty="0" err="1"/>
              <a:t>reprehenderit</a:t>
            </a:r>
            <a:r>
              <a:rPr lang="en-US" sz="1100" dirty="0"/>
              <a:t> in </a:t>
            </a:r>
            <a:r>
              <a:rPr lang="en-US" sz="1100" dirty="0" err="1"/>
              <a:t>voluptate</a:t>
            </a:r>
            <a:r>
              <a:rPr lang="en-US" sz="1100" dirty="0"/>
              <a:t> </a:t>
            </a:r>
            <a:r>
              <a:rPr lang="en-US" sz="1100" dirty="0" err="1"/>
              <a:t>velit</a:t>
            </a:r>
            <a:r>
              <a:rPr lang="en-US" sz="1100" dirty="0"/>
              <a:t> </a:t>
            </a:r>
            <a:r>
              <a:rPr lang="en-US" sz="1100" dirty="0" err="1"/>
              <a:t>esse</a:t>
            </a:r>
            <a:endParaRPr lang="en-US" sz="1100" dirty="0"/>
          </a:p>
          <a:p>
            <a:pPr>
              <a:lnSpc>
                <a:spcPct val="150000"/>
              </a:lnSpc>
              <a:spcBef>
                <a:spcPts val="0"/>
              </a:spcBef>
            </a:pPr>
            <a:endParaRPr lang="en-US" sz="1100" dirty="0"/>
          </a:p>
        </p:txBody>
      </p:sp>
      <p:sp>
        <p:nvSpPr>
          <p:cNvPr id="4" name="Title 3">
            <a:extLst>
              <a:ext uri="{FF2B5EF4-FFF2-40B4-BE49-F238E27FC236}">
                <a16:creationId xmlns:a16="http://schemas.microsoft.com/office/drawing/2014/main" id="{FE462159-7831-1341-A21E-F623DC8EFFCC}"/>
              </a:ext>
            </a:extLst>
          </p:cNvPr>
          <p:cNvSpPr>
            <a:spLocks noGrp="1"/>
          </p:cNvSpPr>
          <p:nvPr>
            <p:ph type="title"/>
          </p:nvPr>
        </p:nvSpPr>
        <p:spPr/>
        <p:txBody>
          <a:bodyPr/>
          <a:lstStyle/>
          <a:p>
            <a:r>
              <a:rPr lang="en-US" dirty="0"/>
              <a:t>Title</a:t>
            </a:r>
          </a:p>
        </p:txBody>
      </p:sp>
      <p:cxnSp>
        <p:nvCxnSpPr>
          <p:cNvPr id="5" name="Straight Connector 4">
            <a:extLst>
              <a:ext uri="{FF2B5EF4-FFF2-40B4-BE49-F238E27FC236}">
                <a16:creationId xmlns:a16="http://schemas.microsoft.com/office/drawing/2014/main" id="{00C74AF6-EBC5-C74D-8CD7-E166BF12FC17}"/>
              </a:ext>
            </a:extLst>
          </p:cNvPr>
          <p:cNvCxnSpPr>
            <a:cxnSpLocks/>
          </p:cNvCxnSpPr>
          <p:nvPr/>
        </p:nvCxnSpPr>
        <p:spPr>
          <a:xfrm flipH="1">
            <a:off x="685214" y="2893832"/>
            <a:ext cx="7536637" cy="0"/>
          </a:xfrm>
          <a:prstGeom prst="line">
            <a:avLst/>
          </a:prstGeom>
          <a:ln w="41275"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
        <p:nvSpPr>
          <p:cNvPr id="7" name="Text Placeholder 2">
            <a:extLst>
              <a:ext uri="{FF2B5EF4-FFF2-40B4-BE49-F238E27FC236}">
                <a16:creationId xmlns:a16="http://schemas.microsoft.com/office/drawing/2014/main" id="{D4CDDD25-E2A0-2D46-A5BC-D554D25FBFB3}"/>
              </a:ext>
            </a:extLst>
          </p:cNvPr>
          <p:cNvSpPr txBox="1">
            <a:spLocks/>
          </p:cNvSpPr>
          <p:nvPr/>
        </p:nvSpPr>
        <p:spPr>
          <a:xfrm>
            <a:off x="4652782" y="3062159"/>
            <a:ext cx="3328846" cy="1371136"/>
          </a:xfrm>
          <a:prstGeom prst="rect">
            <a:avLst/>
          </a:prstGeom>
        </p:spPr>
        <p:txBody>
          <a:bodyPr vert="horz" lIns="0" tIns="0" rIns="0" bIns="0" rtlCol="0">
            <a:noAutofit/>
          </a:bodyPr>
          <a:lstStyle>
            <a:lvl1pPr marL="0" indent="0" algn="l" defTabSz="457200" rtl="0" eaLnBrk="1" latinLnBrk="0" hangingPunct="1">
              <a:spcBef>
                <a:spcPct val="20000"/>
              </a:spcBef>
              <a:buFont typeface="Arial" panose="020B0604020202020204" pitchFamily="34" charset="0"/>
              <a:buNone/>
              <a:tabLst/>
              <a:defRPr sz="1400" kern="1200">
                <a:solidFill>
                  <a:schemeClr val="tx1"/>
                </a:solidFill>
                <a:latin typeface="+mn-lt"/>
                <a:ea typeface="+mn-ea"/>
                <a:cs typeface="+mn-cs"/>
              </a:defRPr>
            </a:lvl1pPr>
            <a:lvl2pPr marL="457200" indent="0" algn="l" defTabSz="457200" rtl="0" eaLnBrk="1" latinLnBrk="0" hangingPunct="1">
              <a:spcBef>
                <a:spcPct val="20000"/>
              </a:spcBef>
              <a:buFont typeface="Arial" panose="020B0604020202020204" pitchFamily="34" charset="0"/>
              <a:buNone/>
              <a:tabLst/>
              <a:defRPr sz="2000" kern="1200">
                <a:solidFill>
                  <a:schemeClr val="tx1"/>
                </a:solidFill>
                <a:latin typeface="+mn-lt"/>
                <a:ea typeface="+mn-ea"/>
                <a:cs typeface="+mn-cs"/>
              </a:defRPr>
            </a:lvl2pPr>
            <a:lvl3pPr marL="914400" indent="0" algn="l" defTabSz="457200" rtl="0" eaLnBrk="1" latinLnBrk="0" hangingPunct="1">
              <a:spcBef>
                <a:spcPct val="20000"/>
              </a:spcBef>
              <a:buFont typeface="Arial" panose="020B0604020202020204" pitchFamily="34" charset="0"/>
              <a:buNone/>
              <a:tabLst/>
              <a:defRPr sz="2000" kern="1200">
                <a:solidFill>
                  <a:schemeClr val="tx1"/>
                </a:solidFill>
                <a:latin typeface="+mn-lt"/>
                <a:ea typeface="+mn-ea"/>
                <a:cs typeface="+mn-cs"/>
              </a:defRPr>
            </a:lvl3pPr>
            <a:lvl4pPr marL="1371600" indent="0" algn="l" defTabSz="457200" rtl="0" eaLnBrk="1" latinLnBrk="0" hangingPunct="1">
              <a:spcBef>
                <a:spcPct val="20000"/>
              </a:spcBef>
              <a:buFont typeface="Arial" panose="020B0604020202020204" pitchFamily="34" charset="0"/>
              <a:buNone/>
              <a:tabLst/>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panose="020B0604020202020204" pitchFamily="34" charset="0"/>
              <a:buNone/>
              <a:tabLst/>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150000"/>
              </a:lnSpc>
              <a:spcBef>
                <a:spcPts val="0"/>
              </a:spcBef>
            </a:pPr>
            <a:r>
              <a:rPr lang="en-US" sz="1100" dirty="0"/>
              <a:t>Lorem ipsum dolor sit </a:t>
            </a:r>
            <a:r>
              <a:rPr lang="en-US" sz="1100" dirty="0" err="1"/>
              <a:t>amet</a:t>
            </a:r>
            <a:r>
              <a:rPr lang="en-US" sz="1100" dirty="0"/>
              <a:t>, </a:t>
            </a:r>
            <a:r>
              <a:rPr lang="en-US" sz="1100" dirty="0" err="1"/>
              <a:t>consectetur</a:t>
            </a:r>
            <a:r>
              <a:rPr lang="en-US" sz="1100" dirty="0"/>
              <a:t> </a:t>
            </a:r>
            <a:r>
              <a:rPr lang="en-US" sz="1100" dirty="0" err="1"/>
              <a:t>adipiscing</a:t>
            </a:r>
            <a:r>
              <a:rPr lang="en-US" sz="1100" dirty="0"/>
              <a:t> </a:t>
            </a:r>
            <a:r>
              <a:rPr lang="en-US" sz="1100" dirty="0" err="1"/>
              <a:t>elit</a:t>
            </a:r>
            <a:r>
              <a:rPr lang="en-US" sz="1100" dirty="0"/>
              <a:t>, sed do </a:t>
            </a:r>
            <a:r>
              <a:rPr lang="en-US" sz="1100" dirty="0" err="1"/>
              <a:t>eiusmod</a:t>
            </a:r>
            <a:r>
              <a:rPr lang="en-US" sz="1100" dirty="0"/>
              <a:t> </a:t>
            </a:r>
            <a:r>
              <a:rPr lang="en-US" sz="1100" dirty="0" err="1"/>
              <a:t>tempor</a:t>
            </a:r>
            <a:r>
              <a:rPr lang="en-US" sz="1100" dirty="0"/>
              <a:t> </a:t>
            </a:r>
            <a:r>
              <a:rPr lang="en-US" sz="1100" dirty="0" err="1"/>
              <a:t>incididunt</a:t>
            </a:r>
            <a:r>
              <a:rPr lang="en-US" sz="1100" dirty="0"/>
              <a:t> </a:t>
            </a:r>
            <a:r>
              <a:rPr lang="en-US" sz="1100" dirty="0" err="1"/>
              <a:t>ut</a:t>
            </a:r>
            <a:r>
              <a:rPr lang="en-US" sz="1100" dirty="0"/>
              <a:t> </a:t>
            </a:r>
            <a:r>
              <a:rPr lang="en-US" sz="1100" dirty="0" err="1"/>
              <a:t>labore</a:t>
            </a:r>
            <a:r>
              <a:rPr lang="en-US" sz="1100" dirty="0"/>
              <a:t> et dolore magna </a:t>
            </a:r>
            <a:r>
              <a:rPr lang="en-US" sz="1100" dirty="0" err="1"/>
              <a:t>aliqua</a:t>
            </a:r>
            <a:r>
              <a:rPr lang="en-US" sz="1100" dirty="0"/>
              <a:t>. Ut </a:t>
            </a:r>
            <a:r>
              <a:rPr lang="en-US" sz="1100" dirty="0" err="1"/>
              <a:t>enim</a:t>
            </a:r>
            <a:r>
              <a:rPr lang="en-US" sz="1100" dirty="0"/>
              <a:t> ad minim </a:t>
            </a:r>
            <a:r>
              <a:rPr lang="en-US" sz="1100" dirty="0" err="1"/>
              <a:t>veniam</a:t>
            </a:r>
            <a:r>
              <a:rPr lang="en-US" sz="1100" dirty="0"/>
              <a:t>, </a:t>
            </a:r>
            <a:r>
              <a:rPr lang="en-US" sz="1100" dirty="0" err="1"/>
              <a:t>quis</a:t>
            </a:r>
            <a:r>
              <a:rPr lang="en-US" sz="1100" dirty="0"/>
              <a:t> </a:t>
            </a:r>
            <a:r>
              <a:rPr lang="en-US" sz="1100" dirty="0" err="1"/>
              <a:t>nostrud</a:t>
            </a:r>
            <a:r>
              <a:rPr lang="en-US" sz="1100" dirty="0"/>
              <a:t> exercitation </a:t>
            </a:r>
            <a:r>
              <a:rPr lang="en-US" sz="1100" dirty="0" err="1"/>
              <a:t>ullamco</a:t>
            </a:r>
            <a:r>
              <a:rPr lang="en-US" sz="1100" dirty="0"/>
              <a:t> </a:t>
            </a:r>
            <a:r>
              <a:rPr lang="en-US" sz="1100" dirty="0" err="1"/>
              <a:t>laboris</a:t>
            </a:r>
            <a:r>
              <a:rPr lang="en-US" sz="1100" dirty="0"/>
              <a:t> nisi </a:t>
            </a:r>
            <a:r>
              <a:rPr lang="en-US" sz="1100" dirty="0" err="1"/>
              <a:t>ut</a:t>
            </a:r>
            <a:r>
              <a:rPr lang="en-US" sz="1100" dirty="0"/>
              <a:t> </a:t>
            </a:r>
            <a:r>
              <a:rPr lang="en-US" sz="1100" dirty="0" err="1"/>
              <a:t>aliquip</a:t>
            </a:r>
            <a:r>
              <a:rPr lang="en-US" sz="1100" dirty="0"/>
              <a:t> ex </a:t>
            </a:r>
            <a:r>
              <a:rPr lang="en-US" sz="1100" dirty="0" err="1"/>
              <a:t>ea</a:t>
            </a:r>
            <a:r>
              <a:rPr lang="en-US" sz="1100" dirty="0"/>
              <a:t> </a:t>
            </a:r>
            <a:r>
              <a:rPr lang="en-US" sz="1100" dirty="0" err="1"/>
              <a:t>commodo</a:t>
            </a:r>
            <a:r>
              <a:rPr lang="en-US" sz="1100" dirty="0"/>
              <a:t> </a:t>
            </a:r>
            <a:r>
              <a:rPr lang="en-US" sz="1100" dirty="0" err="1"/>
              <a:t>consequat</a:t>
            </a:r>
            <a:r>
              <a:rPr lang="en-US" sz="1100" dirty="0"/>
              <a:t>. </a:t>
            </a:r>
          </a:p>
        </p:txBody>
      </p:sp>
      <p:pic>
        <p:nvPicPr>
          <p:cNvPr id="10" name="Picture Placeholder 9" descr="A couple of men working on a computer&#10;&#10;Description automatically generated with low confidence">
            <a:extLst>
              <a:ext uri="{FF2B5EF4-FFF2-40B4-BE49-F238E27FC236}">
                <a16:creationId xmlns:a16="http://schemas.microsoft.com/office/drawing/2014/main" id="{7A8FA579-5134-4E69-89EF-B1E21BBAF1D1}"/>
              </a:ext>
            </a:extLst>
          </p:cNvPr>
          <p:cNvPicPr>
            <a:picLocks noGrp="1" noChangeAspect="1"/>
          </p:cNvPicPr>
          <p:nvPr>
            <p:ph type="pic" sz="quarter" idx="49"/>
          </p:nvPr>
        </p:nvPicPr>
        <p:blipFill rotWithShape="1">
          <a:blip r:embed="rId2"/>
          <a:srcRect t="15607" b="52911"/>
          <a:stretch/>
        </p:blipFill>
        <p:spPr>
          <a:xfrm>
            <a:off x="0" y="0"/>
            <a:ext cx="9144000" cy="1918741"/>
          </a:xfrm>
        </p:spPr>
      </p:pic>
    </p:spTree>
    <p:extLst>
      <p:ext uri="{BB962C8B-B14F-4D97-AF65-F5344CB8AC3E}">
        <p14:creationId xmlns:p14="http://schemas.microsoft.com/office/powerpoint/2010/main" val="1935775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7DD7-A485-B34B-8BC9-10FCA919D3B8}"/>
              </a:ext>
            </a:extLst>
          </p:cNvPr>
          <p:cNvSpPr>
            <a:spLocks noGrp="1"/>
          </p:cNvSpPr>
          <p:nvPr>
            <p:ph type="title"/>
          </p:nvPr>
        </p:nvSpPr>
        <p:spPr>
          <a:xfrm>
            <a:off x="1091279" y="915130"/>
            <a:ext cx="4317167" cy="907143"/>
          </a:xfrm>
        </p:spPr>
        <p:txBody>
          <a:bodyPr/>
          <a:lstStyle/>
          <a:p>
            <a:r>
              <a:rPr lang="en-US" dirty="0"/>
              <a:t>Title</a:t>
            </a:r>
          </a:p>
        </p:txBody>
      </p:sp>
      <p:sp>
        <p:nvSpPr>
          <p:cNvPr id="3" name="Text Placeholder 2">
            <a:extLst>
              <a:ext uri="{FF2B5EF4-FFF2-40B4-BE49-F238E27FC236}">
                <a16:creationId xmlns:a16="http://schemas.microsoft.com/office/drawing/2014/main" id="{BDA82E15-3AB0-5C4B-AD20-666515EDBFCC}"/>
              </a:ext>
            </a:extLst>
          </p:cNvPr>
          <p:cNvSpPr>
            <a:spLocks noGrp="1"/>
          </p:cNvSpPr>
          <p:nvPr>
            <p:ph type="body" sz="quarter" idx="10"/>
          </p:nvPr>
        </p:nvSpPr>
        <p:spPr>
          <a:xfrm>
            <a:off x="1091280" y="2153997"/>
            <a:ext cx="6828354" cy="2619448"/>
          </a:xfrm>
        </p:spPr>
        <p:txBody>
          <a:bodyPr lIns="0" tIns="0" rIns="0" bIns="0">
            <a:normAutofit/>
          </a:bodyPr>
          <a:lstStyle/>
          <a:p>
            <a:pPr marL="6350" indent="0">
              <a:lnSpc>
                <a:spcPct val="150000"/>
              </a:lnSpc>
              <a:buNone/>
            </a:pPr>
            <a:r>
              <a:rPr lang="en-US" sz="1000" dirty="0"/>
              <a:t>Lorem ipsum dolor sit </a:t>
            </a:r>
            <a:r>
              <a:rPr lang="en-US" sz="1000" dirty="0" err="1"/>
              <a:t>amet</a:t>
            </a:r>
            <a:r>
              <a:rPr lang="en-US" sz="1000" dirty="0"/>
              <a:t>, </a:t>
            </a:r>
            <a:r>
              <a:rPr lang="en-US" sz="1000" dirty="0" err="1"/>
              <a:t>consectetur</a:t>
            </a:r>
            <a:r>
              <a:rPr lang="en-US" sz="1000" dirty="0"/>
              <a:t> </a:t>
            </a:r>
            <a:r>
              <a:rPr lang="en-US" sz="1000" dirty="0" err="1"/>
              <a:t>adipiscing</a:t>
            </a:r>
            <a:r>
              <a:rPr lang="en-US" sz="1000" dirty="0"/>
              <a:t> </a:t>
            </a:r>
            <a:r>
              <a:rPr lang="en-US" sz="1000" dirty="0" err="1"/>
              <a:t>elit</a:t>
            </a:r>
            <a:r>
              <a:rPr lang="en-US" sz="1000" dirty="0"/>
              <a:t>, sed do </a:t>
            </a:r>
            <a:r>
              <a:rPr lang="en-US" sz="1000" dirty="0" err="1"/>
              <a:t>eiusmod</a:t>
            </a:r>
            <a:r>
              <a:rPr lang="en-US" sz="1000" dirty="0"/>
              <a:t> </a:t>
            </a:r>
            <a:r>
              <a:rPr lang="en-US" sz="1000" dirty="0" err="1"/>
              <a:t>tempor</a:t>
            </a:r>
            <a:r>
              <a:rPr lang="en-US" sz="1000" dirty="0"/>
              <a:t> </a:t>
            </a:r>
            <a:r>
              <a:rPr lang="en-US" sz="1000" dirty="0" err="1"/>
              <a:t>incididunt</a:t>
            </a:r>
            <a:r>
              <a:rPr lang="en-US" sz="1000" dirty="0"/>
              <a:t> </a:t>
            </a:r>
            <a:r>
              <a:rPr lang="en-US" sz="1000" dirty="0" err="1"/>
              <a:t>ut</a:t>
            </a:r>
            <a:r>
              <a:rPr lang="en-US" sz="1000" dirty="0"/>
              <a:t> </a:t>
            </a:r>
            <a:r>
              <a:rPr lang="en-US" sz="1000" dirty="0" err="1"/>
              <a:t>labore</a:t>
            </a:r>
            <a:r>
              <a:rPr lang="en-US" sz="1000" dirty="0"/>
              <a:t> et dolore magna </a:t>
            </a:r>
            <a:r>
              <a:rPr lang="en-US" sz="1000" dirty="0" err="1"/>
              <a:t>aliqua</a:t>
            </a:r>
            <a:r>
              <a:rPr lang="en-US" sz="1000" dirty="0"/>
              <a:t>. Ut </a:t>
            </a:r>
            <a:r>
              <a:rPr lang="en-US" sz="1000" dirty="0" err="1"/>
              <a:t>enim</a:t>
            </a:r>
            <a:r>
              <a:rPr lang="en-US" sz="1000" dirty="0"/>
              <a:t> ad minim </a:t>
            </a:r>
            <a:r>
              <a:rPr lang="en-US" sz="1000" dirty="0" err="1"/>
              <a:t>veniam</a:t>
            </a:r>
            <a:r>
              <a:rPr lang="en-US" sz="1000" dirty="0"/>
              <a:t>, </a:t>
            </a:r>
            <a:r>
              <a:rPr lang="en-US" sz="1000" dirty="0" err="1"/>
              <a:t>quis</a:t>
            </a:r>
            <a:r>
              <a:rPr lang="en-US" sz="1000" dirty="0"/>
              <a:t> </a:t>
            </a:r>
            <a:r>
              <a:rPr lang="en-US" sz="1000" dirty="0" err="1"/>
              <a:t>nostrud</a:t>
            </a:r>
            <a:r>
              <a:rPr lang="en-US" sz="1000" dirty="0"/>
              <a:t> exercitation </a:t>
            </a:r>
            <a:r>
              <a:rPr lang="en-US" sz="1000" dirty="0" err="1"/>
              <a:t>ullamco</a:t>
            </a:r>
            <a:r>
              <a:rPr lang="en-US" sz="1000" dirty="0"/>
              <a:t> </a:t>
            </a:r>
            <a:r>
              <a:rPr lang="en-US" sz="1000" dirty="0" err="1"/>
              <a:t>laboris</a:t>
            </a:r>
            <a:r>
              <a:rPr lang="en-US" sz="1000" dirty="0"/>
              <a:t> nisi </a:t>
            </a:r>
            <a:r>
              <a:rPr lang="en-US" sz="1000" dirty="0" err="1"/>
              <a:t>ut</a:t>
            </a:r>
            <a:r>
              <a:rPr lang="en-US" sz="1000" dirty="0"/>
              <a:t> </a:t>
            </a:r>
            <a:r>
              <a:rPr lang="en-US" sz="1000" dirty="0" err="1"/>
              <a:t>aliquip</a:t>
            </a:r>
            <a:r>
              <a:rPr lang="en-US" sz="1000" dirty="0"/>
              <a:t> ex </a:t>
            </a:r>
            <a:r>
              <a:rPr lang="en-US" sz="1000" dirty="0" err="1"/>
              <a:t>ea</a:t>
            </a:r>
            <a:r>
              <a:rPr lang="en-US" sz="1000" dirty="0"/>
              <a:t> </a:t>
            </a:r>
            <a:r>
              <a:rPr lang="en-US" sz="1000" dirty="0" err="1"/>
              <a:t>commodo</a:t>
            </a:r>
            <a:r>
              <a:rPr lang="en-US" sz="1000" dirty="0"/>
              <a:t> </a:t>
            </a:r>
            <a:r>
              <a:rPr lang="en-US" sz="1000" dirty="0" err="1"/>
              <a:t>consequat</a:t>
            </a:r>
            <a:r>
              <a:rPr lang="en-US" sz="1000" dirty="0"/>
              <a:t>. Duis </a:t>
            </a:r>
            <a:r>
              <a:rPr lang="en-US" sz="1000" dirty="0" err="1"/>
              <a:t>aute</a:t>
            </a:r>
            <a:r>
              <a:rPr lang="en-US" sz="1000" dirty="0"/>
              <a:t> </a:t>
            </a:r>
            <a:r>
              <a:rPr lang="en-US" sz="1000" dirty="0" err="1"/>
              <a:t>irure</a:t>
            </a:r>
            <a:r>
              <a:rPr lang="en-US" sz="1000" dirty="0"/>
              <a:t> dolor in </a:t>
            </a:r>
            <a:r>
              <a:rPr lang="en-US" sz="1000" dirty="0" err="1"/>
              <a:t>reprehenderit</a:t>
            </a:r>
            <a:r>
              <a:rPr lang="en-US" sz="1000" dirty="0"/>
              <a:t> in </a:t>
            </a:r>
            <a:r>
              <a:rPr lang="en-US" sz="1000" dirty="0" err="1"/>
              <a:t>voluptate</a:t>
            </a:r>
            <a:r>
              <a:rPr lang="en-US" sz="1000" dirty="0"/>
              <a:t> </a:t>
            </a:r>
            <a:r>
              <a:rPr lang="en-US" sz="1000" dirty="0" err="1"/>
              <a:t>velit</a:t>
            </a:r>
            <a:r>
              <a:rPr lang="en-US" sz="1000" dirty="0"/>
              <a:t> </a:t>
            </a:r>
            <a:r>
              <a:rPr lang="en-US" sz="1000" dirty="0" err="1"/>
              <a:t>esse</a:t>
            </a:r>
            <a:r>
              <a:rPr lang="en-US" sz="1000" dirty="0"/>
              <a:t> Lorem ipsum dolor sit </a:t>
            </a:r>
            <a:r>
              <a:rPr lang="en-US" sz="1000" dirty="0" err="1"/>
              <a:t>amet</a:t>
            </a:r>
            <a:r>
              <a:rPr lang="en-US" sz="1000" dirty="0"/>
              <a:t>, </a:t>
            </a:r>
            <a:r>
              <a:rPr lang="en-US" sz="1000" dirty="0" err="1"/>
              <a:t>consectetur</a:t>
            </a:r>
            <a:r>
              <a:rPr lang="en-US" sz="1000" dirty="0"/>
              <a:t> </a:t>
            </a:r>
            <a:r>
              <a:rPr lang="en-US" sz="1000" dirty="0" err="1"/>
              <a:t>adipiscing</a:t>
            </a:r>
            <a:r>
              <a:rPr lang="en-US" sz="1000" dirty="0"/>
              <a:t> </a:t>
            </a:r>
            <a:r>
              <a:rPr lang="en-US" sz="1000" dirty="0" err="1"/>
              <a:t>elit</a:t>
            </a:r>
            <a:r>
              <a:rPr lang="en-US" sz="1000" dirty="0"/>
              <a:t>, sed do </a:t>
            </a:r>
            <a:r>
              <a:rPr lang="en-US" sz="1000" dirty="0" err="1"/>
              <a:t>eiusmod</a:t>
            </a:r>
            <a:r>
              <a:rPr lang="en-US" sz="1000" dirty="0"/>
              <a:t> </a:t>
            </a:r>
            <a:r>
              <a:rPr lang="en-US" sz="1000" dirty="0" err="1"/>
              <a:t>tempor</a:t>
            </a:r>
            <a:r>
              <a:rPr lang="en-US" sz="1000" dirty="0"/>
              <a:t> </a:t>
            </a:r>
            <a:r>
              <a:rPr lang="en-US" sz="1000" dirty="0" err="1"/>
              <a:t>incididunt</a:t>
            </a:r>
            <a:r>
              <a:rPr lang="en-US" sz="1000" dirty="0"/>
              <a:t> </a:t>
            </a:r>
            <a:r>
              <a:rPr lang="en-US" sz="1000" dirty="0" err="1"/>
              <a:t>ut</a:t>
            </a:r>
            <a:r>
              <a:rPr lang="en-US" sz="1000" dirty="0"/>
              <a:t> </a:t>
            </a:r>
            <a:r>
              <a:rPr lang="en-US" sz="1000" dirty="0" err="1"/>
              <a:t>labore</a:t>
            </a:r>
            <a:r>
              <a:rPr lang="en-US" sz="1000" dirty="0"/>
              <a:t> et dolore magna </a:t>
            </a:r>
            <a:r>
              <a:rPr lang="en-US" sz="1000" dirty="0" err="1"/>
              <a:t>aliqua</a:t>
            </a:r>
            <a:r>
              <a:rPr lang="en-US" sz="1000" dirty="0"/>
              <a:t>. Ut </a:t>
            </a:r>
            <a:r>
              <a:rPr lang="en-US" sz="1000" dirty="0" err="1"/>
              <a:t>enim</a:t>
            </a:r>
            <a:r>
              <a:rPr lang="en-US" sz="1000" dirty="0"/>
              <a:t> ad minim </a:t>
            </a:r>
            <a:r>
              <a:rPr lang="en-US" sz="1000" dirty="0" err="1"/>
              <a:t>veniam</a:t>
            </a:r>
            <a:r>
              <a:rPr lang="en-US" sz="1000" dirty="0"/>
              <a:t>, </a:t>
            </a:r>
            <a:r>
              <a:rPr lang="en-US" sz="1000" dirty="0" err="1"/>
              <a:t>quis</a:t>
            </a:r>
            <a:r>
              <a:rPr lang="en-US" sz="1000" dirty="0"/>
              <a:t> </a:t>
            </a:r>
            <a:r>
              <a:rPr lang="en-US" sz="1000" dirty="0" err="1"/>
              <a:t>nostrud</a:t>
            </a:r>
            <a:r>
              <a:rPr lang="en-US" sz="1000" dirty="0"/>
              <a:t> exercitation </a:t>
            </a:r>
            <a:r>
              <a:rPr lang="en-US" sz="1000" dirty="0" err="1"/>
              <a:t>ullamco</a:t>
            </a:r>
            <a:r>
              <a:rPr lang="en-US" sz="1000" dirty="0"/>
              <a:t> </a:t>
            </a:r>
            <a:r>
              <a:rPr lang="en-US" sz="1000" dirty="0" err="1"/>
              <a:t>laboris</a:t>
            </a:r>
            <a:r>
              <a:rPr lang="en-US" sz="1000" dirty="0"/>
              <a:t> nisi </a:t>
            </a:r>
            <a:r>
              <a:rPr lang="en-US" sz="1000" dirty="0" err="1"/>
              <a:t>ut</a:t>
            </a:r>
            <a:r>
              <a:rPr lang="en-US" sz="1000" dirty="0"/>
              <a:t> </a:t>
            </a:r>
            <a:r>
              <a:rPr lang="en-US" sz="1000" dirty="0" err="1"/>
              <a:t>aliquip</a:t>
            </a:r>
            <a:r>
              <a:rPr lang="en-US" sz="1000" dirty="0"/>
              <a:t> ex </a:t>
            </a:r>
            <a:r>
              <a:rPr lang="en-US" sz="1000" dirty="0" err="1"/>
              <a:t>ea</a:t>
            </a:r>
            <a:r>
              <a:rPr lang="en-US" sz="1000" dirty="0"/>
              <a:t> </a:t>
            </a:r>
            <a:r>
              <a:rPr lang="en-US" sz="1000" dirty="0" err="1"/>
              <a:t>commodo</a:t>
            </a:r>
            <a:r>
              <a:rPr lang="en-US" sz="1000" dirty="0"/>
              <a:t> </a:t>
            </a:r>
            <a:r>
              <a:rPr lang="en-US" sz="1000" dirty="0" err="1"/>
              <a:t>consequat</a:t>
            </a:r>
            <a:r>
              <a:rPr lang="en-US" sz="1000" dirty="0"/>
              <a:t>. Duis </a:t>
            </a:r>
            <a:r>
              <a:rPr lang="en-US" sz="1000" dirty="0" err="1"/>
              <a:t>aute</a:t>
            </a:r>
            <a:r>
              <a:rPr lang="en-US" sz="1000" dirty="0"/>
              <a:t> </a:t>
            </a:r>
            <a:r>
              <a:rPr lang="en-US" sz="1000" dirty="0" err="1"/>
              <a:t>irure</a:t>
            </a:r>
            <a:r>
              <a:rPr lang="en-US" sz="1000" dirty="0"/>
              <a:t> dolor in </a:t>
            </a:r>
            <a:r>
              <a:rPr lang="en-US" sz="1000" dirty="0" err="1"/>
              <a:t>reprehenderit</a:t>
            </a:r>
            <a:r>
              <a:rPr lang="en-US" sz="1000" dirty="0"/>
              <a:t> in </a:t>
            </a:r>
            <a:r>
              <a:rPr lang="en-US" sz="1000" dirty="0" err="1"/>
              <a:t>voluptate</a:t>
            </a:r>
            <a:r>
              <a:rPr lang="en-US" sz="1000" dirty="0"/>
              <a:t> </a:t>
            </a:r>
            <a:r>
              <a:rPr lang="en-US" sz="1000" dirty="0" err="1"/>
              <a:t>velit</a:t>
            </a:r>
            <a:r>
              <a:rPr lang="en-US" sz="1000" dirty="0"/>
              <a:t> </a:t>
            </a:r>
            <a:r>
              <a:rPr lang="en-US" sz="1000" dirty="0" err="1"/>
              <a:t>esse</a:t>
            </a:r>
            <a:r>
              <a:rPr lang="en-US" sz="1000" dirty="0"/>
              <a:t> </a:t>
            </a:r>
          </a:p>
          <a:p>
            <a:pPr marL="6350" indent="0">
              <a:lnSpc>
                <a:spcPct val="150000"/>
              </a:lnSpc>
              <a:buNone/>
            </a:pPr>
            <a:r>
              <a:rPr lang="en-US" sz="1000" dirty="0"/>
              <a:t>Lorem ipsum dolor sit </a:t>
            </a:r>
            <a:r>
              <a:rPr lang="en-US" sz="1000" dirty="0" err="1"/>
              <a:t>amet</a:t>
            </a:r>
            <a:r>
              <a:rPr lang="en-US" sz="1000" dirty="0"/>
              <a:t>, </a:t>
            </a:r>
            <a:r>
              <a:rPr lang="en-US" sz="1000" dirty="0" err="1"/>
              <a:t>consectetur</a:t>
            </a:r>
            <a:r>
              <a:rPr lang="en-US" sz="1000" dirty="0"/>
              <a:t> </a:t>
            </a:r>
            <a:r>
              <a:rPr lang="en-US" sz="1000" dirty="0" err="1"/>
              <a:t>adipiscing</a:t>
            </a:r>
            <a:r>
              <a:rPr lang="en-US" sz="1000" dirty="0"/>
              <a:t> </a:t>
            </a:r>
            <a:r>
              <a:rPr lang="en-US" sz="1000" dirty="0" err="1"/>
              <a:t>elit</a:t>
            </a:r>
            <a:r>
              <a:rPr lang="en-US" sz="1000" dirty="0"/>
              <a:t>, sed do </a:t>
            </a:r>
            <a:r>
              <a:rPr lang="en-US" sz="1000" dirty="0" err="1"/>
              <a:t>eiusmod</a:t>
            </a:r>
            <a:r>
              <a:rPr lang="en-US" sz="1000" dirty="0"/>
              <a:t> </a:t>
            </a:r>
            <a:r>
              <a:rPr lang="en-US" sz="1000" dirty="0" err="1"/>
              <a:t>tempor</a:t>
            </a:r>
            <a:r>
              <a:rPr lang="en-US" sz="1000" dirty="0"/>
              <a:t> </a:t>
            </a:r>
            <a:r>
              <a:rPr lang="en-US" sz="1000" dirty="0" err="1"/>
              <a:t>incididunt</a:t>
            </a:r>
            <a:r>
              <a:rPr lang="en-US" sz="1000" dirty="0"/>
              <a:t> </a:t>
            </a:r>
            <a:r>
              <a:rPr lang="en-US" sz="1000" dirty="0" err="1"/>
              <a:t>ut</a:t>
            </a:r>
            <a:r>
              <a:rPr lang="en-US" sz="1000" dirty="0"/>
              <a:t> </a:t>
            </a:r>
            <a:r>
              <a:rPr lang="en-US" sz="1000" dirty="0" err="1"/>
              <a:t>labore</a:t>
            </a:r>
            <a:r>
              <a:rPr lang="en-US" sz="1000" dirty="0"/>
              <a:t> et dolore magna </a:t>
            </a:r>
            <a:r>
              <a:rPr lang="en-US" sz="1000" dirty="0" err="1"/>
              <a:t>aliqua</a:t>
            </a:r>
            <a:r>
              <a:rPr lang="en-US" sz="1000" dirty="0"/>
              <a:t>. Ut </a:t>
            </a:r>
            <a:r>
              <a:rPr lang="en-US" sz="1000" dirty="0" err="1"/>
              <a:t>enim</a:t>
            </a:r>
            <a:r>
              <a:rPr lang="en-US" sz="1000" dirty="0"/>
              <a:t> ad minim </a:t>
            </a:r>
            <a:r>
              <a:rPr lang="en-US" sz="1000" dirty="0" err="1"/>
              <a:t>veniam</a:t>
            </a:r>
            <a:r>
              <a:rPr lang="en-US" sz="1000" dirty="0"/>
              <a:t>, </a:t>
            </a:r>
            <a:r>
              <a:rPr lang="en-US" sz="1000" dirty="0" err="1"/>
              <a:t>quis</a:t>
            </a:r>
            <a:r>
              <a:rPr lang="en-US" sz="1000" dirty="0"/>
              <a:t> </a:t>
            </a:r>
            <a:r>
              <a:rPr lang="en-US" sz="1000" dirty="0" err="1"/>
              <a:t>nostrud</a:t>
            </a:r>
            <a:r>
              <a:rPr lang="en-US" sz="1000" dirty="0"/>
              <a:t> exercitation </a:t>
            </a:r>
            <a:r>
              <a:rPr lang="en-US" sz="1000" dirty="0" err="1"/>
              <a:t>ullamco</a:t>
            </a:r>
            <a:r>
              <a:rPr lang="en-US" sz="1000" dirty="0"/>
              <a:t> </a:t>
            </a:r>
            <a:r>
              <a:rPr lang="en-US" sz="1000" dirty="0" err="1"/>
              <a:t>laboris</a:t>
            </a:r>
            <a:r>
              <a:rPr lang="en-US" sz="1000" dirty="0"/>
              <a:t> nisi </a:t>
            </a:r>
            <a:r>
              <a:rPr lang="en-US" sz="1000" dirty="0" err="1"/>
              <a:t>ut</a:t>
            </a:r>
            <a:r>
              <a:rPr lang="en-US" sz="1000" dirty="0"/>
              <a:t> </a:t>
            </a:r>
            <a:r>
              <a:rPr lang="en-US" sz="1000" dirty="0" err="1"/>
              <a:t>aliquip</a:t>
            </a:r>
            <a:r>
              <a:rPr lang="en-US" sz="1000" dirty="0"/>
              <a:t> ex </a:t>
            </a:r>
            <a:r>
              <a:rPr lang="en-US" sz="1000" dirty="0" err="1"/>
              <a:t>ea</a:t>
            </a:r>
            <a:r>
              <a:rPr lang="en-US" sz="1000" dirty="0"/>
              <a:t> </a:t>
            </a:r>
            <a:r>
              <a:rPr lang="en-US" sz="1000" dirty="0" err="1"/>
              <a:t>commodo</a:t>
            </a:r>
            <a:r>
              <a:rPr lang="en-US" sz="1000" dirty="0"/>
              <a:t> </a:t>
            </a:r>
            <a:r>
              <a:rPr lang="en-US" sz="1000" dirty="0" err="1"/>
              <a:t>consequat</a:t>
            </a:r>
            <a:r>
              <a:rPr lang="en-US" sz="1000" dirty="0"/>
              <a:t>. Duis </a:t>
            </a:r>
            <a:r>
              <a:rPr lang="en-US" sz="1000" dirty="0" err="1"/>
              <a:t>aute</a:t>
            </a:r>
            <a:r>
              <a:rPr lang="en-US" sz="1000" dirty="0"/>
              <a:t> </a:t>
            </a:r>
            <a:r>
              <a:rPr lang="en-US" sz="1000" dirty="0" err="1"/>
              <a:t>irure</a:t>
            </a:r>
            <a:r>
              <a:rPr lang="en-US" sz="1000" dirty="0"/>
              <a:t> dolor in </a:t>
            </a:r>
            <a:r>
              <a:rPr lang="en-US" sz="1000" dirty="0" err="1"/>
              <a:t>reprehenderit</a:t>
            </a:r>
            <a:r>
              <a:rPr lang="en-US" sz="1000" dirty="0"/>
              <a:t> in </a:t>
            </a:r>
            <a:r>
              <a:rPr lang="en-US" sz="1000" dirty="0" err="1"/>
              <a:t>voluptate</a:t>
            </a:r>
            <a:r>
              <a:rPr lang="en-US" sz="1000" dirty="0"/>
              <a:t> </a:t>
            </a:r>
            <a:r>
              <a:rPr lang="en-US" sz="1000" dirty="0" err="1"/>
              <a:t>velit</a:t>
            </a:r>
            <a:r>
              <a:rPr lang="en-US" sz="1000" dirty="0"/>
              <a:t> </a:t>
            </a:r>
            <a:r>
              <a:rPr lang="en-US" sz="1000" dirty="0" err="1"/>
              <a:t>esse</a:t>
            </a:r>
            <a:r>
              <a:rPr lang="en-US" sz="1000" dirty="0"/>
              <a:t> </a:t>
            </a:r>
          </a:p>
          <a:p>
            <a:pPr marL="6350" indent="0">
              <a:lnSpc>
                <a:spcPct val="150000"/>
              </a:lnSpc>
              <a:buNone/>
            </a:pPr>
            <a:endParaRPr lang="en-US" sz="900" dirty="0"/>
          </a:p>
        </p:txBody>
      </p:sp>
      <p:cxnSp>
        <p:nvCxnSpPr>
          <p:cNvPr id="7" name="Straight Connector 6">
            <a:extLst>
              <a:ext uri="{FF2B5EF4-FFF2-40B4-BE49-F238E27FC236}">
                <a16:creationId xmlns:a16="http://schemas.microsoft.com/office/drawing/2014/main" id="{DE65E6D7-4074-1F42-A971-B696A3006D88}"/>
              </a:ext>
            </a:extLst>
          </p:cNvPr>
          <p:cNvCxnSpPr>
            <a:cxnSpLocks/>
          </p:cNvCxnSpPr>
          <p:nvPr/>
        </p:nvCxnSpPr>
        <p:spPr>
          <a:xfrm flipH="1">
            <a:off x="1091279" y="1870944"/>
            <a:ext cx="6743114" cy="0"/>
          </a:xfrm>
          <a:prstGeom prst="line">
            <a:avLst/>
          </a:prstGeom>
          <a:ln w="41275"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4420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37DD7-A485-B34B-8BC9-10FCA919D3B8}"/>
              </a:ext>
            </a:extLst>
          </p:cNvPr>
          <p:cNvSpPr>
            <a:spLocks noGrp="1"/>
          </p:cNvSpPr>
          <p:nvPr>
            <p:ph type="title"/>
          </p:nvPr>
        </p:nvSpPr>
        <p:spPr>
          <a:xfrm>
            <a:off x="1091279" y="961625"/>
            <a:ext cx="4317167" cy="907143"/>
          </a:xfrm>
        </p:spPr>
        <p:txBody>
          <a:bodyPr/>
          <a:lstStyle/>
          <a:p>
            <a:r>
              <a:rPr lang="en-US" dirty="0"/>
              <a:t>Title</a:t>
            </a:r>
          </a:p>
        </p:txBody>
      </p:sp>
      <p:sp>
        <p:nvSpPr>
          <p:cNvPr id="3" name="Text Placeholder 2">
            <a:extLst>
              <a:ext uri="{FF2B5EF4-FFF2-40B4-BE49-F238E27FC236}">
                <a16:creationId xmlns:a16="http://schemas.microsoft.com/office/drawing/2014/main" id="{BDA82E15-3AB0-5C4B-AD20-666515EDBFCC}"/>
              </a:ext>
            </a:extLst>
          </p:cNvPr>
          <p:cNvSpPr>
            <a:spLocks noGrp="1"/>
          </p:cNvSpPr>
          <p:nvPr>
            <p:ph type="body" sz="quarter" idx="10"/>
          </p:nvPr>
        </p:nvSpPr>
        <p:spPr>
          <a:xfrm>
            <a:off x="1091280" y="2200492"/>
            <a:ext cx="3310240" cy="2619448"/>
          </a:xfrm>
        </p:spPr>
        <p:txBody>
          <a:bodyPr lIns="0" tIns="0" rIns="0" bIns="0">
            <a:normAutofit/>
          </a:bodyPr>
          <a:lstStyle/>
          <a:p>
            <a:pPr marL="6350" indent="0">
              <a:lnSpc>
                <a:spcPct val="150000"/>
              </a:lnSpc>
              <a:buNone/>
            </a:pPr>
            <a:r>
              <a:rPr lang="en-US" sz="1100" dirty="0"/>
              <a:t>Lorem ipsum dolor sit </a:t>
            </a:r>
            <a:r>
              <a:rPr lang="en-US" sz="1100" dirty="0" err="1"/>
              <a:t>amet</a:t>
            </a:r>
            <a:r>
              <a:rPr lang="en-US" sz="1100" dirty="0"/>
              <a:t>, </a:t>
            </a:r>
            <a:r>
              <a:rPr lang="en-US" sz="1100" dirty="0" err="1"/>
              <a:t>consectetur</a:t>
            </a:r>
            <a:r>
              <a:rPr lang="en-US" sz="1100" dirty="0"/>
              <a:t> </a:t>
            </a:r>
            <a:r>
              <a:rPr lang="en-US" sz="1100" dirty="0" err="1"/>
              <a:t>adipiscing</a:t>
            </a:r>
            <a:r>
              <a:rPr lang="en-US" sz="1100" dirty="0"/>
              <a:t> </a:t>
            </a:r>
            <a:r>
              <a:rPr lang="en-US" sz="1100" dirty="0" err="1"/>
              <a:t>elit</a:t>
            </a:r>
            <a:r>
              <a:rPr lang="en-US" sz="1100" dirty="0"/>
              <a:t>, sed do </a:t>
            </a:r>
            <a:r>
              <a:rPr lang="en-US" sz="1100" dirty="0" err="1"/>
              <a:t>eiusmod</a:t>
            </a:r>
            <a:r>
              <a:rPr lang="en-US" sz="1100" dirty="0"/>
              <a:t> </a:t>
            </a:r>
            <a:r>
              <a:rPr lang="en-US" sz="1100" dirty="0" err="1"/>
              <a:t>tempor</a:t>
            </a:r>
            <a:r>
              <a:rPr lang="en-US" sz="1100" dirty="0"/>
              <a:t> </a:t>
            </a:r>
            <a:r>
              <a:rPr lang="en-US" sz="1100" dirty="0" err="1"/>
              <a:t>incididunt</a:t>
            </a:r>
            <a:r>
              <a:rPr lang="en-US" sz="1100" dirty="0"/>
              <a:t> </a:t>
            </a:r>
            <a:r>
              <a:rPr lang="en-US" sz="1100" dirty="0" err="1"/>
              <a:t>ut</a:t>
            </a:r>
            <a:r>
              <a:rPr lang="en-US" sz="1100" dirty="0"/>
              <a:t> </a:t>
            </a:r>
            <a:r>
              <a:rPr lang="en-US" sz="1100" dirty="0" err="1"/>
              <a:t>labore</a:t>
            </a:r>
            <a:r>
              <a:rPr lang="en-US" sz="1100" dirty="0"/>
              <a:t> et dolore magna </a:t>
            </a:r>
            <a:r>
              <a:rPr lang="en-US" sz="1100" dirty="0" err="1"/>
              <a:t>aliqua</a:t>
            </a:r>
            <a:r>
              <a:rPr lang="en-US" sz="1100" dirty="0"/>
              <a:t>. Ut </a:t>
            </a:r>
            <a:r>
              <a:rPr lang="en-US" sz="1100" dirty="0" err="1"/>
              <a:t>enim</a:t>
            </a:r>
            <a:r>
              <a:rPr lang="en-US" sz="1100" dirty="0"/>
              <a:t> ad minim </a:t>
            </a:r>
            <a:r>
              <a:rPr lang="en-US" sz="1100" dirty="0" err="1"/>
              <a:t>veniam</a:t>
            </a:r>
            <a:r>
              <a:rPr lang="en-US" sz="1100" dirty="0"/>
              <a:t>, </a:t>
            </a:r>
            <a:r>
              <a:rPr lang="en-US" sz="1100" dirty="0" err="1"/>
              <a:t>quis</a:t>
            </a:r>
            <a:r>
              <a:rPr lang="en-US" sz="1100" dirty="0"/>
              <a:t> </a:t>
            </a:r>
            <a:r>
              <a:rPr lang="en-US" sz="1100" dirty="0" err="1"/>
              <a:t>nostrud</a:t>
            </a:r>
            <a:r>
              <a:rPr lang="en-US" sz="1100" dirty="0"/>
              <a:t> exercitation </a:t>
            </a:r>
            <a:r>
              <a:rPr lang="en-US" sz="1100" dirty="0" err="1"/>
              <a:t>ullamco</a:t>
            </a:r>
            <a:r>
              <a:rPr lang="en-US" sz="1100" dirty="0"/>
              <a:t> </a:t>
            </a:r>
            <a:r>
              <a:rPr lang="en-US" sz="1100" dirty="0" err="1"/>
              <a:t>laboris</a:t>
            </a:r>
            <a:r>
              <a:rPr lang="en-US" sz="1100" dirty="0"/>
              <a:t> nisi </a:t>
            </a:r>
            <a:r>
              <a:rPr lang="en-US" sz="1100" dirty="0" err="1"/>
              <a:t>ut</a:t>
            </a:r>
            <a:r>
              <a:rPr lang="en-US" sz="1100" dirty="0"/>
              <a:t> </a:t>
            </a:r>
            <a:r>
              <a:rPr lang="en-US" sz="1100" dirty="0" err="1"/>
              <a:t>aliquip</a:t>
            </a:r>
            <a:r>
              <a:rPr lang="en-US" sz="1100" dirty="0"/>
              <a:t> ex </a:t>
            </a:r>
            <a:r>
              <a:rPr lang="en-US" sz="1100" dirty="0" err="1"/>
              <a:t>ea</a:t>
            </a:r>
            <a:r>
              <a:rPr lang="en-US" sz="1100" dirty="0"/>
              <a:t> </a:t>
            </a:r>
            <a:r>
              <a:rPr lang="en-US" sz="1100" dirty="0" err="1"/>
              <a:t>commodo</a:t>
            </a:r>
            <a:r>
              <a:rPr lang="en-US" sz="1100" dirty="0"/>
              <a:t> </a:t>
            </a:r>
            <a:r>
              <a:rPr lang="en-US" sz="1100" dirty="0" err="1"/>
              <a:t>consequat</a:t>
            </a:r>
            <a:r>
              <a:rPr lang="en-US" sz="1100" dirty="0"/>
              <a:t>. Duis </a:t>
            </a:r>
            <a:r>
              <a:rPr lang="en-US" sz="1100" dirty="0" err="1"/>
              <a:t>aute</a:t>
            </a:r>
            <a:r>
              <a:rPr lang="en-US" sz="1100" dirty="0"/>
              <a:t> </a:t>
            </a:r>
            <a:r>
              <a:rPr lang="en-US" sz="1100" dirty="0" err="1"/>
              <a:t>irure</a:t>
            </a:r>
            <a:r>
              <a:rPr lang="en-US" sz="1100" dirty="0"/>
              <a:t> dolor in </a:t>
            </a:r>
            <a:r>
              <a:rPr lang="en-US" sz="1100" dirty="0" err="1"/>
              <a:t>reprehenderit</a:t>
            </a:r>
            <a:r>
              <a:rPr lang="en-US" sz="1100" dirty="0"/>
              <a:t> in </a:t>
            </a:r>
            <a:r>
              <a:rPr lang="en-US" sz="1100" dirty="0" err="1"/>
              <a:t>voluptate</a:t>
            </a:r>
            <a:r>
              <a:rPr lang="en-US" sz="1100" dirty="0"/>
              <a:t> </a:t>
            </a:r>
            <a:r>
              <a:rPr lang="en-US" sz="1100" dirty="0" err="1"/>
              <a:t>velit</a:t>
            </a:r>
            <a:r>
              <a:rPr lang="en-US" sz="1100" dirty="0"/>
              <a:t> </a:t>
            </a:r>
            <a:r>
              <a:rPr lang="en-US" sz="1100" dirty="0" err="1"/>
              <a:t>esse</a:t>
            </a:r>
            <a:r>
              <a:rPr lang="en-US" sz="1100" dirty="0"/>
              <a:t> </a:t>
            </a:r>
            <a:endParaRPr lang="en-US" sz="900" dirty="0"/>
          </a:p>
        </p:txBody>
      </p:sp>
      <p:cxnSp>
        <p:nvCxnSpPr>
          <p:cNvPr id="7" name="Straight Connector 6">
            <a:extLst>
              <a:ext uri="{FF2B5EF4-FFF2-40B4-BE49-F238E27FC236}">
                <a16:creationId xmlns:a16="http://schemas.microsoft.com/office/drawing/2014/main" id="{DE65E6D7-4074-1F42-A971-B696A3006D88}"/>
              </a:ext>
            </a:extLst>
          </p:cNvPr>
          <p:cNvCxnSpPr>
            <a:cxnSpLocks/>
          </p:cNvCxnSpPr>
          <p:nvPr/>
        </p:nvCxnSpPr>
        <p:spPr>
          <a:xfrm flipH="1">
            <a:off x="1091279" y="1917439"/>
            <a:ext cx="6743114" cy="0"/>
          </a:xfrm>
          <a:prstGeom prst="line">
            <a:avLst/>
          </a:prstGeom>
          <a:ln w="41275"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
        <p:nvSpPr>
          <p:cNvPr id="10" name="Text Placeholder 2">
            <a:extLst>
              <a:ext uri="{FF2B5EF4-FFF2-40B4-BE49-F238E27FC236}">
                <a16:creationId xmlns:a16="http://schemas.microsoft.com/office/drawing/2014/main" id="{B54F5840-72AA-DC49-BCA0-04D9C210F5FF}"/>
              </a:ext>
            </a:extLst>
          </p:cNvPr>
          <p:cNvSpPr txBox="1">
            <a:spLocks/>
          </p:cNvSpPr>
          <p:nvPr/>
        </p:nvSpPr>
        <p:spPr>
          <a:xfrm>
            <a:off x="4756629" y="2200492"/>
            <a:ext cx="3310240" cy="2619448"/>
          </a:xfrm>
          <a:prstGeom prst="rect">
            <a:avLst/>
          </a:prstGeom>
        </p:spPr>
        <p:txBody>
          <a:bodyPr vert="horz" lIns="0" tIns="0" rIns="0" bIns="0" rtlCol="0">
            <a:normAutofit/>
          </a:bodyPr>
          <a:lstStyle>
            <a:lvl1pPr marL="342900" indent="-225425"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1pPr>
            <a:lvl2pPr marL="628650" indent="-28416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2pPr>
            <a:lvl3pPr marL="914400" indent="-236538"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3pPr>
            <a:lvl4pPr marL="1150938" indent="-22701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4pPr>
            <a:lvl5pPr marL="1436688" indent="-227013" algn="l" defTabSz="457200" rtl="0" eaLnBrk="1" latinLnBrk="0" hangingPunct="1">
              <a:spcBef>
                <a:spcPct val="20000"/>
              </a:spcBef>
              <a:buFont typeface="Arial" panose="020B0604020202020204" pitchFamily="34" charset="0"/>
              <a:buChar char="•"/>
              <a:tabLst/>
              <a:defRPr sz="2000" kern="1200">
                <a:solidFill>
                  <a:schemeClr val="tx1">
                    <a:lumMod val="50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6350" indent="0">
              <a:lnSpc>
                <a:spcPct val="150000"/>
              </a:lnSpc>
              <a:buFont typeface="Arial" panose="020B0604020202020204" pitchFamily="34" charset="0"/>
              <a:buNone/>
            </a:pPr>
            <a:r>
              <a:rPr lang="en-US" sz="1100"/>
              <a:t>Lorem ipsum dolor sit amet, consectetur adipiscing elit, sed do eiusmod tempor incididunt ut labore et dolore magna aliqua. Ut enim ad minim veniam, quis nostrud exercitation ullamco laboris nisi ut aliquip ex ea commodo consequat. Duis aute irure dolor in reprehenderit in voluptate velit esse </a:t>
            </a:r>
            <a:endParaRPr lang="en-US" sz="900" dirty="0"/>
          </a:p>
        </p:txBody>
      </p:sp>
    </p:spTree>
    <p:extLst>
      <p:ext uri="{BB962C8B-B14F-4D97-AF65-F5344CB8AC3E}">
        <p14:creationId xmlns:p14="http://schemas.microsoft.com/office/powerpoint/2010/main" val="29279151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0181F56-ABBD-834F-9DC6-503FB5E9CB48}"/>
              </a:ext>
            </a:extLst>
          </p:cNvPr>
          <p:cNvSpPr>
            <a:spLocks noGrp="1"/>
          </p:cNvSpPr>
          <p:nvPr>
            <p:ph type="body" sz="quarter" idx="50"/>
          </p:nvPr>
        </p:nvSpPr>
        <p:spPr/>
        <p:txBody>
          <a:bodyPr/>
          <a:lstStyle/>
          <a:p>
            <a:pPr>
              <a:lnSpc>
                <a:spcPct val="150000"/>
              </a:lnSpc>
              <a:spcBef>
                <a:spcPts val="0"/>
              </a:spcBef>
            </a:pPr>
            <a:r>
              <a:rPr lang="en-US" sz="1100" dirty="0"/>
              <a:t>Lorem ipsum dolor sit </a:t>
            </a:r>
            <a:r>
              <a:rPr lang="en-US" sz="1100" dirty="0" err="1"/>
              <a:t>amet</a:t>
            </a:r>
            <a:r>
              <a:rPr lang="en-US" sz="1100" dirty="0"/>
              <a:t>, </a:t>
            </a:r>
            <a:r>
              <a:rPr lang="en-US" sz="1100" dirty="0" err="1"/>
              <a:t>consectetur</a:t>
            </a:r>
            <a:r>
              <a:rPr lang="en-US" sz="1100" dirty="0"/>
              <a:t> </a:t>
            </a:r>
            <a:r>
              <a:rPr lang="en-US" sz="1100" dirty="0" err="1"/>
              <a:t>adipiscing</a:t>
            </a:r>
            <a:r>
              <a:rPr lang="en-US" sz="1100" dirty="0"/>
              <a:t> </a:t>
            </a:r>
            <a:r>
              <a:rPr lang="en-US" sz="1100" dirty="0" err="1"/>
              <a:t>elit</a:t>
            </a:r>
            <a:r>
              <a:rPr lang="en-US" sz="1100" dirty="0"/>
              <a:t>, sed do </a:t>
            </a:r>
            <a:r>
              <a:rPr lang="en-US" sz="1100" dirty="0" err="1"/>
              <a:t>eiusmod</a:t>
            </a:r>
            <a:r>
              <a:rPr lang="en-US" sz="1100" dirty="0"/>
              <a:t> </a:t>
            </a:r>
            <a:r>
              <a:rPr lang="en-US" sz="1100" dirty="0" err="1"/>
              <a:t>tempor</a:t>
            </a:r>
            <a:r>
              <a:rPr lang="en-US" sz="1100" dirty="0"/>
              <a:t> </a:t>
            </a:r>
            <a:r>
              <a:rPr lang="en-US" sz="1100" dirty="0" err="1"/>
              <a:t>incididunt</a:t>
            </a:r>
            <a:r>
              <a:rPr lang="en-US" sz="1100" dirty="0"/>
              <a:t> </a:t>
            </a:r>
            <a:r>
              <a:rPr lang="en-US" sz="1100" dirty="0" err="1"/>
              <a:t>ut</a:t>
            </a:r>
            <a:r>
              <a:rPr lang="en-US" sz="1100" dirty="0"/>
              <a:t> </a:t>
            </a:r>
            <a:r>
              <a:rPr lang="en-US" sz="1100" dirty="0" err="1"/>
              <a:t>labore</a:t>
            </a:r>
            <a:r>
              <a:rPr lang="en-US" sz="1100" dirty="0"/>
              <a:t> et dolore magna </a:t>
            </a:r>
            <a:r>
              <a:rPr lang="en-US" sz="1100" dirty="0" err="1"/>
              <a:t>aliqua</a:t>
            </a:r>
            <a:r>
              <a:rPr lang="en-US" sz="1100" dirty="0"/>
              <a:t>. Ut </a:t>
            </a:r>
            <a:r>
              <a:rPr lang="en-US" sz="1100" dirty="0" err="1"/>
              <a:t>enim</a:t>
            </a:r>
            <a:r>
              <a:rPr lang="en-US" sz="1100" dirty="0"/>
              <a:t> ad minim </a:t>
            </a:r>
            <a:r>
              <a:rPr lang="en-US" sz="1100" dirty="0" err="1"/>
              <a:t>veniam</a:t>
            </a:r>
            <a:r>
              <a:rPr lang="en-US" sz="1100" dirty="0"/>
              <a:t>, </a:t>
            </a:r>
            <a:r>
              <a:rPr lang="en-US" sz="1100" dirty="0" err="1"/>
              <a:t>quis</a:t>
            </a:r>
            <a:r>
              <a:rPr lang="en-US" sz="1100" dirty="0"/>
              <a:t> </a:t>
            </a:r>
            <a:r>
              <a:rPr lang="en-US" sz="1100" dirty="0" err="1"/>
              <a:t>nostrud</a:t>
            </a:r>
            <a:r>
              <a:rPr lang="en-US" sz="1100" dirty="0"/>
              <a:t> exercitation </a:t>
            </a:r>
            <a:r>
              <a:rPr lang="en-US" sz="1100" dirty="0" err="1"/>
              <a:t>ullamco</a:t>
            </a:r>
            <a:r>
              <a:rPr lang="en-US" sz="1100" dirty="0"/>
              <a:t> </a:t>
            </a:r>
            <a:r>
              <a:rPr lang="en-US" sz="1100" dirty="0" err="1"/>
              <a:t>laboris</a:t>
            </a:r>
            <a:r>
              <a:rPr lang="en-US" sz="1100" dirty="0"/>
              <a:t> nisi </a:t>
            </a:r>
            <a:r>
              <a:rPr lang="en-US" sz="1100" dirty="0" err="1"/>
              <a:t>ut</a:t>
            </a:r>
            <a:r>
              <a:rPr lang="en-US" sz="1100" dirty="0"/>
              <a:t> </a:t>
            </a:r>
            <a:r>
              <a:rPr lang="en-US" sz="1100" dirty="0" err="1"/>
              <a:t>aliquip</a:t>
            </a:r>
            <a:r>
              <a:rPr lang="en-US" sz="1100" dirty="0"/>
              <a:t> ex </a:t>
            </a:r>
            <a:r>
              <a:rPr lang="en-US" sz="1100" dirty="0" err="1"/>
              <a:t>ea</a:t>
            </a:r>
            <a:r>
              <a:rPr lang="en-US" sz="1100" dirty="0"/>
              <a:t> </a:t>
            </a:r>
            <a:r>
              <a:rPr lang="en-US" sz="1100" dirty="0" err="1"/>
              <a:t>commodo</a:t>
            </a:r>
            <a:r>
              <a:rPr lang="en-US" sz="1100" dirty="0"/>
              <a:t> </a:t>
            </a:r>
            <a:r>
              <a:rPr lang="en-US" sz="1100" dirty="0" err="1"/>
              <a:t>consequat</a:t>
            </a:r>
            <a:r>
              <a:rPr lang="en-US" sz="1100" dirty="0"/>
              <a:t>. Lorem ipsum dolor sit </a:t>
            </a:r>
            <a:r>
              <a:rPr lang="en-US" sz="1100" dirty="0" err="1"/>
              <a:t>amet</a:t>
            </a:r>
            <a:r>
              <a:rPr lang="en-US" sz="1100" dirty="0"/>
              <a:t>, </a:t>
            </a:r>
            <a:r>
              <a:rPr lang="en-US" sz="1100" dirty="0" err="1"/>
              <a:t>consectetur</a:t>
            </a:r>
            <a:r>
              <a:rPr lang="en-US" sz="1100" dirty="0"/>
              <a:t> </a:t>
            </a:r>
            <a:r>
              <a:rPr lang="en-US" sz="1100" dirty="0" err="1"/>
              <a:t>adipiscing</a:t>
            </a:r>
            <a:r>
              <a:rPr lang="en-US" sz="1100" dirty="0"/>
              <a:t> </a:t>
            </a:r>
            <a:r>
              <a:rPr lang="en-US" sz="1100" dirty="0" err="1"/>
              <a:t>elit</a:t>
            </a:r>
            <a:r>
              <a:rPr lang="en-US" sz="1100" dirty="0"/>
              <a:t>, sed do </a:t>
            </a:r>
            <a:r>
              <a:rPr lang="en-US" sz="1100" dirty="0" err="1"/>
              <a:t>eiusmod</a:t>
            </a:r>
            <a:r>
              <a:rPr lang="en-US" sz="1100" dirty="0"/>
              <a:t> </a:t>
            </a:r>
            <a:r>
              <a:rPr lang="en-US" sz="1100" dirty="0" err="1"/>
              <a:t>tempor</a:t>
            </a:r>
            <a:r>
              <a:rPr lang="en-US" sz="1100" dirty="0"/>
              <a:t> </a:t>
            </a:r>
            <a:r>
              <a:rPr lang="en-US" sz="1100" dirty="0" err="1"/>
              <a:t>incididunt</a:t>
            </a:r>
            <a:r>
              <a:rPr lang="en-US" sz="1100" dirty="0"/>
              <a:t> </a:t>
            </a:r>
            <a:r>
              <a:rPr lang="en-US" sz="1100" dirty="0" err="1"/>
              <a:t>ut</a:t>
            </a:r>
            <a:r>
              <a:rPr lang="en-US" sz="1100" dirty="0"/>
              <a:t> </a:t>
            </a:r>
            <a:r>
              <a:rPr lang="en-US" sz="1100" dirty="0" err="1"/>
              <a:t>labore</a:t>
            </a:r>
            <a:r>
              <a:rPr lang="en-US" sz="1100" dirty="0"/>
              <a:t> et dolore magna </a:t>
            </a:r>
            <a:r>
              <a:rPr lang="en-US" sz="1100" dirty="0" err="1"/>
              <a:t>aliqua</a:t>
            </a:r>
            <a:r>
              <a:rPr lang="en-US" sz="1100" dirty="0"/>
              <a:t>. Ut </a:t>
            </a:r>
            <a:r>
              <a:rPr lang="en-US" sz="1100" dirty="0" err="1"/>
              <a:t>enim</a:t>
            </a:r>
            <a:r>
              <a:rPr lang="en-US" sz="1100" dirty="0"/>
              <a:t> ad minim </a:t>
            </a:r>
            <a:r>
              <a:rPr lang="en-US" sz="1100" dirty="0" err="1"/>
              <a:t>veniam</a:t>
            </a:r>
            <a:r>
              <a:rPr lang="en-US" sz="1100" dirty="0"/>
              <a:t>, </a:t>
            </a:r>
            <a:r>
              <a:rPr lang="en-US" sz="1100" dirty="0" err="1"/>
              <a:t>quis</a:t>
            </a:r>
            <a:r>
              <a:rPr lang="en-US" sz="1100" dirty="0"/>
              <a:t> </a:t>
            </a:r>
            <a:r>
              <a:rPr lang="en-US" sz="1100" dirty="0" err="1"/>
              <a:t>nostrud</a:t>
            </a:r>
            <a:r>
              <a:rPr lang="en-US" sz="1100" dirty="0"/>
              <a:t> exercitation </a:t>
            </a:r>
            <a:r>
              <a:rPr lang="en-US" sz="1100" dirty="0" err="1"/>
              <a:t>ullamco</a:t>
            </a:r>
            <a:r>
              <a:rPr lang="en-US" sz="1100" dirty="0"/>
              <a:t> </a:t>
            </a:r>
            <a:r>
              <a:rPr lang="en-US" sz="1100" dirty="0" err="1"/>
              <a:t>laboris</a:t>
            </a:r>
            <a:r>
              <a:rPr lang="en-US" sz="1100" dirty="0"/>
              <a:t> nisi </a:t>
            </a:r>
            <a:r>
              <a:rPr lang="en-US" sz="1100" dirty="0" err="1"/>
              <a:t>ut</a:t>
            </a:r>
            <a:r>
              <a:rPr lang="en-US" sz="1100" dirty="0"/>
              <a:t> </a:t>
            </a:r>
            <a:r>
              <a:rPr lang="en-US" sz="1100" dirty="0" err="1"/>
              <a:t>aliquip</a:t>
            </a:r>
            <a:r>
              <a:rPr lang="en-US" sz="1100" dirty="0"/>
              <a:t> ex </a:t>
            </a:r>
            <a:r>
              <a:rPr lang="en-US" sz="1100" dirty="0" err="1"/>
              <a:t>ea</a:t>
            </a:r>
            <a:r>
              <a:rPr lang="en-US" sz="1100" dirty="0"/>
              <a:t> </a:t>
            </a:r>
            <a:r>
              <a:rPr lang="en-US" sz="1100" dirty="0" err="1"/>
              <a:t>commodo</a:t>
            </a:r>
            <a:r>
              <a:rPr lang="en-US" sz="1100" dirty="0"/>
              <a:t> </a:t>
            </a:r>
            <a:r>
              <a:rPr lang="en-US" sz="1100" dirty="0" err="1"/>
              <a:t>consequat</a:t>
            </a:r>
            <a:r>
              <a:rPr lang="en-US" sz="1100" dirty="0"/>
              <a:t>. </a:t>
            </a:r>
          </a:p>
          <a:p>
            <a:pPr>
              <a:lnSpc>
                <a:spcPct val="150000"/>
              </a:lnSpc>
              <a:spcBef>
                <a:spcPts val="0"/>
              </a:spcBef>
            </a:pPr>
            <a:endParaRPr lang="en-US" sz="1100" dirty="0"/>
          </a:p>
          <a:p>
            <a:pPr>
              <a:lnSpc>
                <a:spcPct val="150000"/>
              </a:lnSpc>
              <a:spcBef>
                <a:spcPts val="0"/>
              </a:spcBef>
            </a:pPr>
            <a:r>
              <a:rPr lang="en-US" sz="1100" dirty="0"/>
              <a:t>Lorem ipsum dolor sit </a:t>
            </a:r>
            <a:r>
              <a:rPr lang="en-US" sz="1100" dirty="0" err="1"/>
              <a:t>amet</a:t>
            </a:r>
            <a:r>
              <a:rPr lang="en-US" sz="1100" dirty="0"/>
              <a:t>, </a:t>
            </a:r>
            <a:r>
              <a:rPr lang="en-US" sz="1100" dirty="0" err="1"/>
              <a:t>consectetur</a:t>
            </a:r>
            <a:r>
              <a:rPr lang="en-US" sz="1100" dirty="0"/>
              <a:t> </a:t>
            </a:r>
            <a:r>
              <a:rPr lang="en-US" sz="1100" dirty="0" err="1"/>
              <a:t>adipiscing</a:t>
            </a:r>
            <a:r>
              <a:rPr lang="en-US" sz="1100" dirty="0"/>
              <a:t> </a:t>
            </a:r>
            <a:r>
              <a:rPr lang="en-US" sz="1100" dirty="0" err="1"/>
              <a:t>elit</a:t>
            </a:r>
            <a:r>
              <a:rPr lang="en-US" sz="1100" dirty="0"/>
              <a:t>, sed do </a:t>
            </a:r>
            <a:r>
              <a:rPr lang="en-US" sz="1100" dirty="0" err="1"/>
              <a:t>eiusmod</a:t>
            </a:r>
            <a:r>
              <a:rPr lang="en-US" sz="1100" dirty="0"/>
              <a:t> </a:t>
            </a:r>
            <a:r>
              <a:rPr lang="en-US" sz="1100" dirty="0" err="1"/>
              <a:t>tempor</a:t>
            </a:r>
            <a:r>
              <a:rPr lang="en-US" sz="1100" dirty="0"/>
              <a:t> </a:t>
            </a:r>
            <a:r>
              <a:rPr lang="en-US" sz="1100" dirty="0" err="1"/>
              <a:t>incididunt</a:t>
            </a:r>
            <a:r>
              <a:rPr lang="en-US" sz="1100" dirty="0"/>
              <a:t> </a:t>
            </a:r>
            <a:r>
              <a:rPr lang="en-US" sz="1100" dirty="0" err="1"/>
              <a:t>ut</a:t>
            </a:r>
            <a:r>
              <a:rPr lang="en-US" sz="1100" dirty="0"/>
              <a:t> </a:t>
            </a:r>
            <a:r>
              <a:rPr lang="en-US" sz="1100" dirty="0" err="1"/>
              <a:t>labore</a:t>
            </a:r>
            <a:r>
              <a:rPr lang="en-US" sz="1100" dirty="0"/>
              <a:t> et dolore magna </a:t>
            </a:r>
            <a:r>
              <a:rPr lang="en-US" sz="1100" dirty="0" err="1"/>
              <a:t>aliqua</a:t>
            </a:r>
            <a:r>
              <a:rPr lang="en-US" sz="1100" dirty="0"/>
              <a:t>. Ut </a:t>
            </a:r>
            <a:r>
              <a:rPr lang="en-US" sz="1100" dirty="0" err="1"/>
              <a:t>enim</a:t>
            </a:r>
            <a:r>
              <a:rPr lang="en-US" sz="1100" dirty="0"/>
              <a:t> ad minim </a:t>
            </a:r>
            <a:r>
              <a:rPr lang="en-US" sz="1100" dirty="0" err="1"/>
              <a:t>veniam</a:t>
            </a:r>
            <a:r>
              <a:rPr lang="en-US" sz="1100" dirty="0"/>
              <a:t>, </a:t>
            </a:r>
            <a:r>
              <a:rPr lang="en-US" sz="1100" dirty="0" err="1"/>
              <a:t>quis</a:t>
            </a:r>
            <a:r>
              <a:rPr lang="en-US" sz="1100" dirty="0"/>
              <a:t> </a:t>
            </a:r>
            <a:r>
              <a:rPr lang="en-US" sz="1100" dirty="0" err="1"/>
              <a:t>nostrud</a:t>
            </a:r>
            <a:r>
              <a:rPr lang="en-US" sz="1100" dirty="0"/>
              <a:t> exercitation </a:t>
            </a:r>
            <a:r>
              <a:rPr lang="en-US" sz="1100" dirty="0" err="1"/>
              <a:t>ullamco</a:t>
            </a:r>
            <a:r>
              <a:rPr lang="en-US" sz="1100" dirty="0"/>
              <a:t> </a:t>
            </a:r>
            <a:r>
              <a:rPr lang="en-US" sz="1100" dirty="0" err="1"/>
              <a:t>laboris</a:t>
            </a:r>
            <a:r>
              <a:rPr lang="en-US" sz="1100" dirty="0"/>
              <a:t> nisi </a:t>
            </a:r>
            <a:r>
              <a:rPr lang="en-US" sz="1100" dirty="0" err="1"/>
              <a:t>ut</a:t>
            </a:r>
            <a:r>
              <a:rPr lang="en-US" sz="1100" dirty="0"/>
              <a:t> </a:t>
            </a:r>
            <a:r>
              <a:rPr lang="en-US" sz="1100" dirty="0" err="1"/>
              <a:t>aliquip</a:t>
            </a:r>
            <a:r>
              <a:rPr lang="en-US" sz="1100" dirty="0"/>
              <a:t> ex </a:t>
            </a:r>
            <a:r>
              <a:rPr lang="en-US" sz="1100" dirty="0" err="1"/>
              <a:t>ea</a:t>
            </a:r>
            <a:r>
              <a:rPr lang="en-US" sz="1100" dirty="0"/>
              <a:t> </a:t>
            </a:r>
            <a:r>
              <a:rPr lang="en-US" sz="1100" dirty="0" err="1"/>
              <a:t>commodo</a:t>
            </a:r>
            <a:r>
              <a:rPr lang="en-US" sz="1100" dirty="0"/>
              <a:t> </a:t>
            </a:r>
            <a:r>
              <a:rPr lang="en-US" sz="1100" dirty="0" err="1"/>
              <a:t>consequat</a:t>
            </a:r>
            <a:r>
              <a:rPr lang="en-US" sz="1100" dirty="0"/>
              <a:t>. </a:t>
            </a:r>
          </a:p>
          <a:p>
            <a:pPr>
              <a:lnSpc>
                <a:spcPct val="150000"/>
              </a:lnSpc>
              <a:spcBef>
                <a:spcPts val="0"/>
              </a:spcBef>
            </a:pPr>
            <a:endParaRPr lang="en-US" sz="1100" dirty="0"/>
          </a:p>
        </p:txBody>
      </p:sp>
      <p:sp>
        <p:nvSpPr>
          <p:cNvPr id="4" name="Title 3">
            <a:extLst>
              <a:ext uri="{FF2B5EF4-FFF2-40B4-BE49-F238E27FC236}">
                <a16:creationId xmlns:a16="http://schemas.microsoft.com/office/drawing/2014/main" id="{ED64EECE-7D7E-5745-A290-7FCA11B9A967}"/>
              </a:ext>
            </a:extLst>
          </p:cNvPr>
          <p:cNvSpPr>
            <a:spLocks noGrp="1"/>
          </p:cNvSpPr>
          <p:nvPr>
            <p:ph type="title"/>
          </p:nvPr>
        </p:nvSpPr>
        <p:spPr>
          <a:xfrm>
            <a:off x="685214" y="1393739"/>
            <a:ext cx="2447730" cy="497572"/>
          </a:xfrm>
        </p:spPr>
        <p:txBody>
          <a:bodyPr/>
          <a:lstStyle/>
          <a:p>
            <a:r>
              <a:rPr lang="en-US" dirty="0"/>
              <a:t>Title Text</a:t>
            </a:r>
          </a:p>
        </p:txBody>
      </p:sp>
      <p:cxnSp>
        <p:nvCxnSpPr>
          <p:cNvPr id="5" name="Straight Connector 4">
            <a:extLst>
              <a:ext uri="{FF2B5EF4-FFF2-40B4-BE49-F238E27FC236}">
                <a16:creationId xmlns:a16="http://schemas.microsoft.com/office/drawing/2014/main" id="{54745266-7FAF-2D42-8167-8D149ECCA7A7}"/>
              </a:ext>
            </a:extLst>
          </p:cNvPr>
          <p:cNvCxnSpPr>
            <a:cxnSpLocks/>
          </p:cNvCxnSpPr>
          <p:nvPr/>
        </p:nvCxnSpPr>
        <p:spPr>
          <a:xfrm flipV="1">
            <a:off x="3389231" y="1313834"/>
            <a:ext cx="0" cy="2994695"/>
          </a:xfrm>
          <a:prstGeom prst="line">
            <a:avLst/>
          </a:prstGeom>
          <a:ln w="41275" cmpd="dbl">
            <a:solidFill>
              <a:srgbClr val="F9D637">
                <a:alpha val="54000"/>
              </a:srgb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596994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C1464D-EF99-0541-A401-9098F5C56343}"/>
              </a:ext>
            </a:extLst>
          </p:cNvPr>
          <p:cNvSpPr>
            <a:spLocks noGrp="1"/>
          </p:cNvSpPr>
          <p:nvPr>
            <p:ph type="body" sz="quarter" idx="10"/>
          </p:nvPr>
        </p:nvSpPr>
        <p:spPr/>
        <p:txBody>
          <a:bodyPr/>
          <a:lstStyle/>
          <a:p>
            <a:endParaRPr lang="en-US"/>
          </a:p>
        </p:txBody>
      </p:sp>
      <p:sp>
        <p:nvSpPr>
          <p:cNvPr id="3" name="Text Placeholder 2">
            <a:extLst>
              <a:ext uri="{FF2B5EF4-FFF2-40B4-BE49-F238E27FC236}">
                <a16:creationId xmlns:a16="http://schemas.microsoft.com/office/drawing/2014/main" id="{4A105CBB-2B02-8C4D-BCB8-BC2A2A8C4205}"/>
              </a:ext>
            </a:extLst>
          </p:cNvPr>
          <p:cNvSpPr>
            <a:spLocks noGrp="1"/>
          </p:cNvSpPr>
          <p:nvPr>
            <p:ph type="body" sz="quarter" idx="11"/>
          </p:nvPr>
        </p:nvSpPr>
        <p:spPr/>
        <p:txBody>
          <a:bodyPr/>
          <a:lstStyle/>
          <a:p>
            <a:endParaRPr lang="en-US"/>
          </a:p>
        </p:txBody>
      </p:sp>
    </p:spTree>
    <p:extLst>
      <p:ext uri="{BB962C8B-B14F-4D97-AF65-F5344CB8AC3E}">
        <p14:creationId xmlns:p14="http://schemas.microsoft.com/office/powerpoint/2010/main" val="37802878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8A5A269-AFCB-467B-8F36-73920F96642F}"/>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391357324"/>
      </p:ext>
    </p:extLst>
  </p:cSld>
  <p:clrMapOvr>
    <a:masterClrMapping/>
  </p:clrMapOvr>
</p:sld>
</file>

<file path=ppt/theme/theme1.xml><?xml version="1.0" encoding="utf-8"?>
<a:theme xmlns:a="http://schemas.openxmlformats.org/drawingml/2006/main" name="Office Theme">
  <a:themeElements>
    <a:clrScheme name="SEIN 2">
      <a:dk1>
        <a:srgbClr val="333333"/>
      </a:dk1>
      <a:lt1>
        <a:srgbClr val="FFFFFF"/>
      </a:lt1>
      <a:dk2>
        <a:srgbClr val="FFC425"/>
      </a:dk2>
      <a:lt2>
        <a:srgbClr val="8DC63F"/>
      </a:lt2>
      <a:accent1>
        <a:srgbClr val="0079C1"/>
      </a:accent1>
      <a:accent2>
        <a:srgbClr val="00A4E4"/>
      </a:accent2>
      <a:accent3>
        <a:srgbClr val="F6A01A"/>
      </a:accent3>
      <a:accent4>
        <a:srgbClr val="5E9732"/>
      </a:accent4>
      <a:accent5>
        <a:srgbClr val="933C06"/>
      </a:accent5>
      <a:accent6>
        <a:srgbClr val="6A737B"/>
      </a:accent6>
      <a:hlink>
        <a:srgbClr val="0079C1"/>
      </a:hlink>
      <a:folHlink>
        <a:srgbClr val="00A4E4"/>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M-PPTtemplate-v2.potx" id="{6A85E97E-A5A0-46D0-957E-913EF0359E91}" vid="{2D02CC85-0E35-48B6-BC65-D7EF2055151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AM-PPTtemplate-v2</Template>
  <TotalTime>32</TotalTime>
  <Words>607</Words>
  <Application>Microsoft Office PowerPoint</Application>
  <PresentationFormat>On-screen Show (16:9)</PresentationFormat>
  <Paragraphs>29</Paragraphs>
  <Slides>10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Franklin Gothic Book</vt:lpstr>
      <vt:lpstr>Franklin Gothic Medium</vt:lpstr>
      <vt:lpstr>Office Theme</vt:lpstr>
      <vt:lpstr>PowerPoint Presentation</vt:lpstr>
      <vt:lpstr>Technology Name</vt:lpstr>
      <vt:lpstr>Title</vt:lpstr>
      <vt:lpstr>Title Text</vt:lpstr>
      <vt:lpstr>Title</vt:lpstr>
      <vt:lpstr>Title</vt:lpstr>
      <vt:lpstr>Title</vt:lpstr>
      <vt:lpstr>Title Text</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PowerPoint template for presentations on newer wide-screen monitors and TVs.</dc:subject>
  <dc:creator>McGuirk, Lindsey</dc:creator>
  <cp:keywords/>
  <dc:description/>
  <cp:lastModifiedBy>McGuirk, Lindsey</cp:lastModifiedBy>
  <cp:revision>3</cp:revision>
  <cp:lastPrinted>2022-01-05T21:32:33Z</cp:lastPrinted>
  <dcterms:created xsi:type="dcterms:W3CDTF">2022-02-07T22:15:40Z</dcterms:created>
  <dcterms:modified xsi:type="dcterms:W3CDTF">2022-02-07T22:48:31Z</dcterms:modified>
  <cp:category/>
</cp:coreProperties>
</file>