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E2CD"/>
          </a:solidFill>
        </a:fill>
      </a:tcStyle>
    </a:wholeTbl>
    <a:band2H>
      <a:tcTxStyle b="def" i="def"/>
      <a:tcStyle>
        <a:tcBdr/>
        <a:fill>
          <a:solidFill>
            <a:srgbClr val="FF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 b="def" i="def"/>
      <a:tcStyle>
        <a:tcBdr/>
        <a:fill>
          <a:solidFill>
            <a:srgbClr val="EBEE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 b="def" i="def"/>
      <a:tcStyle>
        <a:tcBdr/>
        <a:fill>
          <a:solidFill>
            <a:srgbClr val="FCFF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9" name="Shape 1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311708" y="744574"/>
            <a:ext cx="8520601" cy="2052601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pPr/>
            <a:r>
              <a:t>Titeltekst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311699" y="2834125"/>
            <a:ext cx="8520602" cy="79260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  <a:defRPr sz="2800"/>
            </a:lvl1pPr>
            <a:lvl2pPr algn="ctr">
              <a:lnSpc>
                <a:spcPct val="100000"/>
              </a:lnSpc>
              <a:spcBef>
                <a:spcPts val="0"/>
              </a:spcBef>
              <a:defRPr sz="2800"/>
            </a:lvl2pPr>
            <a:lvl3pPr algn="ctr">
              <a:lnSpc>
                <a:spcPct val="100000"/>
              </a:lnSpc>
              <a:spcBef>
                <a:spcPts val="0"/>
              </a:spcBef>
              <a:defRPr sz="2800"/>
            </a:lvl3pPr>
            <a:lvl4pPr algn="ctr">
              <a:lnSpc>
                <a:spcPct val="100000"/>
              </a:lnSpc>
              <a:spcBef>
                <a:spcPts val="0"/>
              </a:spcBef>
              <a:defRPr sz="2800"/>
            </a:lvl4pPr>
            <a:lvl5pPr algn="ctr">
              <a:lnSpc>
                <a:spcPct val="100000"/>
              </a:lnSpc>
              <a:spcBef>
                <a:spcPts val="0"/>
              </a:spcBef>
              <a:defRPr sz="2800"/>
            </a:lvl5pPr>
          </a:lstStyle>
          <a:p>
            <a:pPr/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title"/>
          </p:nvPr>
        </p:nvSpPr>
        <p:spPr>
          <a:xfrm>
            <a:off x="311699" y="2150849"/>
            <a:ext cx="8520602" cy="841801"/>
          </a:xfrm>
          <a:prstGeom prst="rect">
            <a:avLst/>
          </a:prstGeom>
        </p:spPr>
        <p:txBody>
          <a:bodyPr anchor="ctr"/>
          <a:lstStyle>
            <a:lvl1pPr algn="ctr">
              <a:defRPr sz="3600"/>
            </a:lvl1pPr>
          </a:lstStyle>
          <a:p>
            <a:pPr/>
            <a:r>
              <a:t>Titeltekst</a:t>
            </a:r>
          </a:p>
        </p:txBody>
      </p:sp>
      <p:sp>
        <p:nvSpPr>
          <p:cNvPr id="21" name="Shape 21"/>
          <p:cNvSpPr/>
          <p:nvPr>
            <p:ph type="sldNum" sz="quarter" idx="2"/>
          </p:nvPr>
        </p:nvSpPr>
        <p:spPr>
          <a:xfrm>
            <a:off x="8684344" y="4700818"/>
            <a:ext cx="336814" cy="318396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29" name="Shape 2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30" name="Shape 3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38" name="Shape 38"/>
          <p:cNvSpPr/>
          <p:nvPr>
            <p:ph type="body" sz="half" idx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/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39" name="Shape 39"/>
          <p:cNvSpPr/>
          <p:nvPr>
            <p:ph type="body" sz="half" idx="13"/>
          </p:nvPr>
        </p:nvSpPr>
        <p:spPr>
          <a:xfrm>
            <a:off x="4832399" y="1152475"/>
            <a:ext cx="3999902" cy="3416400"/>
          </a:xfrm>
          <a:prstGeom prst="rect">
            <a:avLst/>
          </a:prstGeom>
        </p:spPr>
        <p:txBody>
          <a:bodyPr/>
          <a:lstStyle/>
          <a:p>
            <a:pPr>
              <a:defRPr sz="1400"/>
            </a:pPr>
          </a:p>
        </p:txBody>
      </p:sp>
      <p:sp>
        <p:nvSpPr>
          <p:cNvPr id="40" name="Shape 4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48" name="Shape 48"/>
          <p:cNvSpPr/>
          <p:nvPr>
            <p:ph type="sldNum" sz="quarter" idx="2"/>
          </p:nvPr>
        </p:nvSpPr>
        <p:spPr>
          <a:xfrm>
            <a:off x="8684344" y="4700818"/>
            <a:ext cx="336814" cy="318396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>
            <p:ph type="title"/>
          </p:nvPr>
        </p:nvSpPr>
        <p:spPr>
          <a:xfrm>
            <a:off x="311699" y="555600"/>
            <a:ext cx="2808001" cy="7557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Titeltekst</a:t>
            </a:r>
          </a:p>
        </p:txBody>
      </p:sp>
      <p:sp>
        <p:nvSpPr>
          <p:cNvPr id="56" name="Shape 56"/>
          <p:cNvSpPr/>
          <p:nvPr>
            <p:ph type="body" sz="quarter" idx="1"/>
          </p:nvPr>
        </p:nvSpPr>
        <p:spPr>
          <a:xfrm>
            <a:off x="311699" y="1389599"/>
            <a:ext cx="2808001" cy="3179401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/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57" name="Shape 57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Main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title"/>
          </p:nvPr>
        </p:nvSpPr>
        <p:spPr>
          <a:xfrm>
            <a:off x="490250" y="450149"/>
            <a:ext cx="6367801" cy="4090801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pPr/>
            <a:r>
              <a:t>Titeltekst</a:t>
            </a:r>
          </a:p>
        </p:txBody>
      </p:sp>
      <p:sp>
        <p:nvSpPr>
          <p:cNvPr id="65" name="Shape 6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Section titl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/>
        </p:nvSpPr>
        <p:spPr>
          <a:xfrm>
            <a:off x="4572000" y="-125"/>
            <a:ext cx="4572000" cy="51435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73" name="Shape 73"/>
          <p:cNvSpPr/>
          <p:nvPr>
            <p:ph type="title"/>
          </p:nvPr>
        </p:nvSpPr>
        <p:spPr>
          <a:xfrm>
            <a:off x="265500" y="1233175"/>
            <a:ext cx="4045200" cy="1482301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pPr/>
            <a:r>
              <a:t>Titeltekst</a:t>
            </a:r>
          </a:p>
        </p:txBody>
      </p:sp>
      <p:sp>
        <p:nvSpPr>
          <p:cNvPr id="74" name="Shape 74"/>
          <p:cNvSpPr/>
          <p:nvPr>
            <p:ph type="body" sz="quarter" idx="1"/>
          </p:nvPr>
        </p:nvSpPr>
        <p:spPr>
          <a:xfrm>
            <a:off x="265500" y="2803075"/>
            <a:ext cx="4045200" cy="123510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  <a:defRPr sz="2100"/>
            </a:lvl1pPr>
            <a:lvl2pPr algn="ctr">
              <a:lnSpc>
                <a:spcPct val="100000"/>
              </a:lnSpc>
              <a:spcBef>
                <a:spcPts val="0"/>
              </a:spcBef>
              <a:defRPr sz="2100"/>
            </a:lvl2pPr>
            <a:lvl3pPr algn="ctr">
              <a:lnSpc>
                <a:spcPct val="100000"/>
              </a:lnSpc>
              <a:spcBef>
                <a:spcPts val="0"/>
              </a:spcBef>
              <a:defRPr sz="2100"/>
            </a:lvl3pPr>
            <a:lvl4pPr algn="ctr">
              <a:lnSpc>
                <a:spcPct val="100000"/>
              </a:lnSpc>
              <a:spcBef>
                <a:spcPts val="0"/>
              </a:spcBef>
              <a:defRPr sz="2100"/>
            </a:lvl4pPr>
            <a:lvl5pPr algn="ctr">
              <a:lnSpc>
                <a:spcPct val="100000"/>
              </a:lnSpc>
              <a:spcBef>
                <a:spcPts val="0"/>
              </a:spcBef>
              <a:defRPr sz="2100"/>
            </a:lvl5pPr>
          </a:lstStyle>
          <a:p>
            <a:pPr/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75" name="Shape 75"/>
          <p:cNvSpPr/>
          <p:nvPr>
            <p:ph type="body" sz="half" idx="13"/>
          </p:nvPr>
        </p:nvSpPr>
        <p:spPr>
          <a:xfrm>
            <a:off x="4939500" y="724074"/>
            <a:ext cx="3837000" cy="3695102"/>
          </a:xfrm>
          <a:prstGeom prst="rect">
            <a:avLst/>
          </a:prstGeom>
        </p:spPr>
        <p:txBody>
          <a:bodyPr anchor="ctr"/>
          <a:lstStyle/>
          <a:p>
            <a:pPr/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body" sz="quarter" idx="1"/>
          </p:nvPr>
        </p:nvSpPr>
        <p:spPr>
          <a:xfrm>
            <a:off x="311699" y="4230575"/>
            <a:ext cx="5998802" cy="605101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</a:lvl1pPr>
            <a:lvl2pPr>
              <a:lnSpc>
                <a:spcPct val="100000"/>
              </a:lnSpc>
              <a:spcBef>
                <a:spcPts val="0"/>
              </a:spcBef>
            </a:lvl2pPr>
            <a:lvl3pPr>
              <a:lnSpc>
                <a:spcPct val="100000"/>
              </a:lnSpc>
              <a:spcBef>
                <a:spcPts val="0"/>
              </a:spcBef>
            </a:lvl3pPr>
            <a:lvl4pPr>
              <a:lnSpc>
                <a:spcPct val="100000"/>
              </a:lnSpc>
              <a:spcBef>
                <a:spcPts val="0"/>
              </a:spcBef>
            </a:lvl4pPr>
            <a:lvl5pPr>
              <a:lnSpc>
                <a:spcPct val="100000"/>
              </a:lnSpc>
              <a:spcBef>
                <a:spcPts val="0"/>
              </a:spcBef>
            </a:lvl5pPr>
          </a:lstStyle>
          <a:p>
            <a:pPr/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84" name="Shape 84"/>
          <p:cNvSpPr/>
          <p:nvPr>
            <p:ph type="sldNum" sz="quarter" idx="2"/>
          </p:nvPr>
        </p:nvSpPr>
        <p:spPr>
          <a:xfrm>
            <a:off x="8684344" y="4700818"/>
            <a:ext cx="336814" cy="318396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title"/>
          </p:nvPr>
        </p:nvSpPr>
        <p:spPr>
          <a:xfrm>
            <a:off x="311699" y="1106125"/>
            <a:ext cx="8520602" cy="1963500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pPr/>
            <a:r>
              <a:t>Titeltekst</a:t>
            </a:r>
          </a:p>
        </p:txBody>
      </p:sp>
      <p:sp>
        <p:nvSpPr>
          <p:cNvPr id="92" name="Shape 92"/>
          <p:cNvSpPr/>
          <p:nvPr>
            <p:ph type="body" sz="half" idx="1"/>
          </p:nvPr>
        </p:nvSpPr>
        <p:spPr>
          <a:xfrm>
            <a:off x="311699" y="3152225"/>
            <a:ext cx="8520602" cy="1300800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pPr/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93" name="Shape 93"/>
          <p:cNvSpPr/>
          <p:nvPr>
            <p:ph type="sldNum" sz="quarter" idx="2"/>
          </p:nvPr>
        </p:nvSpPr>
        <p:spPr>
          <a:xfrm>
            <a:off x="8684344" y="4700818"/>
            <a:ext cx="336814" cy="318396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101" name="Shape 10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02" name="Shape 102"/>
          <p:cNvSpPr/>
          <p:nvPr>
            <p:ph type="sldNum" sz="quarter" idx="2"/>
          </p:nvPr>
        </p:nvSpPr>
        <p:spPr>
          <a:xfrm>
            <a:off x="4419600" y="4608064"/>
            <a:ext cx="2133600" cy="318397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ext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title"/>
          </p:nvPr>
        </p:nvSpPr>
        <p:spPr>
          <a:xfrm>
            <a:off x="396874" y="235615"/>
            <a:ext cx="8366760" cy="623888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7142"/>
              </a:lnSpc>
            </a:lvl1pPr>
          </a:lstStyle>
          <a:p>
            <a:pPr/>
            <a:r>
              <a:t>Titeltekst</a:t>
            </a:r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396874" y="768066"/>
            <a:ext cx="8366760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/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111" name="Shape 111"/>
          <p:cNvSpPr/>
          <p:nvPr>
            <p:ph type="body" idx="13"/>
          </p:nvPr>
        </p:nvSpPr>
        <p:spPr>
          <a:xfrm>
            <a:off x="396873" y="1323024"/>
            <a:ext cx="8366761" cy="3290887"/>
          </a:xfrm>
          <a:prstGeom prst="rect">
            <a:avLst/>
          </a:prstGeom>
        </p:spPr>
        <p:txBody>
          <a:bodyPr/>
          <a:lstStyle/>
          <a:p>
            <a:pPr marL="126205" indent="-26194">
              <a:buClr>
                <a:srgbClr val="4D4F53"/>
              </a:buClr>
              <a:buSzPct val="100000"/>
              <a:buFont typeface="Arial"/>
              <a:buChar char="•"/>
              <a:defRPr sz="1300">
                <a:solidFill>
                  <a:srgbClr val="4D4F53"/>
                </a:solidFill>
              </a:defRPr>
            </a:pPr>
          </a:p>
        </p:txBody>
      </p:sp>
      <p:sp>
        <p:nvSpPr>
          <p:cNvPr id="112" name="Shape 112"/>
          <p:cNvSpPr/>
          <p:nvPr>
            <p:ph type="sldNum" sz="quarter" idx="2"/>
          </p:nvPr>
        </p:nvSpPr>
        <p:spPr>
          <a:xfrm>
            <a:off x="176892" y="4790193"/>
            <a:ext cx="280308" cy="256558"/>
          </a:xfrm>
          <a:prstGeom prst="rect">
            <a:avLst/>
          </a:prstGeom>
        </p:spPr>
        <p:txBody>
          <a:bodyPr/>
          <a:lstStyle>
            <a:lvl1pPr>
              <a:defRPr sz="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Titeltekst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Brødtekst, niveau et</a:t>
            </a:r>
          </a:p>
          <a:p>
            <a:pPr lvl="1"/>
            <a:r>
              <a:t>Brødtekst, niveau to</a:t>
            </a:r>
          </a:p>
          <a:p>
            <a:pPr lvl="2"/>
            <a:r>
              <a:t>Brødtekst, niveau tre</a:t>
            </a:r>
          </a:p>
          <a:p>
            <a:pPr lvl="3"/>
            <a:r>
              <a:t>Brødtekst, niveau fire</a:t>
            </a:r>
          </a:p>
          <a:p>
            <a:pPr lvl="4"/>
            <a:r>
              <a:t>Brødtekst, niveau fem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8684344" y="4700818"/>
            <a:ext cx="336814" cy="318396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0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0" marR="0" indent="0" algn="l" defTabSz="914400" rtl="0" latinLnBrk="0">
        <a:lnSpc>
          <a:spcPct val="115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15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15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15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15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15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15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15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15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>
            <p:ph type="ctrTitle"/>
          </p:nvPr>
        </p:nvSpPr>
        <p:spPr>
          <a:xfrm>
            <a:off x="311707" y="744575"/>
            <a:ext cx="8520602" cy="205259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Name of the Concept</a:t>
            </a:r>
          </a:p>
        </p:txBody>
      </p:sp>
      <p:sp>
        <p:nvSpPr>
          <p:cNvPr id="122" name="Shape 122"/>
          <p:cNvSpPr/>
          <p:nvPr>
            <p:ph type="subTitle" sz="quarter" idx="1"/>
          </p:nvPr>
        </p:nvSpPr>
        <p:spPr>
          <a:xfrm>
            <a:off x="311699" y="2834125"/>
            <a:ext cx="8520602" cy="792601"/>
          </a:xfrm>
          <a:prstGeom prst="rect">
            <a:avLst/>
          </a:prstGeom>
        </p:spPr>
        <p:txBody>
          <a:bodyPr/>
          <a:lstStyle/>
          <a:p>
            <a:pPr>
              <a:defRPr sz="2400"/>
            </a:pPr>
            <a:r>
              <a:t>T</a:t>
            </a:r>
            <a:r>
              <a:t>agline (the concept in short)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/>
          <a:lstStyle>
            <a:lvl1pPr defTabSz="877823">
              <a:defRPr sz="2688"/>
            </a:lvl1pPr>
          </a:lstStyle>
          <a:p>
            <a:pPr/>
            <a:r>
              <a:t>Hypotheses / main assumptions </a:t>
            </a:r>
          </a:p>
        </p:txBody>
      </p:sp>
      <p:sp>
        <p:nvSpPr>
          <p:cNvPr id="125" name="Shape 125"/>
          <p:cNvSpPr/>
          <p:nvPr>
            <p:ph type="body" sz="half" idx="1"/>
          </p:nvPr>
        </p:nvSpPr>
        <p:spPr>
          <a:xfrm>
            <a:off x="311700" y="1152475"/>
            <a:ext cx="4427824" cy="3416400"/>
          </a:xfrm>
          <a:prstGeom prst="rect">
            <a:avLst/>
          </a:prstGeom>
        </p:spPr>
        <p:txBody>
          <a:bodyPr/>
          <a:lstStyle/>
          <a:p>
            <a:pPr>
              <a:defRPr sz="1800"/>
            </a:pPr>
            <a:r>
              <a:t>List some hypotheses that you believe to be true… eg.</a:t>
            </a:r>
            <a:br/>
            <a:br/>
            <a:r>
              <a:t>-  Itch is related to neural activity</a:t>
            </a:r>
            <a:br/>
            <a:br/>
            <a:r>
              <a:t>- Distraction of itch will help decrease impact of itch. </a:t>
            </a:r>
            <a:br/>
            <a:br/>
            <a:r>
              <a:t>- Distraction is best achieved by playing a game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dissolve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/>
          <a:lstStyle>
            <a:lvl1pPr defTabSz="877823">
              <a:defRPr sz="2688"/>
            </a:lvl1pPr>
          </a:lstStyle>
          <a:p>
            <a:pPr/>
            <a:r>
              <a:t>Supporting Evidence</a:t>
            </a:r>
          </a:p>
        </p:txBody>
      </p:sp>
      <p:sp>
        <p:nvSpPr>
          <p:cNvPr id="128" name="Shape 128"/>
          <p:cNvSpPr/>
          <p:nvPr/>
        </p:nvSpPr>
        <p:spPr>
          <a:xfrm>
            <a:off x="5154824" y="3536046"/>
            <a:ext cx="722400" cy="99060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29" name="Shape 129"/>
          <p:cNvSpPr/>
          <p:nvPr/>
        </p:nvSpPr>
        <p:spPr>
          <a:xfrm>
            <a:off x="5975582" y="3069165"/>
            <a:ext cx="722400" cy="1457400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30" name="Shape 130"/>
          <p:cNvSpPr/>
          <p:nvPr/>
        </p:nvSpPr>
        <p:spPr>
          <a:xfrm>
            <a:off x="6796340" y="1919073"/>
            <a:ext cx="722400" cy="260760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31" name="Shape 131"/>
          <p:cNvSpPr/>
          <p:nvPr/>
        </p:nvSpPr>
        <p:spPr>
          <a:xfrm>
            <a:off x="7617100" y="2163901"/>
            <a:ext cx="722400" cy="2363100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32" name="Shape 132"/>
          <p:cNvSpPr/>
          <p:nvPr>
            <p:ph type="body" sz="half" idx="1"/>
          </p:nvPr>
        </p:nvSpPr>
        <p:spPr>
          <a:xfrm>
            <a:off x="311700" y="1152475"/>
            <a:ext cx="4427824" cy="3416400"/>
          </a:xfrm>
          <a:prstGeom prst="rect">
            <a:avLst/>
          </a:prstGeom>
        </p:spPr>
        <p:txBody>
          <a:bodyPr/>
          <a:lstStyle/>
          <a:p>
            <a:pPr>
              <a:defRPr sz="1800"/>
            </a:pPr>
            <a:r>
              <a:t>- Study showed that X% of kids playing a game on Ipad when at the dentist, where Y% less affected by the pain. </a:t>
            </a:r>
            <a:br/>
            <a:br/>
            <a:r>
              <a:t>- Majority of people enjoy playing games.  </a:t>
            </a:r>
            <a:br/>
            <a:br/>
            <a:r>
              <a:t>- Other scientific litterature supports this assumption.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dissolve/>
      </p:transition>
    </mc:Choice>
    <mc:Fallback>
      <p:transition spd="fast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/>
        </p:nvSpPr>
        <p:spPr>
          <a:xfrm>
            <a:off x="1221376" y="2378059"/>
            <a:ext cx="6696349" cy="382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700"/>
            </a:lvl1pPr>
          </a:lstStyle>
          <a:p>
            <a:pPr/>
            <a:r>
              <a:t>Introducing _____________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type="title"/>
          </p:nvPr>
        </p:nvSpPr>
        <p:spPr>
          <a:xfrm>
            <a:off x="120856" y="843102"/>
            <a:ext cx="4045200" cy="1482301"/>
          </a:xfrm>
          <a:prstGeom prst="rect">
            <a:avLst/>
          </a:prstGeom>
        </p:spPr>
        <p:txBody>
          <a:bodyPr anchor="ctr"/>
          <a:lstStyle/>
          <a:p>
            <a:pPr/>
            <a:r>
              <a:t>Name of concept</a:t>
            </a:r>
          </a:p>
        </p:txBody>
      </p:sp>
      <p:sp>
        <p:nvSpPr>
          <p:cNvPr id="137" name="Shape 137"/>
          <p:cNvSpPr/>
          <p:nvPr>
            <p:ph type="body" sz="half" idx="1"/>
          </p:nvPr>
        </p:nvSpPr>
        <p:spPr>
          <a:xfrm>
            <a:off x="4699909" y="406574"/>
            <a:ext cx="4316182" cy="3695102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15000"/>
              </a:lnSpc>
              <a:spcBef>
                <a:spcPts val="1600"/>
              </a:spcBef>
              <a:defRPr sz="1800"/>
            </a:pPr>
            <a:r>
              <a:t>Describe the solution in short.</a:t>
            </a:r>
            <a:br/>
            <a:br/>
            <a:r>
              <a:t>eg. “Name” is an app that….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dissolve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</p:spPr>
        <p:txBody>
          <a:bodyPr/>
          <a:lstStyle>
            <a:lvl1pPr defTabSz="877823">
              <a:defRPr sz="2688"/>
            </a:lvl1pPr>
          </a:lstStyle>
          <a:p>
            <a:pPr/>
            <a:r>
              <a:t>This is how it would work</a:t>
            </a:r>
          </a:p>
        </p:txBody>
      </p:sp>
      <p:sp>
        <p:nvSpPr>
          <p:cNvPr id="140" name="Shape 140"/>
          <p:cNvSpPr/>
          <p:nvPr/>
        </p:nvSpPr>
        <p:spPr>
          <a:xfrm flipH="1">
            <a:off x="929036" y="2507950"/>
            <a:ext cx="1" cy="1038600"/>
          </a:xfrm>
          <a:prstGeom prst="line">
            <a:avLst/>
          </a:prstGeom>
          <a:ln>
            <a:solidFill>
              <a:srgbClr val="B7B7B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1" name="Shape 141"/>
          <p:cNvSpPr/>
          <p:nvPr/>
        </p:nvSpPr>
        <p:spPr>
          <a:xfrm>
            <a:off x="976112" y="2365842"/>
            <a:ext cx="1814099" cy="429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normAutofit fontScale="100000" lnSpcReduction="0"/>
          </a:bodyPr>
          <a:lstStyle>
            <a:lvl1pPr>
              <a:defRPr sz="1700"/>
            </a:lvl1pPr>
          </a:lstStyle>
          <a:p>
            <a:pPr/>
            <a:r>
              <a:t>Step 1</a:t>
            </a:r>
          </a:p>
        </p:txBody>
      </p:sp>
      <p:sp>
        <p:nvSpPr>
          <p:cNvPr id="142" name="Shape 142"/>
          <p:cNvSpPr/>
          <p:nvPr>
            <p:ph type="body" sz="quarter" idx="1"/>
          </p:nvPr>
        </p:nvSpPr>
        <p:spPr>
          <a:xfrm>
            <a:off x="976112" y="2674711"/>
            <a:ext cx="1814099" cy="578701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/>
            <a:r>
              <a:t>Lorem ipsum dolor sit amet, consectetur</a:t>
            </a:r>
          </a:p>
        </p:txBody>
      </p:sp>
      <p:sp>
        <p:nvSpPr>
          <p:cNvPr id="143" name="Shape 143"/>
          <p:cNvSpPr/>
          <p:nvPr/>
        </p:nvSpPr>
        <p:spPr>
          <a:xfrm>
            <a:off x="3395736" y="2355550"/>
            <a:ext cx="1" cy="1038600"/>
          </a:xfrm>
          <a:prstGeom prst="line">
            <a:avLst/>
          </a:prstGeom>
          <a:ln>
            <a:solidFill>
              <a:srgbClr val="B7B7B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4" name="Shape 144"/>
          <p:cNvSpPr/>
          <p:nvPr/>
        </p:nvSpPr>
        <p:spPr>
          <a:xfrm>
            <a:off x="3442811" y="2222231"/>
            <a:ext cx="1814100" cy="429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normAutofit fontScale="100000" lnSpcReduction="0"/>
          </a:bodyPr>
          <a:lstStyle>
            <a:lvl1pPr>
              <a:defRPr sz="1700"/>
            </a:lvl1pPr>
          </a:lstStyle>
          <a:p>
            <a:pPr/>
            <a:r>
              <a:t>Step 2</a:t>
            </a:r>
          </a:p>
        </p:txBody>
      </p:sp>
      <p:sp>
        <p:nvSpPr>
          <p:cNvPr id="145" name="Shape 145"/>
          <p:cNvSpPr/>
          <p:nvPr/>
        </p:nvSpPr>
        <p:spPr>
          <a:xfrm>
            <a:off x="3442811" y="2531100"/>
            <a:ext cx="1814100" cy="559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>
            <a:lvl1pPr>
              <a:lnSpc>
                <a:spcPct val="115000"/>
              </a:lnSpc>
              <a:spcBef>
                <a:spcPts val="1600"/>
              </a:spcBef>
              <a:defRPr sz="12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pPr/>
            <a:r>
              <a:t>Lorem ipsum dolor sit amet, consectetur</a:t>
            </a:r>
          </a:p>
        </p:txBody>
      </p:sp>
      <p:sp>
        <p:nvSpPr>
          <p:cNvPr id="146" name="Shape 146"/>
          <p:cNvSpPr/>
          <p:nvPr/>
        </p:nvSpPr>
        <p:spPr>
          <a:xfrm>
            <a:off x="6457561" y="2053100"/>
            <a:ext cx="1" cy="1038600"/>
          </a:xfrm>
          <a:prstGeom prst="line">
            <a:avLst/>
          </a:prstGeom>
          <a:ln>
            <a:solidFill>
              <a:srgbClr val="B7B7B7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7" name="Shape 147"/>
          <p:cNvSpPr/>
          <p:nvPr/>
        </p:nvSpPr>
        <p:spPr>
          <a:xfrm>
            <a:off x="6504637" y="1911101"/>
            <a:ext cx="1814100" cy="429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 anchor="ctr">
            <a:normAutofit fontScale="100000" lnSpcReduction="0"/>
          </a:bodyPr>
          <a:lstStyle>
            <a:lvl1pPr>
              <a:defRPr sz="1700"/>
            </a:lvl1pPr>
          </a:lstStyle>
          <a:p>
            <a:pPr/>
            <a:r>
              <a:t>Step 3</a:t>
            </a:r>
          </a:p>
        </p:txBody>
      </p:sp>
      <p:sp>
        <p:nvSpPr>
          <p:cNvPr id="148" name="Shape 148"/>
          <p:cNvSpPr/>
          <p:nvPr/>
        </p:nvSpPr>
        <p:spPr>
          <a:xfrm>
            <a:off x="6504637" y="2219969"/>
            <a:ext cx="1814100" cy="559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>
            <a:lvl1pPr>
              <a:lnSpc>
                <a:spcPct val="115000"/>
              </a:lnSpc>
              <a:spcBef>
                <a:spcPts val="1600"/>
              </a:spcBef>
              <a:defRPr sz="12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pPr/>
            <a:r>
              <a:t>Lorem ipsum dolor sit amet, consectetur</a:t>
            </a:r>
          </a:p>
        </p:txBody>
      </p:sp>
      <p:grpSp>
        <p:nvGrpSpPr>
          <p:cNvPr id="153" name="Group 153"/>
          <p:cNvGrpSpPr/>
          <p:nvPr/>
        </p:nvGrpSpPr>
        <p:grpSpPr>
          <a:xfrm>
            <a:off x="929029" y="3219672"/>
            <a:ext cx="6993311" cy="1520402"/>
            <a:chOff x="0" y="0"/>
            <a:chExt cx="6993309" cy="1520400"/>
          </a:xfrm>
        </p:grpSpPr>
        <p:sp>
          <p:nvSpPr>
            <p:cNvPr id="149" name="Shape 149"/>
            <p:cNvSpPr/>
            <p:nvPr/>
          </p:nvSpPr>
          <p:spPr>
            <a:xfrm>
              <a:off x="608700" y="760232"/>
              <a:ext cx="4864201" cy="1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dot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50" name="Shape 150"/>
            <p:cNvSpPr/>
            <p:nvPr/>
          </p:nvSpPr>
          <p:spPr>
            <a:xfrm>
              <a:off x="-1" y="455882"/>
              <a:ext cx="608701" cy="608701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sp>
          <p:nvSpPr>
            <p:cNvPr id="151" name="Shape 151"/>
            <p:cNvSpPr/>
            <p:nvPr/>
          </p:nvSpPr>
          <p:spPr>
            <a:xfrm>
              <a:off x="2492253" y="211630"/>
              <a:ext cx="1097101" cy="1097101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  <p:sp>
          <p:nvSpPr>
            <p:cNvPr id="152" name="Shape 152"/>
            <p:cNvSpPr/>
            <p:nvPr/>
          </p:nvSpPr>
          <p:spPr>
            <a:xfrm>
              <a:off x="5472908" y="-1"/>
              <a:ext cx="1520401" cy="1520401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dissolve/>
      </p:transition>
    </mc:Choice>
    <mc:Fallback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2" defTabSz="877823">
              <a:defRPr sz="2688"/>
            </a:pPr>
            <a:r>
              <a:t>These would be the features….</a:t>
            </a:r>
          </a:p>
        </p:txBody>
      </p:sp>
      <p:sp>
        <p:nvSpPr>
          <p:cNvPr id="156" name="Shape 156"/>
          <p:cNvSpPr/>
          <p:nvPr>
            <p:ph type="body" idx="1"/>
          </p:nvPr>
        </p:nvSpPr>
        <p:spPr>
          <a:xfrm>
            <a:off x="311699" y="1063575"/>
            <a:ext cx="8520602" cy="3416400"/>
          </a:xfrm>
          <a:prstGeom prst="rect">
            <a:avLst/>
          </a:prstGeom>
        </p:spPr>
        <p:txBody>
          <a:bodyPr/>
          <a:lstStyle/>
          <a:p>
            <a:pPr/>
            <a:r>
              <a:t>Feature 1</a:t>
            </a:r>
            <a:br/>
            <a:br/>
            <a:r>
              <a:t>Feature 2</a:t>
            </a:r>
            <a:br/>
            <a:br/>
            <a:r>
              <a:t>Feature 3.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type="title"/>
          </p:nvPr>
        </p:nvSpPr>
        <p:spPr>
          <a:xfrm>
            <a:off x="329000" y="1614175"/>
            <a:ext cx="4045200" cy="1482301"/>
          </a:xfrm>
          <a:prstGeom prst="rect">
            <a:avLst/>
          </a:prstGeom>
        </p:spPr>
        <p:txBody>
          <a:bodyPr/>
          <a:lstStyle/>
          <a:p>
            <a:pPr/>
            <a:r>
              <a:t>This is how it might look like</a:t>
            </a:r>
          </a:p>
        </p:txBody>
      </p:sp>
      <p:sp>
        <p:nvSpPr>
          <p:cNvPr id="159" name="Shape 159"/>
          <p:cNvSpPr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asted-image.tiff"/>
          <p:cNvPicPr>
            <a:picLocks noChangeAspect="1"/>
          </p:cNvPicPr>
          <p:nvPr/>
        </p:nvPicPr>
        <p:blipFill>
          <a:blip r:embed="rId2">
            <a:extLst/>
          </a:blip>
          <a:srcRect l="0" t="0" r="5707" b="0"/>
          <a:stretch>
            <a:fillRect/>
          </a:stretch>
        </p:blipFill>
        <p:spPr>
          <a:xfrm>
            <a:off x="5193068" y="1576397"/>
            <a:ext cx="3539763" cy="2500463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Shape 162"/>
          <p:cNvSpPr/>
          <p:nvPr>
            <p:ph type="body" idx="4294967295"/>
          </p:nvPr>
        </p:nvSpPr>
        <p:spPr>
          <a:xfrm>
            <a:off x="324400" y="377775"/>
            <a:ext cx="4387244" cy="4387951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rPr b="1"/>
              <a:t>Short description of technology that will be leveraged/used </a:t>
            </a:r>
            <a:br/>
            <a:br/>
            <a:r>
              <a:t>- Lorem ipsum</a:t>
            </a:r>
            <a:br/>
            <a:r>
              <a:t>- Daumnum recto </a:t>
            </a:r>
            <a:br/>
            <a:r>
              <a:t>- dolor Sit amet</a:t>
            </a:r>
            <a:b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type="body" idx="4294967295"/>
          </p:nvPr>
        </p:nvSpPr>
        <p:spPr>
          <a:xfrm>
            <a:off x="324400" y="377775"/>
            <a:ext cx="8205529" cy="4387950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0000"/>
                </a:solidFill>
              </a:defRPr>
            </a:pPr>
            <a:r>
              <a:rPr b="1"/>
              <a:t>The technology works like this…</a:t>
            </a:r>
            <a:br/>
            <a:br/>
            <a:r>
              <a:t>- Lorem ipsum</a:t>
            </a:r>
            <a:br/>
            <a:r>
              <a:t>- Daumnum recto </a:t>
            </a:r>
            <a:br/>
            <a:r>
              <a:t>- dolor Sit amet</a:t>
            </a:r>
            <a:b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dissolve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type="ctrTitle"/>
          </p:nvPr>
        </p:nvSpPr>
        <p:spPr>
          <a:xfrm>
            <a:off x="311707" y="744575"/>
            <a:ext cx="8520602" cy="2052599"/>
          </a:xfrm>
          <a:prstGeom prst="rect">
            <a:avLst/>
          </a:prstGeom>
        </p:spPr>
        <p:txBody>
          <a:bodyPr/>
          <a:lstStyle/>
          <a:p>
            <a:pPr/>
            <a:r>
              <a:t>Name of the Concept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dissolve/>
      </p:transition>
    </mc:Choice>
    <mc:Fallback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-light-2">
  <a:themeElements>
    <a:clrScheme name="simple-light-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AB40"/>
      </a:accent1>
      <a:accent2>
        <a:srgbClr val="212121"/>
      </a:accent2>
      <a:accent3>
        <a:srgbClr val="78909C"/>
      </a:accent3>
      <a:accent4>
        <a:srgbClr val="8F6024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-light-2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-light-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simple-light-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AB40"/>
      </a:accent1>
      <a:accent2>
        <a:srgbClr val="212121"/>
      </a:accent2>
      <a:accent3>
        <a:srgbClr val="78909C"/>
      </a:accent3>
      <a:accent4>
        <a:srgbClr val="8F6024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-light-2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-light-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