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3.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83" r:id="rId3"/>
    <p:sldMasterId id="2147483731" r:id="rId4"/>
  </p:sldMasterIdLst>
  <p:notesMasterIdLst>
    <p:notesMasterId r:id="rId23"/>
  </p:notesMasterIdLst>
  <p:sldIdLst>
    <p:sldId id="539" r:id="rId5"/>
    <p:sldId id="487" r:id="rId6"/>
    <p:sldId id="498" r:id="rId7"/>
    <p:sldId id="541" r:id="rId8"/>
    <p:sldId id="540" r:id="rId9"/>
    <p:sldId id="542" r:id="rId10"/>
    <p:sldId id="543" r:id="rId11"/>
    <p:sldId id="544" r:id="rId12"/>
    <p:sldId id="545" r:id="rId13"/>
    <p:sldId id="517" r:id="rId14"/>
    <p:sldId id="515" r:id="rId15"/>
    <p:sldId id="501" r:id="rId16"/>
    <p:sldId id="505" r:id="rId17"/>
    <p:sldId id="506" r:id="rId18"/>
    <p:sldId id="508" r:id="rId19"/>
    <p:sldId id="507" r:id="rId20"/>
    <p:sldId id="514" r:id="rId21"/>
    <p:sldId id="419" r:id="rId22"/>
  </p:sldIdLst>
  <p:sldSz cx="20104100" cy="11309350"/>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Gillard, Samuel" initials="GS" lastIdx="17" clrIdx="6">
    <p:extLst>
      <p:ext uri="{19B8F6BF-5375-455C-9EA6-DF929625EA0E}">
        <p15:presenceInfo xmlns:p15="http://schemas.microsoft.com/office/powerpoint/2012/main" userId="Gillard, Samuel" providerId="None"/>
      </p:ext>
    </p:extLst>
  </p:cmAuthor>
  <p:cmAuthor id="1" name="McMahon, Katherine (FELLOW)" initials="MK(" lastIdx="15" clrIdx="0">
    <p:extLst>
      <p:ext uri="{19B8F6BF-5375-455C-9EA6-DF929625EA0E}">
        <p15:presenceInfo xmlns:p15="http://schemas.microsoft.com/office/powerpoint/2012/main" userId="S-1-5-21-2844929807-1687724802-988633214-221351" providerId="AD"/>
      </p:ext>
    </p:extLst>
  </p:cmAuthor>
  <p:cmAuthor id="8" name="Rebecca Martineau" initials="RM" lastIdx="18" clrIdx="7"/>
  <p:cmAuthor id="2" name="Pesaran, Ahmad" initials="PA" lastIdx="12" clrIdx="1">
    <p:extLst>
      <p:ext uri="{19B8F6BF-5375-455C-9EA6-DF929625EA0E}">
        <p15:presenceInfo xmlns:p15="http://schemas.microsoft.com/office/powerpoint/2012/main" userId="S::apesaran@nrel.gov::2b6520c5-1386-497c-8b4f-dc57dace0761" providerId="AD"/>
      </p:ext>
    </p:extLst>
  </p:cmAuthor>
  <p:cmAuthor id="9" name="Lauren Lynch" initials="LL" lastIdx="5" clrIdx="8"/>
  <p:cmAuthor id="3" name="Valued DOE Employee" initials="VDE" lastIdx="7" clrIdx="2">
    <p:extLst>
      <p:ext uri="{19B8F6BF-5375-455C-9EA6-DF929625EA0E}">
        <p15:presenceInfo xmlns:p15="http://schemas.microsoft.com/office/powerpoint/2012/main" userId="Valued DOE Employee" providerId="None"/>
      </p:ext>
    </p:extLst>
  </p:cmAuthor>
  <p:cmAuthor id="10" name="Helena Khazdozian" initials="HK" lastIdx="6" clrIdx="9"/>
  <p:cmAuthor id="4" name="Khan, Barbara" initials="KB" lastIdx="4" clrIdx="3">
    <p:extLst>
      <p:ext uri="{19B8F6BF-5375-455C-9EA6-DF929625EA0E}">
        <p15:presenceInfo xmlns:p15="http://schemas.microsoft.com/office/powerpoint/2012/main" userId="S::bkhan@nrel.gov::cade4cb8-5711-4dc8-99dd-c651f78bda14" providerId="AD"/>
      </p:ext>
    </p:extLst>
  </p:cmAuthor>
  <p:cmAuthor id="11" name="Lynch, Lauren" initials="LL" lastIdx="1" clrIdx="10">
    <p:extLst>
      <p:ext uri="{19B8F6BF-5375-455C-9EA6-DF929625EA0E}">
        <p15:presenceInfo xmlns:p15="http://schemas.microsoft.com/office/powerpoint/2012/main" userId="S::llynch@nrel.gov::97aad614-61d2-4968-af44-568f8120059e" providerId="AD"/>
      </p:ext>
    </p:extLst>
  </p:cmAuthor>
  <p:cmAuthor id="5" name="Laser, Julia" initials="LJ" lastIdx="4" clrIdx="4">
    <p:extLst>
      <p:ext uri="{19B8F6BF-5375-455C-9EA6-DF929625EA0E}">
        <p15:presenceInfo xmlns:p15="http://schemas.microsoft.com/office/powerpoint/2012/main" userId="S::jlaser@nrel.gov::f8049a95-b652-4062-aa56-d6b14a023090" providerId="AD"/>
      </p:ext>
    </p:extLst>
  </p:cmAuthor>
  <p:cmAuthor id="6" name="Martineau, Rebecca" initials="MR" lastIdx="11" clrIdx="5">
    <p:extLst>
      <p:ext uri="{19B8F6BF-5375-455C-9EA6-DF929625EA0E}">
        <p15:presenceInfo xmlns:p15="http://schemas.microsoft.com/office/powerpoint/2012/main" userId="S::rmartin2@nrel.gov::62f39a03-2c25-4e8b-a782-fde4fe885ba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934"/>
    <a:srgbClr val="3A9011"/>
    <a:srgbClr val="C7C6C2"/>
    <a:srgbClr val="74C267"/>
    <a:srgbClr val="0054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BB45C7-40B4-4A50-ABBB-932D21A2E700}" v="199" dt="2021-01-27T14:19:10.011"/>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75911" autoAdjust="0"/>
  </p:normalViewPr>
  <p:slideViewPr>
    <p:cSldViewPr>
      <p:cViewPr varScale="1">
        <p:scale>
          <a:sx n="51" d="100"/>
          <a:sy n="51" d="100"/>
        </p:scale>
        <p:origin x="1410" y="7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72BB45C7-40B4-4A50-ABBB-932D21A2E700}"/>
    <pc:docChg chg="addSld modSld sldOrd">
      <pc:chgData name="" userId="" providerId="" clId="Web-{72BB45C7-40B4-4A50-ABBB-932D21A2E700}" dt="2021-01-27T14:19:10.011" v="199" actId="20577"/>
      <pc:docMkLst>
        <pc:docMk/>
      </pc:docMkLst>
      <pc:sldChg chg="modSp">
        <pc:chgData name="" userId="" providerId="" clId="Web-{72BB45C7-40B4-4A50-ABBB-932D21A2E700}" dt="2021-01-27T14:19:06.072" v="198" actId="20577"/>
        <pc:sldMkLst>
          <pc:docMk/>
          <pc:sldMk cId="2256205644" sldId="419"/>
        </pc:sldMkLst>
        <pc:spChg chg="mod">
          <ac:chgData name="" userId="" providerId="" clId="Web-{72BB45C7-40B4-4A50-ABBB-932D21A2E700}" dt="2021-01-27T14:19:06.072" v="198" actId="20577"/>
          <ac:spMkLst>
            <pc:docMk/>
            <pc:sldMk cId="2256205644" sldId="419"/>
            <ac:spMk id="6" creationId="{615354D5-ABA6-1044-8864-7CC3A564EE94}"/>
          </ac:spMkLst>
        </pc:spChg>
      </pc:sldChg>
      <pc:sldChg chg="modSp">
        <pc:chgData name="" userId="" providerId="" clId="Web-{72BB45C7-40B4-4A50-ABBB-932D21A2E700}" dt="2021-01-27T14:17:32.037" v="142" actId="20577"/>
        <pc:sldMkLst>
          <pc:docMk/>
          <pc:sldMk cId="486488606" sldId="539"/>
        </pc:sldMkLst>
        <pc:spChg chg="mod">
          <ac:chgData name="" userId="" providerId="" clId="Web-{72BB45C7-40B4-4A50-ABBB-932D21A2E700}" dt="2021-01-27T14:16:23.445" v="26" actId="20577"/>
          <ac:spMkLst>
            <pc:docMk/>
            <pc:sldMk cId="486488606" sldId="539"/>
            <ac:spMk id="2" creationId="{63C1464D-F38D-4714-AE44-34A637EE029C}"/>
          </ac:spMkLst>
        </pc:spChg>
        <pc:spChg chg="mod">
          <ac:chgData name="" userId="" providerId="" clId="Web-{72BB45C7-40B4-4A50-ABBB-932D21A2E700}" dt="2021-01-27T14:17:32.037" v="142" actId="20577"/>
          <ac:spMkLst>
            <pc:docMk/>
            <pc:sldMk cId="486488606" sldId="539"/>
            <ac:spMk id="3" creationId="{811D5E43-FB53-4773-A3F7-BD5E324589C2}"/>
          </ac:spMkLst>
        </pc:spChg>
      </pc:sldChg>
      <pc:sldChg chg="modSp add ord replId">
        <pc:chgData name="" userId="" providerId="" clId="Web-{72BB45C7-40B4-4A50-ABBB-932D21A2E700}" dt="2021-01-27T14:19:10.011" v="199" actId="20577"/>
        <pc:sldMkLst>
          <pc:docMk/>
          <pc:sldMk cId="2352045240" sldId="545"/>
        </pc:sldMkLst>
        <pc:spChg chg="mod">
          <ac:chgData name="" userId="" providerId="" clId="Web-{72BB45C7-40B4-4A50-ABBB-932D21A2E700}" dt="2021-01-27T14:19:10.011" v="199" actId="20577"/>
          <ac:spMkLst>
            <pc:docMk/>
            <pc:sldMk cId="2352045240" sldId="545"/>
            <ac:spMk id="6" creationId="{615354D5-ABA6-1044-8864-7CC3A564EE9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889" cy="470479"/>
          </a:xfrm>
          <a:prstGeom prst="rect">
            <a:avLst/>
          </a:prstGeom>
        </p:spPr>
        <p:txBody>
          <a:bodyPr vert="horz" lIns="47999" tIns="23999" rIns="47999" bIns="23999" rtlCol="0"/>
          <a:lstStyle>
            <a:lvl1pPr algn="l">
              <a:defRPr sz="600"/>
            </a:lvl1pPr>
          </a:lstStyle>
          <a:p>
            <a:endParaRPr lang="en-US" dirty="0"/>
          </a:p>
        </p:txBody>
      </p:sp>
      <p:sp>
        <p:nvSpPr>
          <p:cNvPr id="3" name="Date Placeholder 2"/>
          <p:cNvSpPr>
            <a:spLocks noGrp="1"/>
          </p:cNvSpPr>
          <p:nvPr>
            <p:ph type="dt" idx="1"/>
          </p:nvPr>
        </p:nvSpPr>
        <p:spPr>
          <a:xfrm>
            <a:off x="4022904" y="0"/>
            <a:ext cx="3077889" cy="470479"/>
          </a:xfrm>
          <a:prstGeom prst="rect">
            <a:avLst/>
          </a:prstGeom>
        </p:spPr>
        <p:txBody>
          <a:bodyPr vert="horz" lIns="47999" tIns="23999" rIns="47999" bIns="23999" rtlCol="0"/>
          <a:lstStyle>
            <a:lvl1pPr algn="r">
              <a:defRPr sz="600"/>
            </a:lvl1pPr>
          </a:lstStyle>
          <a:p>
            <a:fld id="{DCBB57C2-1043-2344-973F-01C2CD6A3E0E}" type="datetimeFigureOut">
              <a:rPr lang="en-US" smtClean="0"/>
              <a:t>1/27/2021</a:t>
            </a:fld>
            <a:endParaRPr lang="en-US" dirty="0"/>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47999" tIns="23999" rIns="47999" bIns="23999" rtlCol="0" anchor="ctr"/>
          <a:lstStyle/>
          <a:p>
            <a:endParaRPr lang="en-US" dirty="0"/>
          </a:p>
        </p:txBody>
      </p:sp>
      <p:sp>
        <p:nvSpPr>
          <p:cNvPr id="5" name="Notes Placeholder 4"/>
          <p:cNvSpPr>
            <a:spLocks noGrp="1"/>
          </p:cNvSpPr>
          <p:nvPr>
            <p:ph type="body" sz="quarter" idx="3"/>
          </p:nvPr>
        </p:nvSpPr>
        <p:spPr>
          <a:xfrm>
            <a:off x="710024" y="4517645"/>
            <a:ext cx="5682429" cy="3697930"/>
          </a:xfrm>
          <a:prstGeom prst="rect">
            <a:avLst/>
          </a:prstGeom>
        </p:spPr>
        <p:txBody>
          <a:bodyPr vert="horz" lIns="47999" tIns="23999" rIns="47999" bIns="2399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998"/>
            <a:ext cx="3077889" cy="470478"/>
          </a:xfrm>
          <a:prstGeom prst="rect">
            <a:avLst/>
          </a:prstGeom>
        </p:spPr>
        <p:txBody>
          <a:bodyPr vert="horz" lIns="47999" tIns="23999" rIns="47999" bIns="23999" rtlCol="0" anchor="b"/>
          <a:lstStyle>
            <a:lvl1pPr algn="l">
              <a:defRPr sz="600"/>
            </a:lvl1pPr>
          </a:lstStyle>
          <a:p>
            <a:endParaRPr lang="en-US" dirty="0"/>
          </a:p>
        </p:txBody>
      </p:sp>
      <p:sp>
        <p:nvSpPr>
          <p:cNvPr id="7" name="Slide Number Placeholder 6"/>
          <p:cNvSpPr>
            <a:spLocks noGrp="1"/>
          </p:cNvSpPr>
          <p:nvPr>
            <p:ph type="sldNum" sz="quarter" idx="5"/>
          </p:nvPr>
        </p:nvSpPr>
        <p:spPr>
          <a:xfrm>
            <a:off x="4022904" y="8917998"/>
            <a:ext cx="3077889" cy="470478"/>
          </a:xfrm>
          <a:prstGeom prst="rect">
            <a:avLst/>
          </a:prstGeom>
        </p:spPr>
        <p:txBody>
          <a:bodyPr vert="horz" lIns="47999" tIns="23999" rIns="47999" bIns="23999" rtlCol="0" anchor="b"/>
          <a:lstStyle>
            <a:lvl1pPr algn="r">
              <a:defRPr sz="600"/>
            </a:lvl1pPr>
          </a:lstStyle>
          <a:p>
            <a:fld id="{E3A82E2A-64F1-544C-B761-78BB8277A903}" type="slidenum">
              <a:rPr lang="en-US" smtClean="0"/>
              <a:t>‹#›</a:t>
            </a:fld>
            <a:endParaRPr lang="en-US" dirty="0"/>
          </a:p>
        </p:txBody>
      </p:sp>
    </p:spTree>
    <p:extLst>
      <p:ext uri="{BB962C8B-B14F-4D97-AF65-F5344CB8AC3E}">
        <p14:creationId xmlns:p14="http://schemas.microsoft.com/office/powerpoint/2010/main" val="4069210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A82E2A-64F1-544C-B761-78BB8277A903}" type="slidenum">
              <a:rPr lang="en-US" smtClean="0"/>
              <a:t>2</a:t>
            </a:fld>
            <a:endParaRPr lang="en-US" dirty="0"/>
          </a:p>
        </p:txBody>
      </p:sp>
    </p:spTree>
    <p:extLst>
      <p:ext uri="{BB962C8B-B14F-4D97-AF65-F5344CB8AC3E}">
        <p14:creationId xmlns:p14="http://schemas.microsoft.com/office/powerpoint/2010/main" val="10021179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641">
              <a:defRPr/>
            </a:pPr>
            <a:r>
              <a:rPr lang="en-US" b="1" dirty="0"/>
              <a:t>Allowable Work </a:t>
            </a:r>
            <a:r>
              <a:rPr lang="en-US" dirty="0"/>
              <a:t>- When considering whether work will advance a particular solution, the Prize Administrator will look to tangible and measurable outcomes related to advancing the proposed solution.  Costs of the work must be reasonable. No alcohol, food, travel, or other personal expenses will be allowed. </a:t>
            </a:r>
          </a:p>
          <a:p>
            <a:pPr defTabSz="924641">
              <a:defRPr/>
            </a:pPr>
            <a:endParaRPr lang="en-US" dirty="0"/>
          </a:p>
          <a:p>
            <a:pPr defTabSz="924641">
              <a:defRPr/>
            </a:pPr>
            <a:r>
              <a:rPr lang="en-US" b="1" dirty="0"/>
              <a:t>Due Diligence </a:t>
            </a:r>
            <a:r>
              <a:rPr lang="en-US" dirty="0"/>
              <a:t>- Participants are solely responsible for engaging national labs and approved VSPs and negotiating scopes of work under the voucher system. The Prize Administrator staff will not intervene, mediate, or negotiate on behalf of participants for the use of vouchers at any point in this program. </a:t>
            </a:r>
          </a:p>
          <a:p>
            <a:pPr defTabSz="924641">
              <a:defRPr/>
            </a:pPr>
            <a:endParaRPr lang="en-US" dirty="0"/>
          </a:p>
          <a:p>
            <a:pPr defTabSz="924641">
              <a:defRPr/>
            </a:pPr>
            <a:r>
              <a:rPr lang="en-US" b="1" dirty="0"/>
              <a:t>Protecting Innovation Intellectual Property </a:t>
            </a:r>
            <a:r>
              <a:rPr lang="en-US" dirty="0"/>
              <a:t>– </a:t>
            </a:r>
            <a:r>
              <a:rPr lang="en-US" b="1" dirty="0"/>
              <a:t>CRADA (NREL)</a:t>
            </a:r>
            <a:r>
              <a:rPr lang="en-US" dirty="0"/>
              <a:t> – IP is covered. </a:t>
            </a:r>
            <a:r>
              <a:rPr lang="en-US" b="1" dirty="0"/>
              <a:t>MPO (non NREL labs)</a:t>
            </a:r>
            <a:r>
              <a:rPr lang="en-US" dirty="0"/>
              <a:t> – let me know if there will be IP that needs to be protected as we will need to add it to the agreement. For Teams </a:t>
            </a:r>
            <a:r>
              <a:rPr lang="en-US" b="1" dirty="0"/>
              <a:t>working with a non-national lab VSP</a:t>
            </a:r>
            <a:r>
              <a:rPr lang="en-US" dirty="0"/>
              <a:t>, they are solely responsible for ensuring that the facility signs any relevant non-disclosure agreements to protect IP. The participant is also responsible for the payment associated with protecting IP, including any relevant patents. </a:t>
            </a:r>
          </a:p>
          <a:p>
            <a:endParaRPr lang="en-US" dirty="0"/>
          </a:p>
          <a:p>
            <a:r>
              <a:rPr lang="en-US" b="1" dirty="0"/>
              <a:t>Use or Lose </a:t>
            </a:r>
            <a:r>
              <a:rPr lang="en-US" dirty="0"/>
              <a:t>- The period of performance for all voucher work is 12 months or shall end on the date that Phase III submissions are due, whichever is shorter. All work must be complete by the Phase III submission deadline (April 8, 2022).</a:t>
            </a:r>
            <a:r>
              <a:rPr lang="en-US" sz="1400" dirty="0"/>
              <a:t> </a:t>
            </a:r>
            <a:r>
              <a:rPr lang="en-US" dirty="0"/>
              <a:t>Failure to do so may result in forfeiture of voucher funds. </a:t>
            </a:r>
            <a:r>
              <a:rPr lang="en-US" b="1" dirty="0"/>
              <a:t>Vouchers cannot be redeemed for cash and may not be transferred to other parties. You can request a no-cost time extension. </a:t>
            </a:r>
            <a:r>
              <a:rPr lang="en-US" b="0" dirty="0"/>
              <a:t>Email that request to me, Sandra Loi, with a tracked changed SOW detailing the need for the extension.</a:t>
            </a:r>
            <a:r>
              <a:rPr lang="en-US" b="1" dirty="0"/>
              <a:t> Don’t wait until the last minute to put in this request.</a:t>
            </a:r>
          </a:p>
        </p:txBody>
      </p:sp>
      <p:sp>
        <p:nvSpPr>
          <p:cNvPr id="4" name="Slide Number Placeholder 3"/>
          <p:cNvSpPr>
            <a:spLocks noGrp="1"/>
          </p:cNvSpPr>
          <p:nvPr>
            <p:ph type="sldNum" sz="quarter" idx="5"/>
          </p:nvPr>
        </p:nvSpPr>
        <p:spPr/>
        <p:txBody>
          <a:bodyPr/>
          <a:lstStyle/>
          <a:p>
            <a:fld id="{E3A82E2A-64F1-544C-B761-78BB8277A903}" type="slidenum">
              <a:rPr lang="en-US" smtClean="0"/>
              <a:t>12</a:t>
            </a:fld>
            <a:endParaRPr lang="en-US" dirty="0"/>
          </a:p>
        </p:txBody>
      </p:sp>
    </p:spTree>
    <p:extLst>
      <p:ext uri="{BB962C8B-B14F-4D97-AF65-F5344CB8AC3E}">
        <p14:creationId xmlns:p14="http://schemas.microsoft.com/office/powerpoint/2010/main" val="3639049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641">
              <a:defRPr/>
            </a:pPr>
            <a:r>
              <a:rPr lang="en-US" dirty="0"/>
              <a:t>Feel free to review the informational webinar on CRADAs and working with NREL that took place in August of 2020.</a:t>
            </a:r>
          </a:p>
          <a:p>
            <a:endParaRPr lang="en-US" dirty="0"/>
          </a:p>
        </p:txBody>
      </p:sp>
      <p:sp>
        <p:nvSpPr>
          <p:cNvPr id="4" name="Slide Number Placeholder 3"/>
          <p:cNvSpPr>
            <a:spLocks noGrp="1"/>
          </p:cNvSpPr>
          <p:nvPr>
            <p:ph type="sldNum" sz="quarter" idx="5"/>
          </p:nvPr>
        </p:nvSpPr>
        <p:spPr/>
        <p:txBody>
          <a:bodyPr/>
          <a:lstStyle/>
          <a:p>
            <a:fld id="{E3A82E2A-64F1-544C-B761-78BB8277A903}" type="slidenum">
              <a:rPr lang="en-US" smtClean="0"/>
              <a:t>13</a:t>
            </a:fld>
            <a:endParaRPr lang="en-US" dirty="0"/>
          </a:p>
        </p:txBody>
      </p:sp>
    </p:spTree>
    <p:extLst>
      <p:ext uri="{BB962C8B-B14F-4D97-AF65-F5344CB8AC3E}">
        <p14:creationId xmlns:p14="http://schemas.microsoft.com/office/powerpoint/2010/main" val="3920128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Non-NREL labs will utilize MPO process. For participants, this means establishing an agreed upon SOW and submitting SSJ to NREL.</a:t>
            </a:r>
          </a:p>
          <a:p>
            <a:pPr marL="171450" indent="-171450">
              <a:buFont typeface="Arial" panose="020B0604020202020204" pitchFamily="34" charset="0"/>
              <a:buChar char="•"/>
            </a:pPr>
            <a:r>
              <a:rPr lang="en-US" dirty="0"/>
              <a:t>NREL will set up MPO with Lab. Can take up to 4 weeks from when all of the paperwork is collected and finalized for the MPO to get into place.</a:t>
            </a:r>
          </a:p>
          <a:p>
            <a:pPr marL="0" indent="0">
              <a:buFont typeface="Arial" panose="020B0604020202020204" pitchFamily="34" charset="0"/>
              <a:buNone/>
            </a:pPr>
            <a:endParaRPr lang="en-US" b="1" dirty="0"/>
          </a:p>
          <a:p>
            <a:pPr marL="0" indent="0">
              <a:buFont typeface="Arial" panose="020B0604020202020204" pitchFamily="34" charset="0"/>
              <a:buNone/>
            </a:pPr>
            <a:r>
              <a:rPr lang="en-US" b="1" dirty="0"/>
              <a:t>Note after 3</a:t>
            </a:r>
            <a:r>
              <a:rPr lang="en-US" b="1" baseline="30000" dirty="0"/>
              <a:t>rd</a:t>
            </a:r>
            <a:r>
              <a:rPr lang="en-US" b="1" dirty="0"/>
              <a:t> bullet: </a:t>
            </a:r>
          </a:p>
          <a:p>
            <a:pPr marL="171450" indent="-171450">
              <a:buFont typeface="Arial" panose="020B0604020202020204" pitchFamily="34" charset="0"/>
              <a:buChar char="•"/>
            </a:pPr>
            <a:r>
              <a:rPr lang="en-US" dirty="0"/>
              <a:t>Lab PI is responsible for invoicing NREL with completed work to receive voucher funds…the work is not forward funded because of the required MPO process.</a:t>
            </a:r>
          </a:p>
          <a:p>
            <a:pPr marL="171450" indent="-171450">
              <a:buFont typeface="Arial" panose="020B0604020202020204" pitchFamily="34" charset="0"/>
              <a:buChar char="•"/>
            </a:pPr>
            <a:r>
              <a:rPr lang="en-US" dirty="0"/>
              <a:t>NREL will confirm with the team that the deliverables were completed as invoiced.</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dirty="0"/>
              <a:t>All final invoices must be sent from Lab VSPs to Sandra by April 8</a:t>
            </a:r>
            <a:r>
              <a:rPr lang="en-US" baseline="30000" dirty="0"/>
              <a:t>th</a:t>
            </a:r>
            <a:r>
              <a:rPr lang="en-US" dirty="0"/>
              <a:t>.</a:t>
            </a:r>
          </a:p>
        </p:txBody>
      </p:sp>
      <p:sp>
        <p:nvSpPr>
          <p:cNvPr id="4" name="Slide Number Placeholder 3"/>
          <p:cNvSpPr>
            <a:spLocks noGrp="1"/>
          </p:cNvSpPr>
          <p:nvPr>
            <p:ph type="sldNum" sz="quarter" idx="5"/>
          </p:nvPr>
        </p:nvSpPr>
        <p:spPr/>
        <p:txBody>
          <a:bodyPr/>
          <a:lstStyle/>
          <a:p>
            <a:fld id="{E3A82E2A-64F1-544C-B761-78BB8277A903}" type="slidenum">
              <a:rPr lang="en-US" smtClean="0"/>
              <a:t>14</a:t>
            </a:fld>
            <a:endParaRPr lang="en-US" dirty="0"/>
          </a:p>
        </p:txBody>
      </p:sp>
    </p:spTree>
    <p:extLst>
      <p:ext uri="{BB962C8B-B14F-4D97-AF65-F5344CB8AC3E}">
        <p14:creationId xmlns:p14="http://schemas.microsoft.com/office/powerpoint/2010/main" val="39138272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641">
              <a:defRPr/>
            </a:pPr>
            <a:r>
              <a:rPr lang="en-US" dirty="0"/>
              <a:t>After Bullet #1 -The Prize Administrator will review the application against the standards for work described in the voucher guidelines and may provide feedback and suggested changes to ensure that the SOW describes work that may be reimbursable. Prize Administrator feedback is not a guarantee that work performed by a non-lab VSP will be reimbursed. Once the work is completed, the Prize Administrator will conduct a review of the work and reimburse the Phase II winner in accordance with these guidelines. </a:t>
            </a:r>
          </a:p>
          <a:p>
            <a:endParaRPr lang="en-US" dirty="0"/>
          </a:p>
        </p:txBody>
      </p:sp>
      <p:sp>
        <p:nvSpPr>
          <p:cNvPr id="4" name="Slide Number Placeholder 3"/>
          <p:cNvSpPr>
            <a:spLocks noGrp="1"/>
          </p:cNvSpPr>
          <p:nvPr>
            <p:ph type="sldNum" sz="quarter" idx="5"/>
          </p:nvPr>
        </p:nvSpPr>
        <p:spPr/>
        <p:txBody>
          <a:bodyPr/>
          <a:lstStyle/>
          <a:p>
            <a:fld id="{E3A82E2A-64F1-544C-B761-78BB8277A903}" type="slidenum">
              <a:rPr lang="en-US" smtClean="0"/>
              <a:t>15</a:t>
            </a:fld>
            <a:endParaRPr lang="en-US" dirty="0"/>
          </a:p>
        </p:txBody>
      </p:sp>
    </p:spTree>
    <p:extLst>
      <p:ext uri="{BB962C8B-B14F-4D97-AF65-F5344CB8AC3E}">
        <p14:creationId xmlns:p14="http://schemas.microsoft.com/office/powerpoint/2010/main" val="23163214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3A82E2A-64F1-544C-B761-78BB8277A903}" type="slidenum">
              <a:rPr lang="en-US" smtClean="0"/>
              <a:t>16</a:t>
            </a:fld>
            <a:endParaRPr lang="en-US" dirty="0"/>
          </a:p>
        </p:txBody>
      </p:sp>
    </p:spTree>
    <p:extLst>
      <p:ext uri="{BB962C8B-B14F-4D97-AF65-F5344CB8AC3E}">
        <p14:creationId xmlns:p14="http://schemas.microsoft.com/office/powerpoint/2010/main" val="32475216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A82E2A-64F1-544C-B761-78BB8277A903}" type="slidenum">
              <a:rPr lang="en-US" smtClean="0"/>
              <a:t>17</a:t>
            </a:fld>
            <a:endParaRPr lang="en-US" dirty="0"/>
          </a:p>
        </p:txBody>
      </p:sp>
    </p:spTree>
    <p:extLst>
      <p:ext uri="{BB962C8B-B14F-4D97-AF65-F5344CB8AC3E}">
        <p14:creationId xmlns:p14="http://schemas.microsoft.com/office/powerpoint/2010/main" val="34514400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A82E2A-64F1-544C-B761-78BB8277A903}" type="slidenum">
              <a:rPr lang="en-US" smtClean="0"/>
              <a:t>3</a:t>
            </a:fld>
            <a:endParaRPr lang="en-US" dirty="0"/>
          </a:p>
        </p:txBody>
      </p:sp>
    </p:spTree>
    <p:extLst>
      <p:ext uri="{BB962C8B-B14F-4D97-AF65-F5344CB8AC3E}">
        <p14:creationId xmlns:p14="http://schemas.microsoft.com/office/powerpoint/2010/main" val="9134799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A82E2A-64F1-544C-B761-78BB8277A903}" type="slidenum">
              <a:rPr lang="en-US" smtClean="0"/>
              <a:t>5</a:t>
            </a:fld>
            <a:endParaRPr lang="en-US" dirty="0"/>
          </a:p>
        </p:txBody>
      </p:sp>
    </p:spTree>
    <p:extLst>
      <p:ext uri="{BB962C8B-B14F-4D97-AF65-F5344CB8AC3E}">
        <p14:creationId xmlns:p14="http://schemas.microsoft.com/office/powerpoint/2010/main" val="8528247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A82E2A-64F1-544C-B761-78BB8277A903}" type="slidenum">
              <a:rPr lang="en-US" smtClean="0"/>
              <a:t>6</a:t>
            </a:fld>
            <a:endParaRPr lang="en-US" dirty="0"/>
          </a:p>
        </p:txBody>
      </p:sp>
    </p:spTree>
    <p:extLst>
      <p:ext uri="{BB962C8B-B14F-4D97-AF65-F5344CB8AC3E}">
        <p14:creationId xmlns:p14="http://schemas.microsoft.com/office/powerpoint/2010/main" val="1049371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PHASE III CONSISTS OF 9 STEPS:</a:t>
            </a:r>
          </a:p>
          <a:p>
            <a:pPr marL="171450" indent="-171450">
              <a:buFont typeface="Arial" panose="020B0604020202020204" pitchFamily="34" charset="0"/>
              <a:buChar char="•"/>
            </a:pPr>
            <a:r>
              <a:rPr lang="en-US" dirty="0"/>
              <a:t>Phase III Registration – intent to participate, due two weeks from today Feb 10</a:t>
            </a:r>
            <a:r>
              <a:rPr lang="en-US" baseline="30000" dirty="0"/>
              <a:t>th</a:t>
            </a:r>
            <a:r>
              <a:rPr lang="en-US" dirty="0"/>
              <a:t>  which will open tomorrow. Indicate interest in attending the Industry Networking Event.</a:t>
            </a:r>
          </a:p>
          <a:p>
            <a:pPr marL="171450" indent="-171450">
              <a:buFont typeface="Arial" panose="020B0604020202020204" pitchFamily="34" charset="0"/>
              <a:buChar char="•"/>
            </a:pPr>
            <a:r>
              <a:rPr lang="en-US" dirty="0"/>
              <a:t>Industry Networking Event – NAATBatt annual recycling meeting &amp; conference where teams have the opportunity to </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showcase their progress and receive feedback from industry on their pilot validation approach and pursue additional partnering opportunities that may support pilot demonstration of full scale support.</a:t>
            </a:r>
          </a:p>
          <a:p>
            <a:pPr marL="171450" indent="-171450">
              <a:buFont typeface="Arial" panose="020B0604020202020204" pitchFamily="34" charset="0"/>
              <a:buChar char="•"/>
            </a:pP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171450" indent="-171450">
              <a:buFont typeface="Arial" panose="020B0604020202020204" pitchFamily="34" charset="0"/>
              <a:buChar cha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SOW deadline – April 1, 2021 is the official deadline as POP is 12 months. However, teams are encouraged to complete this ASAP in order to initiate work immediately</a:t>
            </a:r>
          </a:p>
          <a:p>
            <a:pPr marL="171450" indent="-171450">
              <a:buFont typeface="Arial" panose="020B0604020202020204" pitchFamily="34" charset="0"/>
              <a:buChar char="•"/>
            </a:pP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171450" indent="-171450">
              <a:buFont typeface="Arial" panose="020B0604020202020204" pitchFamily="34" charset="0"/>
              <a:buChar cha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In </a:t>
            </a:r>
            <a:r>
              <a:rPr lang="en-US" sz="1800" dirty="0" err="1">
                <a:effectLst/>
                <a:latin typeface="Calibri" panose="020F0502020204030204" pitchFamily="34" charset="0"/>
                <a:ea typeface="Times New Roman" panose="02020603050405020304" pitchFamily="18" charset="0"/>
                <a:cs typeface="Times New Roman" panose="02020603050405020304" pitchFamily="18" charset="0"/>
              </a:rPr>
              <a:t>aprx</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6 months, so likely in July 2021, a Progress Update from each team is required. This is a written submission and the details on what is to be included are defined in the rules. Also ensures teams are revisiting their SOW with VSPs to ensure everything is on track or if a no-cost time extension request may be required. </a:t>
            </a:r>
          </a:p>
          <a:p>
            <a:pPr marL="171450" indent="-171450">
              <a:buFont typeface="Arial" panose="020B0604020202020204" pitchFamily="34" charset="0"/>
              <a:buChar cha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At some point in the prize – the Prize Admin team will visit each team. These proposed dates and locations will be determined by the Admin team after reviewing the Progress Updates. We will work with teams to arrange the date and locations. Goal is to make observations of the solution.</a:t>
            </a:r>
          </a:p>
          <a:p>
            <a:pPr marL="171450" indent="-171450">
              <a:buFont typeface="Arial" panose="020B0604020202020204" pitchFamily="34" charset="0"/>
              <a:buChar char="•"/>
            </a:pP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171450" indent="-171450">
              <a:buFont typeface="Arial" panose="020B0604020202020204" pitchFamily="34" charset="0"/>
              <a:buChar char="•"/>
            </a:pPr>
            <a:r>
              <a:rPr lang="en-US" sz="1800" dirty="0">
                <a:effectLst/>
                <a:latin typeface="Calibri" panose="020F0502020204030204" pitchFamily="34" charset="0"/>
                <a:cs typeface="Times New Roman" panose="02020603050405020304" pitchFamily="18" charset="0"/>
              </a:rPr>
              <a:t>Industry Collaboration Event – Again in 2022, attend NAATBatt annual meeting to solidify plans to scale or address commercialization barriers w/potential partners etc. </a:t>
            </a:r>
          </a:p>
          <a:p>
            <a:pPr marL="171450" indent="-171450">
              <a:buFont typeface="Arial" panose="020B0604020202020204" pitchFamily="34" charset="0"/>
              <a:buChar char="•"/>
            </a:pPr>
            <a:endParaRPr lang="en-US" sz="1800" dirty="0">
              <a:effectLst/>
              <a:latin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800" dirty="0">
                <a:effectLst/>
                <a:latin typeface="Calibri" panose="020F0502020204030204" pitchFamily="34" charset="0"/>
                <a:cs typeface="Times New Roman" panose="02020603050405020304" pitchFamily="18" charset="0"/>
              </a:rPr>
              <a:t>Phase III Online Final Submissions are due April 8, 2022. Written narrative, dets are in the rules.</a:t>
            </a:r>
          </a:p>
          <a:p>
            <a:pPr marL="171450" indent="-171450">
              <a:buFont typeface="Arial" panose="020B0604020202020204" pitchFamily="34" charset="0"/>
              <a:buChar char="•"/>
            </a:pPr>
            <a:r>
              <a:rPr lang="en-US" sz="1800" dirty="0">
                <a:effectLst/>
                <a:latin typeface="Calibri" panose="020F0502020204030204" pitchFamily="34" charset="0"/>
                <a:cs typeface="Times New Roman" panose="02020603050405020304" pitchFamily="18" charset="0"/>
              </a:rPr>
              <a:t>About 2 weeks after the final submissions, participants day. Similar to Phase II. </a:t>
            </a:r>
            <a:endParaRPr lang="en-US" dirty="0"/>
          </a:p>
        </p:txBody>
      </p:sp>
      <p:sp>
        <p:nvSpPr>
          <p:cNvPr id="4" name="Slide Number Placeholder 3"/>
          <p:cNvSpPr>
            <a:spLocks noGrp="1"/>
          </p:cNvSpPr>
          <p:nvPr>
            <p:ph type="sldNum" sz="quarter" idx="5"/>
          </p:nvPr>
        </p:nvSpPr>
        <p:spPr/>
        <p:txBody>
          <a:bodyPr/>
          <a:lstStyle/>
          <a:p>
            <a:fld id="{E3A82E2A-64F1-544C-B761-78BB8277A903}" type="slidenum">
              <a:rPr lang="en-US" smtClean="0"/>
              <a:t>7</a:t>
            </a:fld>
            <a:endParaRPr lang="en-US" dirty="0"/>
          </a:p>
        </p:txBody>
      </p:sp>
    </p:spTree>
    <p:extLst>
      <p:ext uri="{BB962C8B-B14F-4D97-AF65-F5344CB8AC3E}">
        <p14:creationId xmlns:p14="http://schemas.microsoft.com/office/powerpoint/2010/main" val="1238786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Phase III Registration – intent to participate, due two weeks from today Feb 10</a:t>
            </a:r>
            <a:r>
              <a:rPr lang="en-US" baseline="30000" dirty="0"/>
              <a:t>th</a:t>
            </a:r>
            <a:r>
              <a:rPr lang="en-US" dirty="0"/>
              <a:t>  which will open tomorrow. Indicate interest in attending the Industry Networking Event.</a:t>
            </a:r>
          </a:p>
          <a:p>
            <a:pPr marL="171450" indent="-171450">
              <a:buFont typeface="Arial" panose="020B0604020202020204" pitchFamily="34" charset="0"/>
              <a:buChar char="•"/>
            </a:pPr>
            <a:r>
              <a:rPr lang="en-US" dirty="0"/>
              <a:t>Industry Networking Event – NAATBatt annual meeting &amp; virtual conference where teams have the opportunity to </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showcase their progress and receive feedback from industry on their pilot validation approach and pursue additional partnering opportunities that may support pilot demonstration of full scale support.</a:t>
            </a:r>
          </a:p>
          <a:p>
            <a:pPr marL="171450" indent="-171450">
              <a:buFont typeface="Arial" panose="020B0604020202020204" pitchFamily="34" charset="0"/>
              <a:buChar cha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SOW deadline – April 1, 2021 is the official deadline as POP is 12 months. However, teams are encouraged to complete this ASAP in order to initiate work immediately</a:t>
            </a:r>
          </a:p>
          <a:p>
            <a:pPr marL="171450" indent="-171450">
              <a:buFont typeface="Arial" panose="020B0604020202020204" pitchFamily="34" charset="0"/>
              <a:buChar cha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In </a:t>
            </a:r>
            <a:r>
              <a:rPr lang="en-US" sz="1800" dirty="0" err="1">
                <a:effectLst/>
                <a:latin typeface="Calibri" panose="020F0502020204030204" pitchFamily="34" charset="0"/>
                <a:ea typeface="Times New Roman" panose="02020603050405020304" pitchFamily="18" charset="0"/>
                <a:cs typeface="Times New Roman" panose="02020603050405020304" pitchFamily="18" charset="0"/>
              </a:rPr>
              <a:t>aprx</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6 months, so likely in July 2021, a Progress Update from each team is required. This is a written submission and the details on what is to be included are defined in the rules. Also ensures teams are revisiting their SOW with VSPs to ensure everything is on track or if a no-cost time extension request may be required. </a:t>
            </a:r>
          </a:p>
          <a:p>
            <a:pPr marL="171450" indent="-171450">
              <a:buFont typeface="Arial" panose="020B0604020202020204" pitchFamily="34" charset="0"/>
              <a:buChar cha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At some point in the prize – the Prize Admin team will visit each team. These proposed dates and locations will be determined by the Admin team after reviewing the Progress Updates. We will work with teams to arrange the date and locations. Goal is to make observations of the solution.</a:t>
            </a:r>
          </a:p>
          <a:p>
            <a:pPr marL="171450" indent="-171450">
              <a:buFont typeface="Arial" panose="020B0604020202020204" pitchFamily="34" charset="0"/>
              <a:buChar char="•"/>
            </a:pPr>
            <a:r>
              <a:rPr lang="en-US" sz="1800" dirty="0">
                <a:effectLst/>
                <a:latin typeface="Calibri" panose="020F0502020204030204" pitchFamily="34" charset="0"/>
                <a:cs typeface="Times New Roman" panose="02020603050405020304" pitchFamily="18" charset="0"/>
              </a:rPr>
              <a:t>Industry Collaboration Event – Again in 2022, attend NAATBatt annual meeting to solidify plans to scale or address commercialization barriers w/potential partners etc. </a:t>
            </a:r>
          </a:p>
          <a:p>
            <a:pPr marL="171450" indent="-171450">
              <a:buFont typeface="Arial" panose="020B0604020202020204" pitchFamily="34" charset="0"/>
              <a:buChar char="•"/>
            </a:pPr>
            <a:r>
              <a:rPr lang="en-US" sz="1800" dirty="0">
                <a:effectLst/>
                <a:latin typeface="Calibri" panose="020F0502020204030204" pitchFamily="34" charset="0"/>
                <a:cs typeface="Times New Roman" panose="02020603050405020304" pitchFamily="18" charset="0"/>
              </a:rPr>
              <a:t>Phase III Online Final Submissions are due April 8, 2022. Written narrative, dets are in the rules.</a:t>
            </a:r>
          </a:p>
          <a:p>
            <a:pPr marL="171450" indent="-171450">
              <a:buFont typeface="Arial" panose="020B0604020202020204" pitchFamily="34" charset="0"/>
              <a:buChar char="•"/>
            </a:pPr>
            <a:r>
              <a:rPr lang="en-US" sz="1800" dirty="0">
                <a:effectLst/>
                <a:latin typeface="Calibri" panose="020F0502020204030204" pitchFamily="34" charset="0"/>
                <a:cs typeface="Times New Roman" panose="02020603050405020304" pitchFamily="18" charset="0"/>
              </a:rPr>
              <a:t>About 2 weeks after the final submissions, participants day. Similar to Phase II. </a:t>
            </a:r>
            <a:endParaRPr lang="en-US" dirty="0"/>
          </a:p>
        </p:txBody>
      </p:sp>
      <p:sp>
        <p:nvSpPr>
          <p:cNvPr id="4" name="Slide Number Placeholder 3"/>
          <p:cNvSpPr>
            <a:spLocks noGrp="1"/>
          </p:cNvSpPr>
          <p:nvPr>
            <p:ph type="sldNum" sz="quarter" idx="5"/>
          </p:nvPr>
        </p:nvSpPr>
        <p:spPr/>
        <p:txBody>
          <a:bodyPr/>
          <a:lstStyle/>
          <a:p>
            <a:fld id="{E3A82E2A-64F1-544C-B761-78BB8277A903}" type="slidenum">
              <a:rPr lang="en-US" smtClean="0"/>
              <a:t>8</a:t>
            </a:fld>
            <a:endParaRPr lang="en-US" dirty="0"/>
          </a:p>
        </p:txBody>
      </p:sp>
    </p:spTree>
    <p:extLst>
      <p:ext uri="{BB962C8B-B14F-4D97-AF65-F5344CB8AC3E}">
        <p14:creationId xmlns:p14="http://schemas.microsoft.com/office/powerpoint/2010/main" val="541388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A82E2A-64F1-544C-B761-78BB8277A903}" type="slidenum">
              <a:rPr lang="en-US" smtClean="0"/>
              <a:t>18</a:t>
            </a:fld>
            <a:endParaRPr lang="en-US" dirty="0"/>
          </a:p>
        </p:txBody>
      </p:sp>
    </p:spTree>
    <p:extLst>
      <p:ext uri="{BB962C8B-B14F-4D97-AF65-F5344CB8AC3E}">
        <p14:creationId xmlns:p14="http://schemas.microsoft.com/office/powerpoint/2010/main" val="8011797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Voucher </a:t>
            </a:r>
            <a:r>
              <a:rPr lang="en-US" dirty="0"/>
              <a:t>Overview – only VSPs noted in Phase II final submission can be tapped to work with in Phase III by use of voucher funds. </a:t>
            </a:r>
          </a:p>
          <a:p>
            <a:endParaRPr lang="en-US" dirty="0"/>
          </a:p>
          <a:p>
            <a:r>
              <a:rPr lang="en-US" dirty="0"/>
              <a:t>Voucher Process – added sole source justification section to SOW that must also be included for contracting purposes; Once we receive draft SOW’s, we will provide feedback. Final SOWs are due April 1. But, for contracting purposes, strongly recommend to complete this before then. </a:t>
            </a:r>
          </a:p>
          <a:p>
            <a:endParaRPr lang="en-US" dirty="0"/>
          </a:p>
          <a:p>
            <a:r>
              <a:rPr lang="en-US" dirty="0"/>
              <a:t>Voucher Use Policies – For work that exceeds a 12-month period but ends before the Phase III submission deadline, the prize administrator will consider a no-cost extension if needed. POPs should still target 12 months. Those extension requests must be submitted to the prize administrator. Must send an updated SOW with tracked changes demonstrating the need for the extension and resulting POP updates.</a:t>
            </a:r>
          </a:p>
        </p:txBody>
      </p:sp>
      <p:sp>
        <p:nvSpPr>
          <p:cNvPr id="4" name="Slide Number Placeholder 3"/>
          <p:cNvSpPr>
            <a:spLocks noGrp="1"/>
          </p:cNvSpPr>
          <p:nvPr>
            <p:ph type="sldNum" sz="quarter" idx="5"/>
          </p:nvPr>
        </p:nvSpPr>
        <p:spPr/>
        <p:txBody>
          <a:bodyPr/>
          <a:lstStyle/>
          <a:p>
            <a:fld id="{E3A82E2A-64F1-544C-B761-78BB8277A903}" type="slidenum">
              <a:rPr lang="en-US" smtClean="0"/>
              <a:t>10</a:t>
            </a:fld>
            <a:endParaRPr lang="en-US" dirty="0"/>
          </a:p>
        </p:txBody>
      </p:sp>
    </p:spTree>
    <p:extLst>
      <p:ext uri="{BB962C8B-B14F-4D97-AF65-F5344CB8AC3E}">
        <p14:creationId xmlns:p14="http://schemas.microsoft.com/office/powerpoint/2010/main" val="16486256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70" indent="-173370">
              <a:buFont typeface="Arial" panose="020B0604020202020204" pitchFamily="34" charset="0"/>
              <a:buChar char="•"/>
            </a:pPr>
            <a:r>
              <a:rPr lang="en-US" dirty="0"/>
              <a:t>½ of voucher funds must be used at a National Lab </a:t>
            </a:r>
          </a:p>
          <a:p>
            <a:pPr marL="173370" indent="-173370">
              <a:buFont typeface="Arial" panose="020B0604020202020204" pitchFamily="34" charset="0"/>
              <a:buChar char="•"/>
            </a:pPr>
            <a:r>
              <a:rPr lang="en-US" dirty="0"/>
              <a:t>Minimum amount of work with any VSP must be $10,000</a:t>
            </a:r>
          </a:p>
          <a:p>
            <a:pPr marL="635691" lvl="1" indent="-173370">
              <a:buFont typeface="Arial" panose="020B0604020202020204" pitchFamily="34" charset="0"/>
              <a:buChar char="•"/>
            </a:pPr>
            <a:r>
              <a:rPr lang="en-US" dirty="0"/>
              <a:t>Could be 50K at a National Lab</a:t>
            </a:r>
          </a:p>
          <a:p>
            <a:pPr marL="635691" lvl="1" indent="-173370">
              <a:buFont typeface="Arial" panose="020B0604020202020204" pitchFamily="34" charset="0"/>
              <a:buChar char="•"/>
            </a:pPr>
            <a:r>
              <a:rPr lang="en-US" dirty="0"/>
              <a:t>$10K at a testing facility</a:t>
            </a:r>
          </a:p>
          <a:p>
            <a:pPr marL="635691" lvl="1" indent="-173370">
              <a:buFont typeface="Arial" panose="020B0604020202020204" pitchFamily="34" charset="0"/>
              <a:buChar char="•"/>
            </a:pPr>
            <a:r>
              <a:rPr lang="en-US" dirty="0"/>
              <a:t>$40K at another organization that is part of the American Made Network</a:t>
            </a:r>
          </a:p>
          <a:p>
            <a:endParaRPr lang="en-US" dirty="0"/>
          </a:p>
        </p:txBody>
      </p:sp>
      <p:sp>
        <p:nvSpPr>
          <p:cNvPr id="4" name="Slide Number Placeholder 3"/>
          <p:cNvSpPr>
            <a:spLocks noGrp="1"/>
          </p:cNvSpPr>
          <p:nvPr>
            <p:ph type="sldNum" sz="quarter" idx="10"/>
          </p:nvPr>
        </p:nvSpPr>
        <p:spPr/>
        <p:txBody>
          <a:bodyPr/>
          <a:lstStyle/>
          <a:p>
            <a:fld id="{E3A82E2A-64F1-544C-B761-78BB8277A903}" type="slidenum">
              <a:rPr lang="en-US" smtClean="0"/>
              <a:t>11</a:t>
            </a:fld>
            <a:endParaRPr lang="en-US" dirty="0"/>
          </a:p>
        </p:txBody>
      </p:sp>
    </p:spTree>
    <p:extLst>
      <p:ext uri="{BB962C8B-B14F-4D97-AF65-F5344CB8AC3E}">
        <p14:creationId xmlns:p14="http://schemas.microsoft.com/office/powerpoint/2010/main" val="32621523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4.emf"/><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5.emf"/><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6.emf"/><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png"/><Relationship Id="rId1" Type="http://schemas.openxmlformats.org/officeDocument/2006/relationships/slideMaster" Target="../slideMasters/slideMaster3.xml"/><Relationship Id="rId6" Type="http://schemas.openxmlformats.org/officeDocument/2006/relationships/image" Target="../media/image15.jpeg"/><Relationship Id="rId5" Type="http://schemas.openxmlformats.org/officeDocument/2006/relationships/image" Target="../media/image14.jpeg"/><Relationship Id="rId10" Type="http://schemas.openxmlformats.org/officeDocument/2006/relationships/image" Target="../media/image19.jpeg"/><Relationship Id="rId4" Type="http://schemas.openxmlformats.org/officeDocument/2006/relationships/image" Target="../media/image13.jpeg"/><Relationship Id="rId9" Type="http://schemas.openxmlformats.org/officeDocument/2006/relationships/image" Target="../media/image18.jpe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5.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91EF662D-A9B9-8C43-8252-78BCBD923E3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7183" b="6962"/>
          <a:stretch/>
        </p:blipFill>
        <p:spPr>
          <a:xfrm>
            <a:off x="19050" y="0"/>
            <a:ext cx="20119273" cy="11309350"/>
          </a:xfrm>
          <a:prstGeom prst="rect">
            <a:avLst/>
          </a:prstGeom>
        </p:spPr>
      </p:pic>
      <p:pic>
        <p:nvPicPr>
          <p:cNvPr id="29" name="Picture 28">
            <a:extLst>
              <a:ext uri="{FF2B5EF4-FFF2-40B4-BE49-F238E27FC236}">
                <a16:creationId xmlns:a16="http://schemas.microsoft.com/office/drawing/2014/main" id="{A86B54BE-58A9-FE4E-B7CA-46EA41F4A30B}"/>
              </a:ext>
            </a:extLst>
          </p:cNvPr>
          <p:cNvPicPr>
            <a:picLocks noChangeAspect="1"/>
          </p:cNvPicPr>
          <p:nvPr userDrawn="1"/>
        </p:nvPicPr>
        <p:blipFill>
          <a:blip r:embed="rId3"/>
          <a:stretch>
            <a:fillRect/>
          </a:stretch>
        </p:blipFill>
        <p:spPr>
          <a:xfrm>
            <a:off x="53273" y="7407275"/>
            <a:ext cx="20104100" cy="3919793"/>
          </a:xfrm>
          <a:prstGeom prst="rect">
            <a:avLst/>
          </a:prstGeom>
        </p:spPr>
      </p:pic>
      <p:pic>
        <p:nvPicPr>
          <p:cNvPr id="19" name="Picture 18">
            <a:extLst>
              <a:ext uri="{FF2B5EF4-FFF2-40B4-BE49-F238E27FC236}">
                <a16:creationId xmlns:a16="http://schemas.microsoft.com/office/drawing/2014/main" id="{42A4CE71-E137-8747-BED5-800EBAC6BC1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6741620" y="7765683"/>
            <a:ext cx="2695729" cy="2918192"/>
          </a:xfrm>
          <a:prstGeom prst="rect">
            <a:avLst/>
          </a:prstGeom>
        </p:spPr>
      </p:pic>
      <p:sp>
        <p:nvSpPr>
          <p:cNvPr id="2" name="Holder 2"/>
          <p:cNvSpPr>
            <a:spLocks noGrp="1"/>
          </p:cNvSpPr>
          <p:nvPr>
            <p:ph type="ctrTitle" hasCustomPrompt="1"/>
          </p:nvPr>
        </p:nvSpPr>
        <p:spPr>
          <a:xfrm>
            <a:off x="984250" y="8240634"/>
            <a:ext cx="14554200" cy="1231106"/>
          </a:xfrm>
          <a:prstGeom prst="rect">
            <a:avLst/>
          </a:prstGeom>
        </p:spPr>
        <p:txBody>
          <a:bodyPr wrap="square" lIns="0" tIns="0" rIns="0" bIns="0">
            <a:spAutoFit/>
          </a:bodyPr>
          <a:lstStyle>
            <a:lvl1pPr>
              <a:defRPr sz="8000" b="0" i="0">
                <a:solidFill>
                  <a:srgbClr val="74C267"/>
                </a:solidFill>
                <a:latin typeface="Franklin Gothic Medium" panose="020B0603020102020204" pitchFamily="34" charset="0"/>
              </a:defRPr>
            </a:lvl1pPr>
          </a:lstStyle>
          <a:p>
            <a:r>
              <a:rPr lang="en-US" dirty="0"/>
              <a:t>Presentation Title</a:t>
            </a:r>
            <a:endParaRPr dirty="0"/>
          </a:p>
        </p:txBody>
      </p:sp>
      <p:sp>
        <p:nvSpPr>
          <p:cNvPr id="30" name="object 3">
            <a:extLst>
              <a:ext uri="{FF2B5EF4-FFF2-40B4-BE49-F238E27FC236}">
                <a16:creationId xmlns:a16="http://schemas.microsoft.com/office/drawing/2014/main" id="{68442F38-4E66-0F40-8CDF-81E81D0DEB63}"/>
              </a:ext>
            </a:extLst>
          </p:cNvPr>
          <p:cNvSpPr/>
          <p:nvPr userDrawn="1"/>
        </p:nvSpPr>
        <p:spPr>
          <a:xfrm>
            <a:off x="984250" y="-60325"/>
            <a:ext cx="8077200" cy="1295400"/>
          </a:xfrm>
          <a:custGeom>
            <a:avLst/>
            <a:gdLst/>
            <a:ahLst/>
            <a:cxnLst/>
            <a:rect l="l" t="t" r="r" b="b"/>
            <a:pathLst>
              <a:path w="19424015" h="554990">
                <a:moveTo>
                  <a:pt x="0" y="554956"/>
                </a:moveTo>
                <a:lnTo>
                  <a:pt x="19423492" y="554956"/>
                </a:lnTo>
                <a:lnTo>
                  <a:pt x="19423492" y="0"/>
                </a:lnTo>
                <a:lnTo>
                  <a:pt x="0" y="0"/>
                </a:lnTo>
                <a:lnTo>
                  <a:pt x="0" y="554956"/>
                </a:lnTo>
                <a:close/>
              </a:path>
            </a:pathLst>
          </a:custGeom>
          <a:solidFill>
            <a:srgbClr val="3A9011"/>
          </a:solidFill>
        </p:spPr>
        <p:txBody>
          <a:bodyPr wrap="square" lIns="0" tIns="0" rIns="0" bIns="0" rtlCol="0"/>
          <a:lstStyle/>
          <a:p>
            <a:endParaRPr dirty="0"/>
          </a:p>
        </p:txBody>
      </p:sp>
      <p:sp>
        <p:nvSpPr>
          <p:cNvPr id="31" name="object 2">
            <a:extLst>
              <a:ext uri="{FF2B5EF4-FFF2-40B4-BE49-F238E27FC236}">
                <a16:creationId xmlns:a16="http://schemas.microsoft.com/office/drawing/2014/main" id="{52B9A58C-6953-5446-8B49-8C18B3BDEEDD}"/>
              </a:ext>
            </a:extLst>
          </p:cNvPr>
          <p:cNvSpPr txBox="1">
            <a:spLocks/>
          </p:cNvSpPr>
          <p:nvPr userDrawn="1"/>
        </p:nvSpPr>
        <p:spPr>
          <a:xfrm>
            <a:off x="1441450" y="168275"/>
            <a:ext cx="8077200" cy="901785"/>
          </a:xfrm>
          <a:prstGeom prst="rect">
            <a:avLst/>
          </a:prstGeom>
        </p:spPr>
        <p:txBody>
          <a:bodyPr vert="horz" wrap="square" lIns="0" tIns="15240" rIns="0" bIns="0" rtlCol="0">
            <a:spAutoFit/>
          </a:bodyPr>
          <a:lstStyle>
            <a:lvl1pPr>
              <a:defRPr>
                <a:latin typeface="+mj-lt"/>
                <a:ea typeface="+mj-ea"/>
                <a:cs typeface="+mj-cs"/>
              </a:defRPr>
            </a:lvl1pPr>
          </a:lstStyle>
          <a:p>
            <a:pPr marL="12700" marR="0" lvl="0" indent="0" algn="l" defTabSz="914400" rtl="0" eaLnBrk="1" fontAlgn="auto" latinLnBrk="0" hangingPunct="1">
              <a:lnSpc>
                <a:spcPct val="90000"/>
              </a:lnSpc>
              <a:spcBef>
                <a:spcPts val="0"/>
              </a:spcBef>
              <a:spcAft>
                <a:spcPts val="0"/>
              </a:spcAft>
              <a:buClrTx/>
              <a:buSzTx/>
              <a:buFontTx/>
              <a:buNone/>
              <a:tabLst/>
              <a:defRPr/>
            </a:pPr>
            <a:r>
              <a:rPr lang="en-US" sz="3200" dirty="0">
                <a:solidFill>
                  <a:srgbClr val="005486"/>
                </a:solidFill>
              </a:rPr>
              <a:t>U.S. Department of Energy</a:t>
            </a:r>
            <a:br>
              <a:rPr lang="en-US" sz="3200" kern="0" spc="5" dirty="0">
                <a:solidFill>
                  <a:srgbClr val="005486"/>
                </a:solidFill>
                <a:latin typeface="Franklin Gothic Medium" panose="020B0603020102020204" pitchFamily="34" charset="0"/>
              </a:rPr>
            </a:br>
            <a:r>
              <a:rPr lang="en-US" sz="3200" kern="0" spc="5" dirty="0">
                <a:solidFill>
                  <a:schemeClr val="bg1"/>
                </a:solidFill>
                <a:latin typeface="Franklin Gothic Medium" panose="020B0603020102020204" pitchFamily="34" charset="0"/>
              </a:rPr>
              <a:t>LITHIUM-ION BATTERY RECYCLING PRIZE</a:t>
            </a:r>
          </a:p>
        </p:txBody>
      </p:sp>
      <p:sp>
        <p:nvSpPr>
          <p:cNvPr id="36" name="Text Placeholder 35">
            <a:extLst>
              <a:ext uri="{FF2B5EF4-FFF2-40B4-BE49-F238E27FC236}">
                <a16:creationId xmlns:a16="http://schemas.microsoft.com/office/drawing/2014/main" id="{19A16155-C321-7847-82C8-CB23EF1EA904}"/>
              </a:ext>
            </a:extLst>
          </p:cNvPr>
          <p:cNvSpPr>
            <a:spLocks noGrp="1"/>
          </p:cNvSpPr>
          <p:nvPr>
            <p:ph type="body" sz="quarter" idx="11" hasCustomPrompt="1"/>
          </p:nvPr>
        </p:nvSpPr>
        <p:spPr>
          <a:xfrm>
            <a:off x="977900" y="9531350"/>
            <a:ext cx="14560550" cy="1152525"/>
          </a:xfrm>
          <a:prstGeom prst="rect">
            <a:avLst/>
          </a:prstGeom>
        </p:spPr>
        <p:txBody>
          <a:bodyPr/>
          <a:lstStyle>
            <a:lvl1pPr>
              <a:defRPr sz="3600" b="0" i="0">
                <a:solidFill>
                  <a:schemeClr val="bg1"/>
                </a:solidFill>
                <a:latin typeface="Franklin Gothic Medium" panose="020B0603020102020204" pitchFamily="34" charset="0"/>
              </a:defRPr>
            </a:lvl1pPr>
          </a:lstStyle>
          <a:p>
            <a:pPr lvl="0"/>
            <a:r>
              <a:rPr lang="en-US" dirty="0"/>
              <a:t>Subhead goes here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Simple Slide - Any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7452" y="2"/>
            <a:ext cx="18269200" cy="1432958"/>
          </a:xfrm>
          <a:prstGeom prst="rect">
            <a:avLst/>
          </a:prstGeom>
          <a:solidFill>
            <a:schemeClr val="accent1"/>
          </a:solidFill>
        </p:spPr>
        <p:txBody>
          <a:bodyPr vert="horz" lIns="91440" tIns="91440" rIns="91440" bIns="91440" anchor="ctr" anchorCtr="0"/>
          <a:lstStyle>
            <a:lvl1pPr>
              <a:lnSpc>
                <a:spcPct val="90000"/>
              </a:lnSpc>
              <a:defRPr sz="4947">
                <a:solidFill>
                  <a:schemeClr val="bg1"/>
                </a:solidFill>
              </a:defRPr>
            </a:lvl1pPr>
          </a:lstStyle>
          <a:p>
            <a:r>
              <a:rPr lang="en-US"/>
              <a:t>Simple Slide</a:t>
            </a:r>
          </a:p>
        </p:txBody>
      </p:sp>
      <p:sp>
        <p:nvSpPr>
          <p:cNvPr id="3" name="Slide Number Placeholder 5">
            <a:extLst>
              <a:ext uri="{FF2B5EF4-FFF2-40B4-BE49-F238E27FC236}">
                <a16:creationId xmlns:a16="http://schemas.microsoft.com/office/drawing/2014/main" id="{59E4503C-D062-EC42-8DD2-886EE78417C4}"/>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5178041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005205" y="2623141"/>
            <a:ext cx="18093690" cy="8042204"/>
          </a:xfrm>
          <a:prstGeom prst="rect">
            <a:avLst/>
          </a:prstGeom>
        </p:spPr>
        <p:txBody>
          <a:bodyPr/>
          <a:lstStyle>
            <a:lvl1pPr>
              <a:defRPr sz="2968"/>
            </a:lvl1pPr>
            <a:lvl2pPr>
              <a:defRPr sz="2474"/>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p:cNvSpPr>
            <a:spLocks noGrp="1"/>
          </p:cNvSpPr>
          <p:nvPr>
            <p:ph type="title"/>
          </p:nvPr>
        </p:nvSpPr>
        <p:spPr>
          <a:xfrm>
            <a:off x="792298" y="-62830"/>
            <a:ext cx="19182662" cy="1340367"/>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8563108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Tex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BCED134-6A33-5A4F-AA56-0235F1A593C8}"/>
              </a:ext>
            </a:extLst>
          </p:cNvPr>
          <p:cNvSpPr/>
          <p:nvPr userDrawn="1"/>
        </p:nvSpPr>
        <p:spPr>
          <a:xfrm>
            <a:off x="0" y="-1"/>
            <a:ext cx="20104100" cy="1537333"/>
          </a:xfrm>
          <a:prstGeom prst="rect">
            <a:avLst/>
          </a:prstGeom>
          <a:solidFill>
            <a:srgbClr val="00548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89CE008F-57E0-FA4E-8F1A-105D1B5737F5}"/>
              </a:ext>
            </a:extLst>
          </p:cNvPr>
          <p:cNvSpPr/>
          <p:nvPr userDrawn="1"/>
        </p:nvSpPr>
        <p:spPr>
          <a:xfrm>
            <a:off x="0" y="1537333"/>
            <a:ext cx="20104100" cy="310896"/>
          </a:xfrm>
          <a:prstGeom prst="rect">
            <a:avLst/>
          </a:prstGeom>
          <a:solidFill>
            <a:srgbClr val="74C26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Holder 3"/>
          <p:cNvSpPr>
            <a:spLocks noGrp="1"/>
          </p:cNvSpPr>
          <p:nvPr>
            <p:ph type="body" idx="1"/>
          </p:nvPr>
        </p:nvSpPr>
        <p:spPr>
          <a:xfrm>
            <a:off x="1005205" y="2864930"/>
            <a:ext cx="18093690" cy="7464171"/>
          </a:xfrm>
          <a:prstGeom prst="rect">
            <a:avLst/>
          </a:prstGeom>
        </p:spPr>
        <p:txBody>
          <a:bodyPr lIns="0" tIns="0" rIns="0" bIns="0"/>
          <a:lstStyle>
            <a:lvl1pPr>
              <a:defRPr b="0" i="0">
                <a:latin typeface="Franklin Gothic Book" panose="020B0503020102020204" pitchFamily="34" charset="0"/>
              </a:defRPr>
            </a:lvl1pPr>
          </a:lstStyle>
          <a:p>
            <a:pPr lvl="0"/>
            <a:r>
              <a:rPr lang="en-US"/>
              <a:t>Edit Master text styles</a:t>
            </a:r>
          </a:p>
        </p:txBody>
      </p:sp>
      <p:pic>
        <p:nvPicPr>
          <p:cNvPr id="4" name="Picture 3" descr="A close up of a sign&#10;&#10;Description automatically generated">
            <a:extLst>
              <a:ext uri="{FF2B5EF4-FFF2-40B4-BE49-F238E27FC236}">
                <a16:creationId xmlns:a16="http://schemas.microsoft.com/office/drawing/2014/main" id="{777FDF68-C40B-FF4D-9ED5-B0FAE705A7A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353578" y="164210"/>
            <a:ext cx="2326659" cy="2518665"/>
          </a:xfrm>
          <a:prstGeom prst="rect">
            <a:avLst/>
          </a:prstGeom>
        </p:spPr>
      </p:pic>
      <p:sp>
        <p:nvSpPr>
          <p:cNvPr id="7" name="Slide Number Placeholder 5">
            <a:extLst>
              <a:ext uri="{FF2B5EF4-FFF2-40B4-BE49-F238E27FC236}">
                <a16:creationId xmlns:a16="http://schemas.microsoft.com/office/drawing/2014/main" id="{C90D4CA3-BA4C-424F-9F90-0A61316A005C}"/>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1427011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83535FE1-893A-3148-8E83-6EF6BDC55D5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t="7182" b="6963"/>
          <a:stretch>
            <a:fillRect/>
          </a:stretch>
        </p:blipFill>
        <p:spPr bwMode="auto">
          <a:xfrm>
            <a:off x="18326" y="0"/>
            <a:ext cx="20119806" cy="1130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a:extLst>
              <a:ext uri="{FF2B5EF4-FFF2-40B4-BE49-F238E27FC236}">
                <a16:creationId xmlns:a16="http://schemas.microsoft.com/office/drawing/2014/main" id="{0BDD30FB-1769-B748-937D-8AD3DCEEEDA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2354" y="7406055"/>
            <a:ext cx="20104100" cy="3921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3">
            <a:extLst>
              <a:ext uri="{FF2B5EF4-FFF2-40B4-BE49-F238E27FC236}">
                <a16:creationId xmlns:a16="http://schemas.microsoft.com/office/drawing/2014/main" id="{53E38DE9-4F71-5649-B073-47C7022696B9}"/>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6740330" y="7764707"/>
            <a:ext cx="2696253" cy="2918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bject 3">
            <a:extLst>
              <a:ext uri="{FF2B5EF4-FFF2-40B4-BE49-F238E27FC236}">
                <a16:creationId xmlns:a16="http://schemas.microsoft.com/office/drawing/2014/main" id="{C92A4AF0-2403-A042-869E-CBB5FC2941A2}"/>
              </a:ext>
            </a:extLst>
          </p:cNvPr>
          <p:cNvSpPr>
            <a:spLocks/>
          </p:cNvSpPr>
          <p:nvPr userDrawn="1"/>
        </p:nvSpPr>
        <p:spPr bwMode="auto">
          <a:xfrm>
            <a:off x="984264" y="-60212"/>
            <a:ext cx="8078288" cy="1295864"/>
          </a:xfrm>
          <a:custGeom>
            <a:avLst/>
            <a:gdLst>
              <a:gd name="T0" fmla="*/ 0 w 19424015"/>
              <a:gd name="T1" fmla="*/ 785765 h 554990"/>
              <a:gd name="T2" fmla="*/ 4898893 w 19424015"/>
              <a:gd name="T3" fmla="*/ 785765 h 554990"/>
              <a:gd name="T4" fmla="*/ 4898893 w 19424015"/>
              <a:gd name="T5" fmla="*/ 0 h 554990"/>
              <a:gd name="T6" fmla="*/ 0 w 19424015"/>
              <a:gd name="T7" fmla="*/ 0 h 554990"/>
              <a:gd name="T8" fmla="*/ 0 w 19424015"/>
              <a:gd name="T9" fmla="*/ 785765 h 5549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24015" h="554990">
                <a:moveTo>
                  <a:pt x="0" y="554956"/>
                </a:moveTo>
                <a:lnTo>
                  <a:pt x="19423492" y="554956"/>
                </a:lnTo>
                <a:lnTo>
                  <a:pt x="19423492" y="0"/>
                </a:lnTo>
                <a:lnTo>
                  <a:pt x="0" y="0"/>
                </a:lnTo>
                <a:lnTo>
                  <a:pt x="0" y="554956"/>
                </a:lnTo>
                <a:close/>
              </a:path>
            </a:pathLst>
          </a:custGeom>
          <a:solidFill>
            <a:srgbClr val="74C26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sz="2968" dirty="0"/>
          </a:p>
        </p:txBody>
      </p:sp>
      <p:sp>
        <p:nvSpPr>
          <p:cNvPr id="8" name="object 2">
            <a:extLst>
              <a:ext uri="{FF2B5EF4-FFF2-40B4-BE49-F238E27FC236}">
                <a16:creationId xmlns:a16="http://schemas.microsoft.com/office/drawing/2014/main" id="{A5B9299E-EE95-2347-ACA4-A69E5760BE34}"/>
              </a:ext>
            </a:extLst>
          </p:cNvPr>
          <p:cNvSpPr txBox="1">
            <a:spLocks/>
          </p:cNvSpPr>
          <p:nvPr userDrawn="1"/>
        </p:nvSpPr>
        <p:spPr>
          <a:xfrm>
            <a:off x="1442366" y="167546"/>
            <a:ext cx="8075670" cy="901529"/>
          </a:xfrm>
          <a:prstGeom prst="rect">
            <a:avLst/>
          </a:prstGeom>
        </p:spPr>
        <p:txBody>
          <a:bodyPr lIns="0" tIns="15240" rIns="0" bIns="0">
            <a:spAutoFit/>
          </a:bodyPr>
          <a:lstStyle>
            <a:lvl1pPr>
              <a:defRPr>
                <a:latin typeface="+mj-lt"/>
                <a:ea typeface="+mj-ea"/>
                <a:cs typeface="+mj-cs"/>
              </a:defRPr>
            </a:lvl1pPr>
          </a:lstStyle>
          <a:p>
            <a:pPr marL="12699" defTabSz="914357" eaLnBrk="1" fontAlgn="auto" hangingPunct="1">
              <a:lnSpc>
                <a:spcPct val="90000"/>
              </a:lnSpc>
              <a:spcBef>
                <a:spcPts val="0"/>
              </a:spcBef>
              <a:spcAft>
                <a:spcPts val="0"/>
              </a:spcAft>
              <a:defRPr/>
            </a:pPr>
            <a:r>
              <a:rPr lang="en-US" sz="3199" dirty="0">
                <a:solidFill>
                  <a:srgbClr val="005486"/>
                </a:solidFill>
              </a:rPr>
              <a:t>U.S. Department of Energy</a:t>
            </a:r>
            <a:br>
              <a:rPr lang="en-US" sz="3199" kern="0" spc="5" dirty="0">
                <a:solidFill>
                  <a:srgbClr val="005486"/>
                </a:solidFill>
                <a:latin typeface="Franklin Gothic Medium" panose="020B0603020102020204" pitchFamily="34" charset="0"/>
              </a:rPr>
            </a:br>
            <a:r>
              <a:rPr lang="en-US" sz="3199" kern="0" spc="5" dirty="0">
                <a:solidFill>
                  <a:schemeClr val="bg1"/>
                </a:solidFill>
                <a:latin typeface="Franklin Gothic Medium" panose="020B0603020102020204" pitchFamily="34" charset="0"/>
              </a:rPr>
              <a:t>LITHIUM-ION BATTERY RECYCLING PRIZE</a:t>
            </a:r>
          </a:p>
        </p:txBody>
      </p:sp>
      <p:sp>
        <p:nvSpPr>
          <p:cNvPr id="2" name="Holder 2"/>
          <p:cNvSpPr>
            <a:spLocks noGrp="1"/>
          </p:cNvSpPr>
          <p:nvPr>
            <p:ph type="ctrTitle"/>
          </p:nvPr>
        </p:nvSpPr>
        <p:spPr>
          <a:xfrm>
            <a:off x="984251" y="8240634"/>
            <a:ext cx="14554199" cy="1231106"/>
          </a:xfrm>
          <a:prstGeom prst="rect">
            <a:avLst/>
          </a:prstGeom>
        </p:spPr>
        <p:txBody>
          <a:bodyPr wrap="square" lIns="0" tIns="0" rIns="0" bIns="0">
            <a:spAutoFit/>
          </a:bodyPr>
          <a:lstStyle>
            <a:lvl1pPr>
              <a:defRPr sz="7999" b="0" i="0">
                <a:solidFill>
                  <a:srgbClr val="74C267"/>
                </a:solidFill>
                <a:latin typeface="Franklin Gothic Medium" panose="020B0603020102020204" pitchFamily="34" charset="0"/>
              </a:defRPr>
            </a:lvl1pPr>
          </a:lstStyle>
          <a:p>
            <a:r>
              <a:rPr lang="en-US"/>
              <a:t>Click to edit Master title style</a:t>
            </a:r>
            <a:endParaRPr dirty="0"/>
          </a:p>
        </p:txBody>
      </p:sp>
      <p:sp>
        <p:nvSpPr>
          <p:cNvPr id="36" name="Text Placeholder 35">
            <a:extLst>
              <a:ext uri="{FF2B5EF4-FFF2-40B4-BE49-F238E27FC236}">
                <a16:creationId xmlns:a16="http://schemas.microsoft.com/office/drawing/2014/main" id="{19A16155-C321-7847-82C8-CB23EF1EA904}"/>
              </a:ext>
            </a:extLst>
          </p:cNvPr>
          <p:cNvSpPr>
            <a:spLocks noGrp="1"/>
          </p:cNvSpPr>
          <p:nvPr>
            <p:ph type="body" sz="quarter" idx="11"/>
          </p:nvPr>
        </p:nvSpPr>
        <p:spPr>
          <a:xfrm>
            <a:off x="977900" y="9531351"/>
            <a:ext cx="14560549" cy="1152525"/>
          </a:xfrm>
          <a:prstGeom prst="rect">
            <a:avLst/>
          </a:prstGeom>
        </p:spPr>
        <p:txBody>
          <a:bodyPr/>
          <a:lstStyle>
            <a:lvl1pPr>
              <a:defRPr sz="3600" b="0" i="0">
                <a:solidFill>
                  <a:schemeClr val="bg1"/>
                </a:solidFill>
                <a:latin typeface="Franklin Gothic Medium" panose="020B0603020102020204" pitchFamily="34" charset="0"/>
              </a:defRPr>
            </a:lvl1pPr>
          </a:lstStyle>
          <a:p>
            <a:pPr lvl="0"/>
            <a:r>
              <a:rPr lang="en-US"/>
              <a:t>Edit Master text styles</a:t>
            </a:r>
          </a:p>
        </p:txBody>
      </p:sp>
    </p:spTree>
    <p:extLst>
      <p:ext uri="{BB962C8B-B14F-4D97-AF65-F5344CB8AC3E}">
        <p14:creationId xmlns:p14="http://schemas.microsoft.com/office/powerpoint/2010/main" val="1215668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Text">
    <p:spTree>
      <p:nvGrpSpPr>
        <p:cNvPr id="1" name=""/>
        <p:cNvGrpSpPr/>
        <p:nvPr/>
      </p:nvGrpSpPr>
      <p:grpSpPr>
        <a:xfrm>
          <a:off x="0" y="0"/>
          <a:ext cx="0" cy="0"/>
          <a:chOff x="0" y="0"/>
          <a:chExt cx="0" cy="0"/>
        </a:xfrm>
      </p:grpSpPr>
      <p:sp>
        <p:nvSpPr>
          <p:cNvPr id="2" name="Holder 2"/>
          <p:cNvSpPr>
            <a:spLocks noGrp="1"/>
          </p:cNvSpPr>
          <p:nvPr>
            <p:ph type="title"/>
          </p:nvPr>
        </p:nvSpPr>
        <p:spPr>
          <a:xfrm>
            <a:off x="1005205" y="2"/>
            <a:ext cx="18093690" cy="1539874"/>
          </a:xfrm>
          <a:prstGeom prst="rect">
            <a:avLst/>
          </a:prstGeom>
          <a:solidFill>
            <a:srgbClr val="74C267"/>
          </a:solidFill>
        </p:spPr>
        <p:txBody>
          <a:bodyPr lIns="457200" tIns="274320" rIns="457200" bIns="274320" anchor="ctr" anchorCtr="0"/>
          <a:lstStyle>
            <a:lvl1pPr>
              <a:defRPr sz="5750" b="0" i="0">
                <a:solidFill>
                  <a:schemeClr val="bg1"/>
                </a:solidFill>
                <a:latin typeface="Franklin Gothic Medium"/>
                <a:cs typeface="Franklin Gothic Medium"/>
              </a:defRPr>
            </a:lvl1pPr>
          </a:lstStyle>
          <a:p>
            <a:r>
              <a:rPr lang="en-US"/>
              <a:t>Click to edit Master title style</a:t>
            </a:r>
            <a:endParaRPr dirty="0"/>
          </a:p>
        </p:txBody>
      </p:sp>
      <p:sp>
        <p:nvSpPr>
          <p:cNvPr id="3" name="Holder 3"/>
          <p:cNvSpPr>
            <a:spLocks noGrp="1"/>
          </p:cNvSpPr>
          <p:nvPr>
            <p:ph type="body" idx="1"/>
          </p:nvPr>
        </p:nvSpPr>
        <p:spPr>
          <a:xfrm>
            <a:off x="1005205" y="2601151"/>
            <a:ext cx="18093690" cy="7464171"/>
          </a:xfrm>
          <a:prstGeom prst="rect">
            <a:avLst/>
          </a:prstGeom>
        </p:spPr>
        <p:txBody>
          <a:bodyPr lIns="0" tIns="0" rIns="0" bIns="0"/>
          <a:lstStyle>
            <a:lvl1pPr>
              <a:defRPr b="0" i="0">
                <a:latin typeface="Franklin Gothic Book" panose="020B0503020102020204" pitchFamily="34" charset="0"/>
              </a:defRPr>
            </a:lvl1pPr>
          </a:lstStyle>
          <a:p>
            <a:pPr lvl="0"/>
            <a:r>
              <a:rPr lang="en-US"/>
              <a:t>Edit Master text styles</a:t>
            </a:r>
          </a:p>
        </p:txBody>
      </p:sp>
      <p:sp>
        <p:nvSpPr>
          <p:cNvPr id="4" name="Slide Number Placeholder 5">
            <a:extLst>
              <a:ext uri="{FF2B5EF4-FFF2-40B4-BE49-F238E27FC236}">
                <a16:creationId xmlns:a16="http://schemas.microsoft.com/office/drawing/2014/main" id="{2EF66983-D86D-734F-9A89-00D3BC82023F}"/>
              </a:ext>
            </a:extLst>
          </p:cNvPr>
          <p:cNvSpPr>
            <a:spLocks noGrp="1"/>
          </p:cNvSpPr>
          <p:nvPr>
            <p:ph type="sldNum" sz="quarter" idx="10"/>
          </p:nvPr>
        </p:nvSpPr>
        <p:spPr>
          <a:xfrm>
            <a:off x="19423493" y="10835510"/>
            <a:ext cx="685843" cy="418865"/>
          </a:xfrm>
          <a:prstGeom prst="rect">
            <a:avLst/>
          </a:prstGeom>
        </p:spPr>
        <p:txBody>
          <a:bodyPr/>
          <a:lstStyle>
            <a:lvl1pPr algn="ctr">
              <a:defRPr b="0" i="0">
                <a:solidFill>
                  <a:schemeClr val="bg1"/>
                </a:solidFill>
                <a:latin typeface="Franklin Gothic Medium" panose="020B0603020102020204" pitchFamily="34" charset="0"/>
              </a:defRPr>
            </a:lvl1pPr>
          </a:lstStyle>
          <a:p>
            <a:pPr>
              <a:defRPr/>
            </a:pPr>
            <a:fld id="{56B93E16-14B6-6042-B892-17EA7601467B}" type="slidenum">
              <a:rPr lang="en-US"/>
              <a:pPr>
                <a:defRPr/>
              </a:pPr>
              <a:t>‹#›</a:t>
            </a:fld>
            <a:endParaRPr lang="en-US" dirty="0"/>
          </a:p>
        </p:txBody>
      </p:sp>
    </p:spTree>
    <p:extLst>
      <p:ext uri="{BB962C8B-B14F-4D97-AF65-F5344CB8AC3E}">
        <p14:creationId xmlns:p14="http://schemas.microsoft.com/office/powerpoint/2010/main" val="15640344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Holder 3"/>
          <p:cNvSpPr>
            <a:spLocks noGrp="1"/>
          </p:cNvSpPr>
          <p:nvPr>
            <p:ph sz="half" idx="2"/>
          </p:nvPr>
        </p:nvSpPr>
        <p:spPr>
          <a:xfrm>
            <a:off x="1005205" y="2601151"/>
            <a:ext cx="8745284" cy="276999"/>
          </a:xfrm>
          <a:prstGeom prst="rect">
            <a:avLst/>
          </a:prstGeom>
        </p:spPr>
        <p:txBody>
          <a:bodyPr wrap="square" lIns="0" tIns="0" rIns="0" bIns="0">
            <a:spAutoFit/>
          </a:bodyPr>
          <a:lstStyle>
            <a:lvl1pPr>
              <a:defRPr/>
            </a:lvl1pPr>
          </a:lstStyle>
          <a:p>
            <a:pPr lvl="0"/>
            <a:r>
              <a:rPr lang="en-US"/>
              <a:t>Edit Master text styles</a:t>
            </a:r>
          </a:p>
        </p:txBody>
      </p:sp>
      <p:sp>
        <p:nvSpPr>
          <p:cNvPr id="4" name="Holder 4"/>
          <p:cNvSpPr>
            <a:spLocks noGrp="1"/>
          </p:cNvSpPr>
          <p:nvPr>
            <p:ph sz="half" idx="3"/>
          </p:nvPr>
        </p:nvSpPr>
        <p:spPr>
          <a:xfrm>
            <a:off x="10353611" y="2601151"/>
            <a:ext cx="8745284" cy="276999"/>
          </a:xfrm>
          <a:prstGeom prst="rect">
            <a:avLst/>
          </a:prstGeom>
        </p:spPr>
        <p:txBody>
          <a:bodyPr wrap="square" lIns="0" tIns="0" rIns="0" bIns="0">
            <a:spAutoFit/>
          </a:bodyPr>
          <a:lstStyle>
            <a:lvl1pPr>
              <a:defRPr/>
            </a:lvl1pPr>
          </a:lstStyle>
          <a:p>
            <a:pPr lvl="0"/>
            <a:r>
              <a:rPr lang="en-US"/>
              <a:t>Edit Master text styles</a:t>
            </a:r>
          </a:p>
        </p:txBody>
      </p:sp>
      <p:sp>
        <p:nvSpPr>
          <p:cNvPr id="11" name="Holder 2">
            <a:extLst>
              <a:ext uri="{FF2B5EF4-FFF2-40B4-BE49-F238E27FC236}">
                <a16:creationId xmlns:a16="http://schemas.microsoft.com/office/drawing/2014/main" id="{4ABADCF1-4666-9A43-811D-561D418941F5}"/>
              </a:ext>
            </a:extLst>
          </p:cNvPr>
          <p:cNvSpPr>
            <a:spLocks noGrp="1"/>
          </p:cNvSpPr>
          <p:nvPr>
            <p:ph type="title"/>
          </p:nvPr>
        </p:nvSpPr>
        <p:spPr>
          <a:xfrm>
            <a:off x="1005205" y="2"/>
            <a:ext cx="18093690" cy="1539874"/>
          </a:xfrm>
          <a:prstGeom prst="rect">
            <a:avLst/>
          </a:prstGeom>
          <a:solidFill>
            <a:srgbClr val="74C267"/>
          </a:solidFill>
        </p:spPr>
        <p:txBody>
          <a:bodyPr lIns="457200" tIns="274320" rIns="457200" bIns="274320" anchor="ctr" anchorCtr="0"/>
          <a:lstStyle>
            <a:lvl1pPr>
              <a:defRPr sz="5750" b="0" i="0">
                <a:solidFill>
                  <a:schemeClr val="bg1"/>
                </a:solidFill>
                <a:latin typeface="Franklin Gothic Medium"/>
                <a:cs typeface="Franklin Gothic Medium"/>
              </a:defRPr>
            </a:lvl1pPr>
          </a:lstStyle>
          <a:p>
            <a:r>
              <a:rPr lang="en-US"/>
              <a:t>Click to edit Master title style</a:t>
            </a:r>
            <a:endParaRPr dirty="0"/>
          </a:p>
        </p:txBody>
      </p:sp>
      <p:sp>
        <p:nvSpPr>
          <p:cNvPr id="5" name="Slide Number Placeholder 5">
            <a:extLst>
              <a:ext uri="{FF2B5EF4-FFF2-40B4-BE49-F238E27FC236}">
                <a16:creationId xmlns:a16="http://schemas.microsoft.com/office/drawing/2014/main" id="{50FC1062-57B0-B347-ACAC-AFD0056817F8}"/>
              </a:ext>
            </a:extLst>
          </p:cNvPr>
          <p:cNvSpPr>
            <a:spLocks noGrp="1"/>
          </p:cNvSpPr>
          <p:nvPr>
            <p:ph type="sldNum" sz="quarter" idx="10"/>
          </p:nvPr>
        </p:nvSpPr>
        <p:spPr>
          <a:xfrm>
            <a:off x="19423493" y="10835510"/>
            <a:ext cx="685843" cy="418865"/>
          </a:xfrm>
          <a:prstGeom prst="rect">
            <a:avLst/>
          </a:prstGeom>
        </p:spPr>
        <p:txBody>
          <a:bodyPr/>
          <a:lstStyle>
            <a:lvl1pPr algn="ctr">
              <a:defRPr b="0" i="0">
                <a:solidFill>
                  <a:schemeClr val="bg1"/>
                </a:solidFill>
                <a:latin typeface="Franklin Gothic Medium" panose="020B0603020102020204" pitchFamily="34" charset="0"/>
              </a:defRPr>
            </a:lvl1pPr>
          </a:lstStyle>
          <a:p>
            <a:pPr>
              <a:defRPr/>
            </a:pPr>
            <a:fld id="{390ADC67-D464-4145-BBC8-7E4D06F8680D}" type="slidenum">
              <a:rPr lang="en-US"/>
              <a:pPr>
                <a:defRPr/>
              </a:pPr>
              <a:t>‹#›</a:t>
            </a:fld>
            <a:endParaRPr lang="en-US" dirty="0"/>
          </a:p>
        </p:txBody>
      </p:sp>
    </p:spTree>
    <p:extLst>
      <p:ext uri="{BB962C8B-B14F-4D97-AF65-F5344CB8AC3E}">
        <p14:creationId xmlns:p14="http://schemas.microsoft.com/office/powerpoint/2010/main" val="6654153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slide with title">
    <p:spTree>
      <p:nvGrpSpPr>
        <p:cNvPr id="1" name=""/>
        <p:cNvGrpSpPr/>
        <p:nvPr/>
      </p:nvGrpSpPr>
      <p:grpSpPr>
        <a:xfrm>
          <a:off x="0" y="0"/>
          <a:ext cx="0" cy="0"/>
          <a:chOff x="0" y="0"/>
          <a:chExt cx="0" cy="0"/>
        </a:xfrm>
      </p:grpSpPr>
      <p:sp>
        <p:nvSpPr>
          <p:cNvPr id="9" name="Holder 2">
            <a:extLst>
              <a:ext uri="{FF2B5EF4-FFF2-40B4-BE49-F238E27FC236}">
                <a16:creationId xmlns:a16="http://schemas.microsoft.com/office/drawing/2014/main" id="{F4D9A9CD-F3E5-D54F-8569-285D8C76FB80}"/>
              </a:ext>
            </a:extLst>
          </p:cNvPr>
          <p:cNvSpPr>
            <a:spLocks noGrp="1"/>
          </p:cNvSpPr>
          <p:nvPr>
            <p:ph type="title"/>
          </p:nvPr>
        </p:nvSpPr>
        <p:spPr>
          <a:xfrm>
            <a:off x="1005205" y="2"/>
            <a:ext cx="18093690" cy="1539874"/>
          </a:xfrm>
          <a:prstGeom prst="rect">
            <a:avLst/>
          </a:prstGeom>
          <a:solidFill>
            <a:srgbClr val="74C267"/>
          </a:solidFill>
        </p:spPr>
        <p:txBody>
          <a:bodyPr lIns="457200" tIns="274320" rIns="457200" bIns="274320" anchor="ctr" anchorCtr="0"/>
          <a:lstStyle>
            <a:lvl1pPr>
              <a:defRPr sz="5750" b="0" i="0">
                <a:solidFill>
                  <a:schemeClr val="bg1"/>
                </a:solidFill>
                <a:latin typeface="Franklin Gothic Medium"/>
                <a:cs typeface="Franklin Gothic Medium"/>
              </a:defRPr>
            </a:lvl1pPr>
          </a:lstStyle>
          <a:p>
            <a:r>
              <a:rPr lang="en-US"/>
              <a:t>Click to edit Master title style</a:t>
            </a:r>
            <a:endParaRPr dirty="0"/>
          </a:p>
        </p:txBody>
      </p:sp>
      <p:sp>
        <p:nvSpPr>
          <p:cNvPr id="3" name="Slide Number Placeholder 5">
            <a:extLst>
              <a:ext uri="{FF2B5EF4-FFF2-40B4-BE49-F238E27FC236}">
                <a16:creationId xmlns:a16="http://schemas.microsoft.com/office/drawing/2014/main" id="{3787AE8C-F5EA-E04E-9EDE-5E3905B850C0}"/>
              </a:ext>
            </a:extLst>
          </p:cNvPr>
          <p:cNvSpPr>
            <a:spLocks noGrp="1"/>
          </p:cNvSpPr>
          <p:nvPr>
            <p:ph type="sldNum" sz="quarter" idx="10"/>
          </p:nvPr>
        </p:nvSpPr>
        <p:spPr>
          <a:xfrm>
            <a:off x="19423493" y="10835510"/>
            <a:ext cx="685843" cy="418865"/>
          </a:xfrm>
          <a:prstGeom prst="rect">
            <a:avLst/>
          </a:prstGeom>
        </p:spPr>
        <p:txBody>
          <a:bodyPr/>
          <a:lstStyle>
            <a:lvl1pPr algn="ctr">
              <a:defRPr b="0" i="0">
                <a:solidFill>
                  <a:schemeClr val="bg1"/>
                </a:solidFill>
                <a:latin typeface="Franklin Gothic Medium" panose="020B0603020102020204" pitchFamily="34" charset="0"/>
              </a:defRPr>
            </a:lvl1pPr>
          </a:lstStyle>
          <a:p>
            <a:pPr>
              <a:defRPr/>
            </a:pPr>
            <a:fld id="{C1E34BC3-ECD7-6544-A9D7-301DA7CCC1FD}" type="slidenum">
              <a:rPr lang="en-US"/>
              <a:pPr>
                <a:defRPr/>
              </a:pPr>
              <a:t>‹#›</a:t>
            </a:fld>
            <a:endParaRPr lang="en-US" dirty="0"/>
          </a:p>
        </p:txBody>
      </p:sp>
    </p:spTree>
    <p:extLst>
      <p:ext uri="{BB962C8B-B14F-4D97-AF65-F5344CB8AC3E}">
        <p14:creationId xmlns:p14="http://schemas.microsoft.com/office/powerpoint/2010/main" val="38882964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D8286593-32C4-7440-AF76-BF9011F647BB}"/>
              </a:ext>
            </a:extLst>
          </p:cNvPr>
          <p:cNvSpPr>
            <a:spLocks noGrp="1"/>
          </p:cNvSpPr>
          <p:nvPr>
            <p:ph type="sldNum" sz="quarter" idx="10"/>
          </p:nvPr>
        </p:nvSpPr>
        <p:spPr>
          <a:xfrm>
            <a:off x="19423493" y="10835510"/>
            <a:ext cx="685843" cy="418865"/>
          </a:xfrm>
          <a:prstGeom prst="rect">
            <a:avLst/>
          </a:prstGeom>
        </p:spPr>
        <p:txBody>
          <a:bodyPr/>
          <a:lstStyle>
            <a:lvl1pPr algn="ctr">
              <a:defRPr b="0" i="0">
                <a:solidFill>
                  <a:schemeClr val="bg1"/>
                </a:solidFill>
                <a:latin typeface="Franklin Gothic Medium" panose="020B0603020102020204" pitchFamily="34" charset="0"/>
              </a:defRPr>
            </a:lvl1pPr>
          </a:lstStyle>
          <a:p>
            <a:pPr>
              <a:defRPr/>
            </a:pPr>
            <a:fld id="{33563D4F-EACA-4848-BE88-B1B719099B41}" type="slidenum">
              <a:rPr lang="en-US"/>
              <a:pPr>
                <a:defRPr/>
              </a:pPr>
              <a:t>‹#›</a:t>
            </a:fld>
            <a:endParaRPr lang="en-US" dirty="0"/>
          </a:p>
        </p:txBody>
      </p:sp>
    </p:spTree>
    <p:extLst>
      <p:ext uri="{BB962C8B-B14F-4D97-AF65-F5344CB8AC3E}">
        <p14:creationId xmlns:p14="http://schemas.microsoft.com/office/powerpoint/2010/main" val="14390641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3026C2E4-7639-834A-8C20-380727B3490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256" r="2443" b="17004"/>
          <a:stretch>
            <a:fillRect/>
          </a:stretch>
        </p:blipFill>
        <p:spPr bwMode="auto">
          <a:xfrm>
            <a:off x="52354" y="-39270"/>
            <a:ext cx="20104100" cy="11366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a:extLst>
              <a:ext uri="{FF2B5EF4-FFF2-40B4-BE49-F238E27FC236}">
                <a16:creationId xmlns:a16="http://schemas.microsoft.com/office/drawing/2014/main" id="{DCBB5F42-4B57-8B46-9C5E-D87AC57F8F3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8325"/>
            <a:ext cx="20156454" cy="1132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3">
            <a:extLst>
              <a:ext uri="{FF2B5EF4-FFF2-40B4-BE49-F238E27FC236}">
                <a16:creationId xmlns:a16="http://schemas.microsoft.com/office/drawing/2014/main" id="{FD31072E-32C4-BF40-BF76-E4E86E3C8B39}"/>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6902628" y="3903297"/>
            <a:ext cx="2533954" cy="2740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bject 3">
            <a:extLst>
              <a:ext uri="{FF2B5EF4-FFF2-40B4-BE49-F238E27FC236}">
                <a16:creationId xmlns:a16="http://schemas.microsoft.com/office/drawing/2014/main" id="{919CCB41-F349-6849-BD52-09ECE8D521FA}"/>
              </a:ext>
            </a:extLst>
          </p:cNvPr>
          <p:cNvSpPr>
            <a:spLocks/>
          </p:cNvSpPr>
          <p:nvPr userDrawn="1"/>
        </p:nvSpPr>
        <p:spPr bwMode="auto">
          <a:xfrm>
            <a:off x="984264" y="-60212"/>
            <a:ext cx="8078288" cy="1295864"/>
          </a:xfrm>
          <a:custGeom>
            <a:avLst/>
            <a:gdLst>
              <a:gd name="T0" fmla="*/ 0 w 19424015"/>
              <a:gd name="T1" fmla="*/ 785765 h 554990"/>
              <a:gd name="T2" fmla="*/ 4898893 w 19424015"/>
              <a:gd name="T3" fmla="*/ 785765 h 554990"/>
              <a:gd name="T4" fmla="*/ 4898893 w 19424015"/>
              <a:gd name="T5" fmla="*/ 0 h 554990"/>
              <a:gd name="T6" fmla="*/ 0 w 19424015"/>
              <a:gd name="T7" fmla="*/ 0 h 554990"/>
              <a:gd name="T8" fmla="*/ 0 w 19424015"/>
              <a:gd name="T9" fmla="*/ 785765 h 5549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24015" h="554990">
                <a:moveTo>
                  <a:pt x="0" y="554956"/>
                </a:moveTo>
                <a:lnTo>
                  <a:pt x="19423492" y="554956"/>
                </a:lnTo>
                <a:lnTo>
                  <a:pt x="19423492" y="0"/>
                </a:lnTo>
                <a:lnTo>
                  <a:pt x="0" y="0"/>
                </a:lnTo>
                <a:lnTo>
                  <a:pt x="0" y="554956"/>
                </a:lnTo>
                <a:close/>
              </a:path>
            </a:pathLst>
          </a:custGeom>
          <a:solidFill>
            <a:srgbClr val="74C26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sz="2968" dirty="0"/>
          </a:p>
        </p:txBody>
      </p:sp>
      <p:sp>
        <p:nvSpPr>
          <p:cNvPr id="8" name="object 2">
            <a:extLst>
              <a:ext uri="{FF2B5EF4-FFF2-40B4-BE49-F238E27FC236}">
                <a16:creationId xmlns:a16="http://schemas.microsoft.com/office/drawing/2014/main" id="{93963187-F181-6440-80AE-84DA5CA38E69}"/>
              </a:ext>
            </a:extLst>
          </p:cNvPr>
          <p:cNvSpPr txBox="1">
            <a:spLocks/>
          </p:cNvSpPr>
          <p:nvPr userDrawn="1"/>
        </p:nvSpPr>
        <p:spPr>
          <a:xfrm>
            <a:off x="1442366" y="167546"/>
            <a:ext cx="8075670" cy="901529"/>
          </a:xfrm>
          <a:prstGeom prst="rect">
            <a:avLst/>
          </a:prstGeom>
        </p:spPr>
        <p:txBody>
          <a:bodyPr lIns="0" tIns="15240" rIns="0" bIns="0">
            <a:spAutoFit/>
          </a:bodyPr>
          <a:lstStyle>
            <a:lvl1pPr>
              <a:defRPr>
                <a:latin typeface="+mj-lt"/>
                <a:ea typeface="+mj-ea"/>
                <a:cs typeface="+mj-cs"/>
              </a:defRPr>
            </a:lvl1pPr>
          </a:lstStyle>
          <a:p>
            <a:pPr marL="12699" defTabSz="914357" eaLnBrk="1" fontAlgn="auto" hangingPunct="1">
              <a:lnSpc>
                <a:spcPct val="90000"/>
              </a:lnSpc>
              <a:spcBef>
                <a:spcPts val="0"/>
              </a:spcBef>
              <a:spcAft>
                <a:spcPts val="0"/>
              </a:spcAft>
              <a:defRPr/>
            </a:pPr>
            <a:r>
              <a:rPr lang="en-US" sz="3199" dirty="0">
                <a:solidFill>
                  <a:srgbClr val="005486"/>
                </a:solidFill>
              </a:rPr>
              <a:t>U.S. Department of Energy</a:t>
            </a:r>
            <a:br>
              <a:rPr lang="en-US" sz="3199" kern="0" spc="5" dirty="0">
                <a:solidFill>
                  <a:srgbClr val="005486"/>
                </a:solidFill>
                <a:latin typeface="Franklin Gothic Medium" panose="020B0603020102020204" pitchFamily="34" charset="0"/>
              </a:rPr>
            </a:br>
            <a:r>
              <a:rPr lang="en-US" sz="3199" kern="0" spc="5" dirty="0">
                <a:solidFill>
                  <a:schemeClr val="bg1"/>
                </a:solidFill>
                <a:latin typeface="Franklin Gothic Medium" panose="020B0603020102020204" pitchFamily="34" charset="0"/>
              </a:rPr>
              <a:t>LITHIUM-ION BATTERY RECYCLING PRIZE</a:t>
            </a:r>
          </a:p>
        </p:txBody>
      </p:sp>
      <p:sp>
        <p:nvSpPr>
          <p:cNvPr id="2" name="Holder 2"/>
          <p:cNvSpPr>
            <a:spLocks noGrp="1"/>
          </p:cNvSpPr>
          <p:nvPr>
            <p:ph type="ctrTitle"/>
          </p:nvPr>
        </p:nvSpPr>
        <p:spPr>
          <a:xfrm>
            <a:off x="984251" y="4359275"/>
            <a:ext cx="14858999" cy="1231106"/>
          </a:xfrm>
          <a:prstGeom prst="rect">
            <a:avLst/>
          </a:prstGeom>
        </p:spPr>
        <p:txBody>
          <a:bodyPr wrap="square" lIns="0" tIns="0" rIns="0" bIns="0">
            <a:spAutoFit/>
          </a:bodyPr>
          <a:lstStyle>
            <a:lvl1pPr>
              <a:defRPr sz="7999" b="0" i="0">
                <a:solidFill>
                  <a:srgbClr val="74C267"/>
                </a:solidFill>
                <a:latin typeface="Franklin Gothic Medium" panose="020B0603020102020204" pitchFamily="34" charset="0"/>
              </a:defRPr>
            </a:lvl1pPr>
          </a:lstStyle>
          <a:p>
            <a:r>
              <a:rPr lang="en-US"/>
              <a:t>Click to edit Master title style</a:t>
            </a:r>
            <a:endParaRPr dirty="0"/>
          </a:p>
        </p:txBody>
      </p:sp>
      <p:sp>
        <p:nvSpPr>
          <p:cNvPr id="11" name="Text Placeholder 35">
            <a:extLst>
              <a:ext uri="{FF2B5EF4-FFF2-40B4-BE49-F238E27FC236}">
                <a16:creationId xmlns:a16="http://schemas.microsoft.com/office/drawing/2014/main" id="{4D7049BD-7ABD-5748-9298-84B16E27746D}"/>
              </a:ext>
            </a:extLst>
          </p:cNvPr>
          <p:cNvSpPr>
            <a:spLocks noGrp="1"/>
          </p:cNvSpPr>
          <p:nvPr>
            <p:ph type="body" sz="quarter" idx="11"/>
          </p:nvPr>
        </p:nvSpPr>
        <p:spPr>
          <a:xfrm>
            <a:off x="977900" y="5644198"/>
            <a:ext cx="14865349" cy="1152525"/>
          </a:xfrm>
          <a:prstGeom prst="rect">
            <a:avLst/>
          </a:prstGeom>
        </p:spPr>
        <p:txBody>
          <a:bodyPr/>
          <a:lstStyle>
            <a:lvl1pPr>
              <a:defRPr sz="3600" b="0" i="0">
                <a:solidFill>
                  <a:schemeClr val="bg1"/>
                </a:solidFill>
                <a:latin typeface="Franklin Gothic Medium" panose="020B0603020102020204" pitchFamily="34" charset="0"/>
              </a:defRPr>
            </a:lvl1pPr>
          </a:lstStyle>
          <a:p>
            <a:pPr lvl="0"/>
            <a:r>
              <a:rPr lang="en-US"/>
              <a:t>Edit Master text styles</a:t>
            </a:r>
          </a:p>
        </p:txBody>
      </p:sp>
    </p:spTree>
    <p:extLst>
      <p:ext uri="{BB962C8B-B14F-4D97-AF65-F5344CB8AC3E}">
        <p14:creationId xmlns:p14="http://schemas.microsoft.com/office/powerpoint/2010/main" val="37115445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Title Slide 2">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5626BB1C-C87E-C54A-BF0F-F12D56428E9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35" t="63" r="10474" b="24402"/>
          <a:stretch>
            <a:fillRect/>
          </a:stretch>
        </p:blipFill>
        <p:spPr bwMode="auto">
          <a:xfrm>
            <a:off x="0" y="-60213"/>
            <a:ext cx="20104100" cy="11408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a:extLst>
              <a:ext uri="{FF2B5EF4-FFF2-40B4-BE49-F238E27FC236}">
                <a16:creationId xmlns:a16="http://schemas.microsoft.com/office/drawing/2014/main" id="{065111CA-B7B9-7C4A-89B9-8DD14D4C4C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8325"/>
            <a:ext cx="20104100" cy="1132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3">
            <a:extLst>
              <a:ext uri="{FF2B5EF4-FFF2-40B4-BE49-F238E27FC236}">
                <a16:creationId xmlns:a16="http://schemas.microsoft.com/office/drawing/2014/main" id="{7CE2E801-DBB3-7343-B942-722808BE167B}"/>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6902628" y="3903297"/>
            <a:ext cx="2533954" cy="2740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bject 3">
            <a:extLst>
              <a:ext uri="{FF2B5EF4-FFF2-40B4-BE49-F238E27FC236}">
                <a16:creationId xmlns:a16="http://schemas.microsoft.com/office/drawing/2014/main" id="{FE4F29B3-9DC5-244F-A0D0-A5030A71E258}"/>
              </a:ext>
            </a:extLst>
          </p:cNvPr>
          <p:cNvSpPr>
            <a:spLocks/>
          </p:cNvSpPr>
          <p:nvPr userDrawn="1"/>
        </p:nvSpPr>
        <p:spPr bwMode="auto">
          <a:xfrm>
            <a:off x="984264" y="-60212"/>
            <a:ext cx="8078288" cy="1295864"/>
          </a:xfrm>
          <a:custGeom>
            <a:avLst/>
            <a:gdLst>
              <a:gd name="T0" fmla="*/ 0 w 19424015"/>
              <a:gd name="T1" fmla="*/ 785765 h 554990"/>
              <a:gd name="T2" fmla="*/ 4898893 w 19424015"/>
              <a:gd name="T3" fmla="*/ 785765 h 554990"/>
              <a:gd name="T4" fmla="*/ 4898893 w 19424015"/>
              <a:gd name="T5" fmla="*/ 0 h 554990"/>
              <a:gd name="T6" fmla="*/ 0 w 19424015"/>
              <a:gd name="T7" fmla="*/ 0 h 554990"/>
              <a:gd name="T8" fmla="*/ 0 w 19424015"/>
              <a:gd name="T9" fmla="*/ 785765 h 5549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24015" h="554990">
                <a:moveTo>
                  <a:pt x="0" y="554956"/>
                </a:moveTo>
                <a:lnTo>
                  <a:pt x="19423492" y="554956"/>
                </a:lnTo>
                <a:lnTo>
                  <a:pt x="19423492" y="0"/>
                </a:lnTo>
                <a:lnTo>
                  <a:pt x="0" y="0"/>
                </a:lnTo>
                <a:lnTo>
                  <a:pt x="0" y="554956"/>
                </a:lnTo>
                <a:close/>
              </a:path>
            </a:pathLst>
          </a:custGeom>
          <a:solidFill>
            <a:srgbClr val="74C26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sz="2968" dirty="0"/>
          </a:p>
        </p:txBody>
      </p:sp>
      <p:sp>
        <p:nvSpPr>
          <p:cNvPr id="8" name="object 2">
            <a:extLst>
              <a:ext uri="{FF2B5EF4-FFF2-40B4-BE49-F238E27FC236}">
                <a16:creationId xmlns:a16="http://schemas.microsoft.com/office/drawing/2014/main" id="{41F723C9-D4D6-B948-8DA9-421F92C9AD57}"/>
              </a:ext>
            </a:extLst>
          </p:cNvPr>
          <p:cNvSpPr txBox="1">
            <a:spLocks/>
          </p:cNvSpPr>
          <p:nvPr userDrawn="1"/>
        </p:nvSpPr>
        <p:spPr>
          <a:xfrm>
            <a:off x="1442366" y="167546"/>
            <a:ext cx="8075670" cy="901529"/>
          </a:xfrm>
          <a:prstGeom prst="rect">
            <a:avLst/>
          </a:prstGeom>
        </p:spPr>
        <p:txBody>
          <a:bodyPr lIns="0" tIns="15240" rIns="0" bIns="0">
            <a:spAutoFit/>
          </a:bodyPr>
          <a:lstStyle>
            <a:lvl1pPr>
              <a:defRPr>
                <a:latin typeface="+mj-lt"/>
                <a:ea typeface="+mj-ea"/>
                <a:cs typeface="+mj-cs"/>
              </a:defRPr>
            </a:lvl1pPr>
          </a:lstStyle>
          <a:p>
            <a:pPr marL="12699" defTabSz="914357" eaLnBrk="1" fontAlgn="auto" hangingPunct="1">
              <a:lnSpc>
                <a:spcPct val="90000"/>
              </a:lnSpc>
              <a:spcBef>
                <a:spcPts val="0"/>
              </a:spcBef>
              <a:spcAft>
                <a:spcPts val="0"/>
              </a:spcAft>
              <a:defRPr/>
            </a:pPr>
            <a:r>
              <a:rPr lang="en-US" sz="3199" dirty="0">
                <a:solidFill>
                  <a:srgbClr val="005486"/>
                </a:solidFill>
              </a:rPr>
              <a:t>U.S. Department of Energy</a:t>
            </a:r>
            <a:br>
              <a:rPr lang="en-US" sz="3199" kern="0" spc="5" dirty="0">
                <a:solidFill>
                  <a:srgbClr val="005486"/>
                </a:solidFill>
                <a:latin typeface="Franklin Gothic Medium" panose="020B0603020102020204" pitchFamily="34" charset="0"/>
              </a:rPr>
            </a:br>
            <a:r>
              <a:rPr lang="en-US" sz="3199" kern="0" spc="5" dirty="0">
                <a:solidFill>
                  <a:schemeClr val="bg1"/>
                </a:solidFill>
                <a:latin typeface="Franklin Gothic Medium" panose="020B0603020102020204" pitchFamily="34" charset="0"/>
              </a:rPr>
              <a:t>LITHIUM-ION BATTERY RECYCLING PRIZE</a:t>
            </a:r>
          </a:p>
        </p:txBody>
      </p:sp>
      <p:sp>
        <p:nvSpPr>
          <p:cNvPr id="2" name="Holder 2"/>
          <p:cNvSpPr>
            <a:spLocks noGrp="1"/>
          </p:cNvSpPr>
          <p:nvPr>
            <p:ph type="ctrTitle"/>
          </p:nvPr>
        </p:nvSpPr>
        <p:spPr>
          <a:xfrm>
            <a:off x="984251" y="4359275"/>
            <a:ext cx="14858999" cy="1231106"/>
          </a:xfrm>
          <a:prstGeom prst="rect">
            <a:avLst/>
          </a:prstGeom>
        </p:spPr>
        <p:txBody>
          <a:bodyPr wrap="square" lIns="0" tIns="0" rIns="0" bIns="0">
            <a:spAutoFit/>
          </a:bodyPr>
          <a:lstStyle>
            <a:lvl1pPr>
              <a:defRPr sz="7999" b="0" i="0">
                <a:solidFill>
                  <a:srgbClr val="74C267"/>
                </a:solidFill>
                <a:latin typeface="Franklin Gothic Medium" panose="020B0603020102020204" pitchFamily="34" charset="0"/>
              </a:defRPr>
            </a:lvl1pPr>
          </a:lstStyle>
          <a:p>
            <a:r>
              <a:rPr lang="en-US"/>
              <a:t>Click to edit Master title style</a:t>
            </a:r>
            <a:endParaRPr dirty="0"/>
          </a:p>
        </p:txBody>
      </p:sp>
      <p:sp>
        <p:nvSpPr>
          <p:cNvPr id="11" name="Text Placeholder 35">
            <a:extLst>
              <a:ext uri="{FF2B5EF4-FFF2-40B4-BE49-F238E27FC236}">
                <a16:creationId xmlns:a16="http://schemas.microsoft.com/office/drawing/2014/main" id="{7708107A-E8E4-7A4F-B04B-B31C59AA7BC8}"/>
              </a:ext>
            </a:extLst>
          </p:cNvPr>
          <p:cNvSpPr>
            <a:spLocks noGrp="1"/>
          </p:cNvSpPr>
          <p:nvPr>
            <p:ph type="body" sz="quarter" idx="11"/>
          </p:nvPr>
        </p:nvSpPr>
        <p:spPr>
          <a:xfrm>
            <a:off x="977900" y="5643850"/>
            <a:ext cx="14865349" cy="1152525"/>
          </a:xfrm>
          <a:prstGeom prst="rect">
            <a:avLst/>
          </a:prstGeom>
        </p:spPr>
        <p:txBody>
          <a:bodyPr/>
          <a:lstStyle>
            <a:lvl1pPr>
              <a:defRPr sz="3600" b="0" i="0">
                <a:solidFill>
                  <a:schemeClr val="bg1"/>
                </a:solidFill>
                <a:latin typeface="Franklin Gothic Medium" panose="020B0603020102020204" pitchFamily="34" charset="0"/>
              </a:defRPr>
            </a:lvl1pPr>
          </a:lstStyle>
          <a:p>
            <a:pPr lvl="0"/>
            <a:r>
              <a:rPr lang="en-US"/>
              <a:t>Edit Master text styles</a:t>
            </a:r>
          </a:p>
        </p:txBody>
      </p:sp>
    </p:spTree>
    <p:extLst>
      <p:ext uri="{BB962C8B-B14F-4D97-AF65-F5344CB8AC3E}">
        <p14:creationId xmlns:p14="http://schemas.microsoft.com/office/powerpoint/2010/main" val="1848794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Text">
    <p:spTree>
      <p:nvGrpSpPr>
        <p:cNvPr id="1" name=""/>
        <p:cNvGrpSpPr/>
        <p:nvPr/>
      </p:nvGrpSpPr>
      <p:grpSpPr>
        <a:xfrm>
          <a:off x="0" y="0"/>
          <a:ext cx="0" cy="0"/>
          <a:chOff x="0" y="0"/>
          <a:chExt cx="0" cy="0"/>
        </a:xfrm>
      </p:grpSpPr>
      <p:sp>
        <p:nvSpPr>
          <p:cNvPr id="2" name="Holder 2"/>
          <p:cNvSpPr>
            <a:spLocks noGrp="1"/>
          </p:cNvSpPr>
          <p:nvPr>
            <p:ph type="title"/>
          </p:nvPr>
        </p:nvSpPr>
        <p:spPr>
          <a:xfrm>
            <a:off x="1005205" y="1"/>
            <a:ext cx="18093690" cy="1539874"/>
          </a:xfrm>
          <a:prstGeom prst="rect">
            <a:avLst/>
          </a:prstGeom>
          <a:solidFill>
            <a:srgbClr val="3A9011"/>
          </a:solidFill>
        </p:spPr>
        <p:txBody>
          <a:bodyPr lIns="457200" tIns="274320" rIns="457200" bIns="274320" anchor="ctr" anchorCtr="0"/>
          <a:lstStyle>
            <a:lvl1pPr>
              <a:defRPr sz="5750" b="0" i="0">
                <a:solidFill>
                  <a:schemeClr val="bg1"/>
                </a:solidFill>
                <a:latin typeface="Franklin Gothic Medium"/>
                <a:cs typeface="Franklin Gothic Medium"/>
              </a:defRPr>
            </a:lvl1pPr>
          </a:lstStyle>
          <a:p>
            <a:r>
              <a:rPr lang="en-US"/>
              <a:t>Click to edit Master title style</a:t>
            </a:r>
            <a:endParaRPr dirty="0"/>
          </a:p>
        </p:txBody>
      </p:sp>
      <p:sp>
        <p:nvSpPr>
          <p:cNvPr id="3" name="Holder 3"/>
          <p:cNvSpPr>
            <a:spLocks noGrp="1"/>
          </p:cNvSpPr>
          <p:nvPr>
            <p:ph type="body" idx="1"/>
          </p:nvPr>
        </p:nvSpPr>
        <p:spPr>
          <a:xfrm>
            <a:off x="1005205" y="2601150"/>
            <a:ext cx="18093690" cy="7464171"/>
          </a:xfrm>
          <a:prstGeom prst="rect">
            <a:avLst/>
          </a:prstGeom>
        </p:spPr>
        <p:txBody>
          <a:bodyPr lIns="0" tIns="0" rIns="0" bIns="0"/>
          <a:lstStyle>
            <a:lvl1pPr>
              <a:defRPr b="0" i="0">
                <a:latin typeface="Franklin Gothic Book" panose="020B0503020102020204" pitchFamily="34" charset="0"/>
              </a:defRPr>
            </a:lvl1pPr>
          </a:lstStyle>
          <a:p>
            <a:pPr lvl="0"/>
            <a:r>
              <a:rPr lang="en-US"/>
              <a:t>Edit Master text styles</a:t>
            </a:r>
          </a:p>
        </p:txBody>
      </p:sp>
      <p:sp>
        <p:nvSpPr>
          <p:cNvPr id="13" name="Slide Number Placeholder 5">
            <a:extLst>
              <a:ext uri="{FF2B5EF4-FFF2-40B4-BE49-F238E27FC236}">
                <a16:creationId xmlns:a16="http://schemas.microsoft.com/office/drawing/2014/main" id="{11C1119B-112F-654E-AF7F-157208B02220}"/>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
        <p:nvSpPr>
          <p:cNvPr id="4" name="Rectangle 3">
            <a:extLst>
              <a:ext uri="{FF2B5EF4-FFF2-40B4-BE49-F238E27FC236}">
                <a16:creationId xmlns:a16="http://schemas.microsoft.com/office/drawing/2014/main" id="{BB4B7F97-CE3C-B845-8123-C9A629F98F10}"/>
              </a:ext>
            </a:extLst>
          </p:cNvPr>
          <p:cNvSpPr/>
          <p:nvPr userDrawn="1"/>
        </p:nvSpPr>
        <p:spPr>
          <a:xfrm rot="19392694">
            <a:off x="5683588" y="4224507"/>
            <a:ext cx="8087816" cy="2860335"/>
          </a:xfrm>
          <a:prstGeom prst="rect">
            <a:avLst/>
          </a:prstGeom>
        </p:spPr>
        <p:txBody>
          <a:bodyPr wrap="square">
            <a:spAutoFit/>
          </a:bodyPr>
          <a:lstStyle/>
          <a:p>
            <a:pPr marL="0" marR="0">
              <a:lnSpc>
                <a:spcPct val="115000"/>
              </a:lnSpc>
              <a:spcBef>
                <a:spcPts val="0"/>
              </a:spcBef>
              <a:spcAft>
                <a:spcPts val="0"/>
              </a:spcAft>
            </a:pPr>
            <a:r>
              <a:rPr lang="en-US" sz="16600" dirty="0">
                <a:solidFill>
                  <a:schemeClr val="bg1">
                    <a:lumMod val="75000"/>
                  </a:schemeClr>
                </a:solidFill>
                <a:effectLst/>
                <a:latin typeface="Helvetica" pitchFamily="2" charset="0"/>
                <a:ea typeface="Calibri" panose="020F0502020204030204" pitchFamily="34" charset="0"/>
              </a:rPr>
              <a:t>DRAFT</a:t>
            </a:r>
            <a:endParaRPr lang="en-US" sz="19900" dirty="0">
              <a:solidFill>
                <a:schemeClr val="bg1">
                  <a:lumMod val="75000"/>
                </a:schemeClr>
              </a:solidFill>
              <a:effectLst/>
              <a:latin typeface="Arial" panose="020B0604020202020204" pitchFamily="34" charset="0"/>
              <a:ea typeface="Calibri" panose="020F050202020403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Title Slide 3">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2D342004-3E76-8A49-B37B-CBCE62206E6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t="7039" b="8087"/>
          <a:stretch>
            <a:fillRect/>
          </a:stretch>
        </p:blipFill>
        <p:spPr bwMode="auto">
          <a:xfrm>
            <a:off x="0" y="-18325"/>
            <a:ext cx="20072687" cy="1132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a:extLst>
              <a:ext uri="{FF2B5EF4-FFF2-40B4-BE49-F238E27FC236}">
                <a16:creationId xmlns:a16="http://schemas.microsoft.com/office/drawing/2014/main" id="{34E4FA01-482F-8C4C-B281-249E915F65D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8325"/>
            <a:ext cx="20104100" cy="1132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3">
            <a:extLst>
              <a:ext uri="{FF2B5EF4-FFF2-40B4-BE49-F238E27FC236}">
                <a16:creationId xmlns:a16="http://schemas.microsoft.com/office/drawing/2014/main" id="{6AD8E9EA-C483-C74F-9A09-173135F53D2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6902628" y="3903297"/>
            <a:ext cx="2533954" cy="2740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bject 3">
            <a:extLst>
              <a:ext uri="{FF2B5EF4-FFF2-40B4-BE49-F238E27FC236}">
                <a16:creationId xmlns:a16="http://schemas.microsoft.com/office/drawing/2014/main" id="{5942DF8E-7935-8149-8847-D1460FBBEF68}"/>
              </a:ext>
            </a:extLst>
          </p:cNvPr>
          <p:cNvSpPr>
            <a:spLocks/>
          </p:cNvSpPr>
          <p:nvPr userDrawn="1"/>
        </p:nvSpPr>
        <p:spPr bwMode="auto">
          <a:xfrm>
            <a:off x="984264" y="-60212"/>
            <a:ext cx="8078288" cy="1295864"/>
          </a:xfrm>
          <a:custGeom>
            <a:avLst/>
            <a:gdLst>
              <a:gd name="T0" fmla="*/ 0 w 19424015"/>
              <a:gd name="T1" fmla="*/ 785765 h 554990"/>
              <a:gd name="T2" fmla="*/ 4898893 w 19424015"/>
              <a:gd name="T3" fmla="*/ 785765 h 554990"/>
              <a:gd name="T4" fmla="*/ 4898893 w 19424015"/>
              <a:gd name="T5" fmla="*/ 0 h 554990"/>
              <a:gd name="T6" fmla="*/ 0 w 19424015"/>
              <a:gd name="T7" fmla="*/ 0 h 554990"/>
              <a:gd name="T8" fmla="*/ 0 w 19424015"/>
              <a:gd name="T9" fmla="*/ 785765 h 5549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24015" h="554990">
                <a:moveTo>
                  <a:pt x="0" y="554956"/>
                </a:moveTo>
                <a:lnTo>
                  <a:pt x="19423492" y="554956"/>
                </a:lnTo>
                <a:lnTo>
                  <a:pt x="19423492" y="0"/>
                </a:lnTo>
                <a:lnTo>
                  <a:pt x="0" y="0"/>
                </a:lnTo>
                <a:lnTo>
                  <a:pt x="0" y="554956"/>
                </a:lnTo>
                <a:close/>
              </a:path>
            </a:pathLst>
          </a:custGeom>
          <a:solidFill>
            <a:srgbClr val="74C26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sz="2968" dirty="0"/>
          </a:p>
        </p:txBody>
      </p:sp>
      <p:sp>
        <p:nvSpPr>
          <p:cNvPr id="8" name="object 2">
            <a:extLst>
              <a:ext uri="{FF2B5EF4-FFF2-40B4-BE49-F238E27FC236}">
                <a16:creationId xmlns:a16="http://schemas.microsoft.com/office/drawing/2014/main" id="{6C42BD3B-4C81-3646-9E08-AE38CF0506FE}"/>
              </a:ext>
            </a:extLst>
          </p:cNvPr>
          <p:cNvSpPr txBox="1">
            <a:spLocks/>
          </p:cNvSpPr>
          <p:nvPr userDrawn="1"/>
        </p:nvSpPr>
        <p:spPr>
          <a:xfrm>
            <a:off x="1442366" y="167546"/>
            <a:ext cx="8075670" cy="901529"/>
          </a:xfrm>
          <a:prstGeom prst="rect">
            <a:avLst/>
          </a:prstGeom>
        </p:spPr>
        <p:txBody>
          <a:bodyPr lIns="0" tIns="15240" rIns="0" bIns="0">
            <a:spAutoFit/>
          </a:bodyPr>
          <a:lstStyle>
            <a:lvl1pPr>
              <a:defRPr>
                <a:latin typeface="+mj-lt"/>
                <a:ea typeface="+mj-ea"/>
                <a:cs typeface="+mj-cs"/>
              </a:defRPr>
            </a:lvl1pPr>
          </a:lstStyle>
          <a:p>
            <a:pPr marL="12699" defTabSz="914357" eaLnBrk="1" fontAlgn="auto" hangingPunct="1">
              <a:lnSpc>
                <a:spcPct val="90000"/>
              </a:lnSpc>
              <a:spcBef>
                <a:spcPts val="0"/>
              </a:spcBef>
              <a:spcAft>
                <a:spcPts val="0"/>
              </a:spcAft>
              <a:defRPr/>
            </a:pPr>
            <a:r>
              <a:rPr lang="en-US" sz="3199" dirty="0">
                <a:solidFill>
                  <a:srgbClr val="005486"/>
                </a:solidFill>
              </a:rPr>
              <a:t>U.S. Department of Energy</a:t>
            </a:r>
            <a:br>
              <a:rPr lang="en-US" sz="3199" kern="0" spc="5" dirty="0">
                <a:solidFill>
                  <a:srgbClr val="005486"/>
                </a:solidFill>
                <a:latin typeface="Franklin Gothic Medium" panose="020B0603020102020204" pitchFamily="34" charset="0"/>
              </a:rPr>
            </a:br>
            <a:r>
              <a:rPr lang="en-US" sz="3199" kern="0" spc="5" dirty="0">
                <a:solidFill>
                  <a:schemeClr val="bg1"/>
                </a:solidFill>
                <a:latin typeface="Franklin Gothic Medium" panose="020B0603020102020204" pitchFamily="34" charset="0"/>
              </a:rPr>
              <a:t>LITHIUM-ION BATTERY RECYCLING PRIZE</a:t>
            </a:r>
          </a:p>
        </p:txBody>
      </p:sp>
      <p:sp>
        <p:nvSpPr>
          <p:cNvPr id="2" name="Holder 2"/>
          <p:cNvSpPr>
            <a:spLocks noGrp="1"/>
          </p:cNvSpPr>
          <p:nvPr>
            <p:ph type="ctrTitle"/>
          </p:nvPr>
        </p:nvSpPr>
        <p:spPr>
          <a:xfrm>
            <a:off x="984251" y="4359275"/>
            <a:ext cx="14858999" cy="1231106"/>
          </a:xfrm>
          <a:prstGeom prst="rect">
            <a:avLst/>
          </a:prstGeom>
        </p:spPr>
        <p:txBody>
          <a:bodyPr wrap="square" lIns="0" tIns="0" rIns="0" bIns="0">
            <a:spAutoFit/>
          </a:bodyPr>
          <a:lstStyle>
            <a:lvl1pPr>
              <a:defRPr sz="7999" b="0" i="0">
                <a:solidFill>
                  <a:srgbClr val="74C267"/>
                </a:solidFill>
                <a:latin typeface="Franklin Gothic Medium" panose="020B0603020102020204" pitchFamily="34" charset="0"/>
              </a:defRPr>
            </a:lvl1pPr>
          </a:lstStyle>
          <a:p>
            <a:r>
              <a:rPr lang="en-US"/>
              <a:t>Click to edit Master title style</a:t>
            </a:r>
            <a:endParaRPr dirty="0"/>
          </a:p>
        </p:txBody>
      </p:sp>
      <p:sp>
        <p:nvSpPr>
          <p:cNvPr id="11" name="Text Placeholder 35">
            <a:extLst>
              <a:ext uri="{FF2B5EF4-FFF2-40B4-BE49-F238E27FC236}">
                <a16:creationId xmlns:a16="http://schemas.microsoft.com/office/drawing/2014/main" id="{88FD1EF4-C3C8-1B4C-9933-6B580F376266}"/>
              </a:ext>
            </a:extLst>
          </p:cNvPr>
          <p:cNvSpPr>
            <a:spLocks noGrp="1"/>
          </p:cNvSpPr>
          <p:nvPr>
            <p:ph type="body" sz="quarter" idx="11"/>
          </p:nvPr>
        </p:nvSpPr>
        <p:spPr>
          <a:xfrm>
            <a:off x="977900" y="5661692"/>
            <a:ext cx="14865349" cy="1152525"/>
          </a:xfrm>
          <a:prstGeom prst="rect">
            <a:avLst/>
          </a:prstGeom>
        </p:spPr>
        <p:txBody>
          <a:bodyPr/>
          <a:lstStyle>
            <a:lvl1pPr>
              <a:defRPr sz="3600" b="0" i="0">
                <a:solidFill>
                  <a:schemeClr val="bg1"/>
                </a:solidFill>
                <a:latin typeface="Franklin Gothic Medium" panose="020B0603020102020204" pitchFamily="34" charset="0"/>
              </a:defRPr>
            </a:lvl1pPr>
          </a:lstStyle>
          <a:p>
            <a:pPr lvl="0"/>
            <a:r>
              <a:rPr lang="en-US"/>
              <a:t>Edit Master text styles</a:t>
            </a:r>
          </a:p>
        </p:txBody>
      </p:sp>
    </p:spTree>
    <p:extLst>
      <p:ext uri="{BB962C8B-B14F-4D97-AF65-F5344CB8AC3E}">
        <p14:creationId xmlns:p14="http://schemas.microsoft.com/office/powerpoint/2010/main" val="26307419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2708340-A687-224B-8114-B988A69DDD63}"/>
              </a:ext>
            </a:extLst>
          </p:cNvPr>
          <p:cNvSpPr>
            <a:spLocks noGrp="1"/>
          </p:cNvSpPr>
          <p:nvPr>
            <p:ph type="dt" sz="half" idx="10"/>
          </p:nvPr>
        </p:nvSpPr>
        <p:spPr>
          <a:xfrm>
            <a:off x="0" y="0"/>
            <a:ext cx="0" cy="0"/>
          </a:xfrm>
        </p:spPr>
        <p:txBody>
          <a:bodyPr/>
          <a:lstStyle>
            <a:lvl1pPr>
              <a:defRPr/>
            </a:lvl1pPr>
          </a:lstStyle>
          <a:p>
            <a:pPr>
              <a:defRPr/>
            </a:pPr>
            <a:endParaRPr lang="en-US" dirty="0"/>
          </a:p>
        </p:txBody>
      </p:sp>
      <p:sp>
        <p:nvSpPr>
          <p:cNvPr id="3" name="Footer Placeholder 2">
            <a:extLst>
              <a:ext uri="{FF2B5EF4-FFF2-40B4-BE49-F238E27FC236}">
                <a16:creationId xmlns:a16="http://schemas.microsoft.com/office/drawing/2014/main" id="{CF80CD3C-1684-4C4F-B231-A03FCE98714D}"/>
              </a:ext>
            </a:extLst>
          </p:cNvPr>
          <p:cNvSpPr>
            <a:spLocks noGrp="1"/>
          </p:cNvSpPr>
          <p:nvPr>
            <p:ph type="ftr" sz="quarter" idx="11"/>
          </p:nvPr>
        </p:nvSpPr>
        <p:spPr>
          <a:xfrm>
            <a:off x="0" y="0"/>
            <a:ext cx="0" cy="0"/>
          </a:xfrm>
        </p:spPr>
        <p:txBody>
          <a:bodyPr/>
          <a:lstStyle>
            <a:lvl1pPr>
              <a:defRPr/>
            </a:lvl1pPr>
          </a:lstStyle>
          <a:p>
            <a:pPr>
              <a:defRPr/>
            </a:pPr>
            <a:endParaRPr lang="en-US" dirty="0"/>
          </a:p>
        </p:txBody>
      </p:sp>
      <p:sp>
        <p:nvSpPr>
          <p:cNvPr id="4" name="Slide Number Placeholder 3">
            <a:extLst>
              <a:ext uri="{FF2B5EF4-FFF2-40B4-BE49-F238E27FC236}">
                <a16:creationId xmlns:a16="http://schemas.microsoft.com/office/drawing/2014/main" id="{10729A30-75A9-2748-9F53-C5498BAA3BD6}"/>
              </a:ext>
            </a:extLst>
          </p:cNvPr>
          <p:cNvSpPr>
            <a:spLocks noGrp="1"/>
          </p:cNvSpPr>
          <p:nvPr>
            <p:ph type="sldNum" sz="quarter" idx="12"/>
          </p:nvPr>
        </p:nvSpPr>
        <p:spPr>
          <a:xfrm>
            <a:off x="0" y="0"/>
            <a:ext cx="0" cy="0"/>
          </a:xfrm>
        </p:spPr>
        <p:txBody>
          <a:bodyPr/>
          <a:lstStyle>
            <a:lvl1pPr>
              <a:defRPr/>
            </a:lvl1pPr>
          </a:lstStyle>
          <a:p>
            <a:pPr>
              <a:defRPr/>
            </a:pPr>
            <a:fld id="{5E54BFC9-6E7B-C74F-BB2A-6BFC91A1AB44}" type="slidenum">
              <a:rPr lang="en-US"/>
              <a:pPr>
                <a:defRPr/>
              </a:pPr>
              <a:t>‹#›</a:t>
            </a:fld>
            <a:endParaRPr lang="en-US" dirty="0"/>
          </a:p>
        </p:txBody>
      </p:sp>
      <p:sp>
        <p:nvSpPr>
          <p:cNvPr id="6" name="Slide Number Placeholder 5">
            <a:extLst>
              <a:ext uri="{FF2B5EF4-FFF2-40B4-BE49-F238E27FC236}">
                <a16:creationId xmlns:a16="http://schemas.microsoft.com/office/drawing/2014/main" id="{74F80B8F-3956-4440-8CD3-9ED1B1FE7903}"/>
              </a:ext>
            </a:extLst>
          </p:cNvPr>
          <p:cNvSpPr txBox="1">
            <a:spLocks/>
          </p:cNvSpPr>
          <p:nvPr userDrawn="1"/>
        </p:nvSpPr>
        <p:spPr>
          <a:xfrm>
            <a:off x="19424650" y="10951577"/>
            <a:ext cx="685800" cy="418098"/>
          </a:xfrm>
          <a:prstGeom prst="rect">
            <a:avLst/>
          </a:prstGeom>
        </p:spPr>
        <p:txBody>
          <a:bodyPr/>
          <a:lstStyle>
            <a:defPPr>
              <a:defRPr lang="en-US"/>
            </a:defPPr>
            <a:lvl1pPr marL="0" algn="ctr" defTabSz="914400" rtl="0" eaLnBrk="1" latinLnBrk="0" hangingPunct="1">
              <a:defRPr sz="1800" b="0" i="0" kern="1200">
                <a:solidFill>
                  <a:schemeClr val="bg1"/>
                </a:solidFill>
                <a:latin typeface="Franklin Gothic Medium" panose="020B0603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22924954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Simple Slide - Any Content">
    <p:spTree>
      <p:nvGrpSpPr>
        <p:cNvPr id="1" name=""/>
        <p:cNvGrpSpPr/>
        <p:nvPr/>
      </p:nvGrpSpPr>
      <p:grpSpPr>
        <a:xfrm>
          <a:off x="0" y="0"/>
          <a:ext cx="0" cy="0"/>
          <a:chOff x="0" y="0"/>
          <a:chExt cx="0" cy="0"/>
        </a:xfrm>
      </p:grpSpPr>
      <p:sp>
        <p:nvSpPr>
          <p:cNvPr id="2" name="Title 1"/>
          <p:cNvSpPr>
            <a:spLocks noGrp="1"/>
          </p:cNvSpPr>
          <p:nvPr>
            <p:ph type="title"/>
          </p:nvPr>
        </p:nvSpPr>
        <p:spPr>
          <a:xfrm>
            <a:off x="917453" y="2"/>
            <a:ext cx="18269200" cy="1432958"/>
          </a:xfrm>
          <a:prstGeom prst="rect">
            <a:avLst/>
          </a:prstGeom>
          <a:solidFill>
            <a:schemeClr val="accent1"/>
          </a:solidFill>
        </p:spPr>
        <p:txBody>
          <a:bodyPr vert="horz" lIns="91440" tIns="91440" rIns="91440" bIns="91440" anchor="ctr" anchorCtr="0"/>
          <a:lstStyle>
            <a:lvl1pPr>
              <a:lnSpc>
                <a:spcPct val="90000"/>
              </a:lnSpc>
              <a:defRPr sz="4947">
                <a:solidFill>
                  <a:schemeClr val="bg1"/>
                </a:solidFill>
              </a:defRPr>
            </a:lvl1pPr>
          </a:lstStyle>
          <a:p>
            <a:r>
              <a:rPr lang="en-US"/>
              <a:t>Click to edit Master title style</a:t>
            </a:r>
          </a:p>
        </p:txBody>
      </p:sp>
      <p:sp>
        <p:nvSpPr>
          <p:cNvPr id="3" name="Slide Number Placeholder 5">
            <a:extLst>
              <a:ext uri="{FF2B5EF4-FFF2-40B4-BE49-F238E27FC236}">
                <a16:creationId xmlns:a16="http://schemas.microsoft.com/office/drawing/2014/main" id="{F8A37F49-61D7-B44C-8CE3-5D8C52F9A60F}"/>
              </a:ext>
            </a:extLst>
          </p:cNvPr>
          <p:cNvSpPr>
            <a:spLocks noGrp="1"/>
          </p:cNvSpPr>
          <p:nvPr>
            <p:ph type="sldNum" sz="quarter" idx="4"/>
          </p:nvPr>
        </p:nvSpPr>
        <p:spPr>
          <a:xfrm>
            <a:off x="19424650" y="10875377"/>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36270042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5" name="Rectangle 4"/>
          <p:cNvSpPr/>
          <p:nvPr/>
        </p:nvSpPr>
        <p:spPr>
          <a:xfrm>
            <a:off x="0" y="1115232"/>
            <a:ext cx="20104100" cy="465987"/>
          </a:xfrm>
          <a:prstGeom prst="rect">
            <a:avLst/>
          </a:prstGeom>
          <a:solidFill>
            <a:srgbClr val="FEFEF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6" charset="-128"/>
              <a:cs typeface="ＭＳ Ｐゴシック" pitchFamily="-106" charset="-128"/>
            </a:endParaRPr>
          </a:p>
        </p:txBody>
      </p:sp>
      <p:pic>
        <p:nvPicPr>
          <p:cNvPr id="6" name="Picture 14" descr="EERE identifier_vert_2017_top bleed_BC.jpg"/>
          <p:cNvPicPr>
            <a:picLocks noChangeAspect="1"/>
          </p:cNvPicPr>
          <p:nvPr/>
        </p:nvPicPr>
        <p:blipFill>
          <a:blip r:embed="rId2" cstate="print">
            <a:extLst>
              <a:ext uri="{28A0092B-C50C-407E-A947-70E740481C1C}">
                <a14:useLocalDpi xmlns:a14="http://schemas.microsoft.com/office/drawing/2010/main" val="0"/>
              </a:ext>
            </a:extLst>
          </a:blip>
          <a:srcRect t="28281"/>
          <a:stretch>
            <a:fillRect/>
          </a:stretch>
        </p:blipFill>
        <p:spPr bwMode="auto">
          <a:xfrm>
            <a:off x="1424044" y="0"/>
            <a:ext cx="4083645" cy="22330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15" descr="photo collage.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452" y="6840587"/>
            <a:ext cx="20152966" cy="44897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9" name="Subtitle 2"/>
          <p:cNvSpPr>
            <a:spLocks noGrp="1"/>
          </p:cNvSpPr>
          <p:nvPr>
            <p:ph type="subTitle" idx="1"/>
          </p:nvPr>
        </p:nvSpPr>
        <p:spPr>
          <a:xfrm>
            <a:off x="1167379" y="2547358"/>
            <a:ext cx="18181973" cy="2277965"/>
          </a:xfrm>
          <a:prstGeom prst="rect">
            <a:avLst/>
          </a:prstGeom>
        </p:spPr>
        <p:txBody>
          <a:bodyPr>
            <a:normAutofit/>
          </a:bodyPr>
          <a:lstStyle>
            <a:lvl1pPr marL="0" indent="0" algn="l">
              <a:buNone/>
              <a:defRPr sz="4947" b="1" i="0">
                <a:solidFill>
                  <a:srgbClr val="282B2E"/>
                </a:solidFill>
                <a:latin typeface="+mj-lt"/>
                <a:cs typeface="Arial"/>
              </a:defRPr>
            </a:lvl1pPr>
            <a:lvl2pPr marL="565476" indent="0" algn="ctr">
              <a:buNone/>
              <a:defRPr>
                <a:solidFill>
                  <a:schemeClr val="tx1">
                    <a:tint val="75000"/>
                  </a:schemeClr>
                </a:solidFill>
              </a:defRPr>
            </a:lvl2pPr>
            <a:lvl3pPr marL="1130953" indent="0" algn="ctr">
              <a:buNone/>
              <a:defRPr>
                <a:solidFill>
                  <a:schemeClr val="tx1">
                    <a:tint val="75000"/>
                  </a:schemeClr>
                </a:solidFill>
              </a:defRPr>
            </a:lvl3pPr>
            <a:lvl4pPr marL="1696429" indent="0" algn="ctr">
              <a:buNone/>
              <a:defRPr>
                <a:solidFill>
                  <a:schemeClr val="tx1">
                    <a:tint val="75000"/>
                  </a:schemeClr>
                </a:solidFill>
              </a:defRPr>
            </a:lvl4pPr>
            <a:lvl5pPr marL="2261906" indent="0" algn="ctr">
              <a:buNone/>
              <a:defRPr>
                <a:solidFill>
                  <a:schemeClr val="tx1">
                    <a:tint val="75000"/>
                  </a:schemeClr>
                </a:solidFill>
              </a:defRPr>
            </a:lvl5pPr>
            <a:lvl6pPr marL="2827382" indent="0" algn="ctr">
              <a:buNone/>
              <a:defRPr>
                <a:solidFill>
                  <a:schemeClr val="tx1">
                    <a:tint val="75000"/>
                  </a:schemeClr>
                </a:solidFill>
              </a:defRPr>
            </a:lvl6pPr>
            <a:lvl7pPr marL="3392858" indent="0" algn="ctr">
              <a:buNone/>
              <a:defRPr>
                <a:solidFill>
                  <a:schemeClr val="tx1">
                    <a:tint val="75000"/>
                  </a:schemeClr>
                </a:solidFill>
              </a:defRPr>
            </a:lvl7pPr>
            <a:lvl8pPr marL="3958335" indent="0" algn="ctr">
              <a:buNone/>
              <a:defRPr>
                <a:solidFill>
                  <a:schemeClr val="tx1">
                    <a:tint val="75000"/>
                  </a:schemeClr>
                </a:solidFill>
              </a:defRPr>
            </a:lvl8pPr>
            <a:lvl9pPr marL="4523811" indent="0" algn="ctr">
              <a:buNone/>
              <a:defRPr>
                <a:solidFill>
                  <a:schemeClr val="tx1">
                    <a:tint val="75000"/>
                  </a:schemeClr>
                </a:solidFill>
              </a:defRPr>
            </a:lvl9pPr>
          </a:lstStyle>
          <a:p>
            <a:r>
              <a:rPr lang="en-US"/>
              <a:t>Click to edit Master subtitle style</a:t>
            </a:r>
            <a:endParaRPr lang="en-US" dirty="0"/>
          </a:p>
        </p:txBody>
      </p:sp>
      <p:sp>
        <p:nvSpPr>
          <p:cNvPr id="20" name="Text Placeholder 17"/>
          <p:cNvSpPr>
            <a:spLocks noGrp="1"/>
          </p:cNvSpPr>
          <p:nvPr>
            <p:ph type="body" sz="quarter" idx="10"/>
          </p:nvPr>
        </p:nvSpPr>
        <p:spPr>
          <a:xfrm>
            <a:off x="1219504" y="4908227"/>
            <a:ext cx="9170521" cy="546050"/>
          </a:xfrm>
          <a:prstGeom prst="rect">
            <a:avLst/>
          </a:prstGeom>
        </p:spPr>
        <p:txBody>
          <a:bodyPr/>
          <a:lstStyle>
            <a:lvl1pPr marL="0" marR="0" indent="0" algn="l" defTabSz="565476" rtl="0" eaLnBrk="1" fontAlgn="auto" latinLnBrk="0" hangingPunct="1">
              <a:lnSpc>
                <a:spcPct val="100000"/>
              </a:lnSpc>
              <a:spcBef>
                <a:spcPct val="20000"/>
              </a:spcBef>
              <a:spcAft>
                <a:spcPts val="0"/>
              </a:spcAft>
              <a:buClrTx/>
              <a:buSzTx/>
              <a:buFontTx/>
              <a:buNone/>
              <a:tabLst/>
              <a:defRPr kumimoji="0" lang="en-US" sz="1979" b="1" i="0" u="none" strike="noStrike" kern="1200" cap="none" spc="0" normalizeH="0" baseline="0" noProof="0">
                <a:ln>
                  <a:noFill/>
                </a:ln>
                <a:solidFill>
                  <a:srgbClr val="282B2E"/>
                </a:solidFill>
                <a:effectLst/>
                <a:uLnTx/>
                <a:uFillTx/>
                <a:latin typeface="+mn-lt"/>
                <a:cs typeface="Arial"/>
              </a:defRPr>
            </a:lvl1pPr>
          </a:lstStyle>
          <a:p>
            <a:pPr lvl="0"/>
            <a:r>
              <a:rPr lang="en-US" noProof="0"/>
              <a:t>Click to edit Master text styles</a:t>
            </a:r>
          </a:p>
        </p:txBody>
      </p:sp>
      <p:sp>
        <p:nvSpPr>
          <p:cNvPr id="22" name="Text Placeholder 18"/>
          <p:cNvSpPr>
            <a:spLocks noGrp="1"/>
          </p:cNvSpPr>
          <p:nvPr>
            <p:ph type="body" sz="quarter" idx="13"/>
          </p:nvPr>
        </p:nvSpPr>
        <p:spPr>
          <a:xfrm>
            <a:off x="1229258" y="5646708"/>
            <a:ext cx="6264232" cy="476066"/>
          </a:xfrm>
          <a:prstGeom prst="rect">
            <a:avLst/>
          </a:prstGeom>
        </p:spPr>
        <p:txBody>
          <a:bodyPr>
            <a:normAutofit/>
          </a:bodyPr>
          <a:lstStyle>
            <a:lvl1pPr>
              <a:buNone/>
              <a:defRPr sz="1484">
                <a:solidFill>
                  <a:srgbClr val="282B2E"/>
                </a:solidFill>
                <a:latin typeface="+mn-lt"/>
                <a:cs typeface="Arial"/>
              </a:defRPr>
            </a:lvl1pPr>
            <a:lvl5pPr>
              <a:defRPr/>
            </a:lvl5pPr>
          </a:lstStyle>
          <a:p>
            <a:pPr lvl="0"/>
            <a:r>
              <a:rPr lang="en-US"/>
              <a:t>Click to edit Master text styles</a:t>
            </a:r>
          </a:p>
        </p:txBody>
      </p:sp>
    </p:spTree>
    <p:extLst>
      <p:ext uri="{BB962C8B-B14F-4D97-AF65-F5344CB8AC3E}">
        <p14:creationId xmlns:p14="http://schemas.microsoft.com/office/powerpoint/2010/main" val="42194705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1 column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Content Placeholder 6"/>
          <p:cNvSpPr>
            <a:spLocks noGrp="1"/>
          </p:cNvSpPr>
          <p:nvPr>
            <p:ph sz="quarter" idx="10"/>
          </p:nvPr>
        </p:nvSpPr>
        <p:spPr>
          <a:xfrm>
            <a:off x="787569" y="1725811"/>
            <a:ext cx="18528136" cy="88566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5">
            <a:extLst>
              <a:ext uri="{FF2B5EF4-FFF2-40B4-BE49-F238E27FC236}">
                <a16:creationId xmlns:a16="http://schemas.microsoft.com/office/drawing/2014/main" id="{1A89F5C9-352D-E945-AC4E-54116119063E}"/>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15929162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2 column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Content Placeholder 2"/>
          <p:cNvSpPr>
            <a:spLocks noGrp="1"/>
          </p:cNvSpPr>
          <p:nvPr>
            <p:ph sz="half" idx="1"/>
          </p:nvPr>
        </p:nvSpPr>
        <p:spPr>
          <a:xfrm>
            <a:off x="824521" y="2767115"/>
            <a:ext cx="9079705" cy="7036929"/>
          </a:xfrm>
          <a:prstGeom prst="rect">
            <a:avLst/>
          </a:prstGeom>
        </p:spPr>
        <p:txBody>
          <a:bodyPr/>
          <a:lstStyle>
            <a:lvl1pPr marL="226191" indent="-226191">
              <a:defRPr sz="2721" b="0" baseline="0"/>
            </a:lvl1pPr>
            <a:lvl2pPr>
              <a:buSzPct val="80000"/>
              <a:buFont typeface="Courier New" pitchFamily="49" charset="0"/>
              <a:buChar char="o"/>
              <a:defRPr lang="en-US" sz="2721" kern="1200" dirty="0" smtClean="0">
                <a:solidFill>
                  <a:schemeClr val="tx1"/>
                </a:solidFill>
                <a:latin typeface="+mn-lt"/>
                <a:ea typeface="+mn-ea"/>
                <a:cs typeface="+mn-cs"/>
              </a:defRPr>
            </a:lvl2pPr>
            <a:lvl3pPr>
              <a:buFont typeface="Calibri" pitchFamily="34" charset="0"/>
              <a:buChar char="–"/>
              <a:defRPr sz="2474"/>
            </a:lvl3pPr>
            <a:lvl4pPr>
              <a:buFont typeface="Wingdings" pitchFamily="2" charset="2"/>
              <a:buChar char="§"/>
              <a:defRPr sz="2226"/>
            </a:lvl4pPr>
            <a:lvl5pPr>
              <a:defRPr sz="2226"/>
            </a:lvl5pPr>
            <a:lvl6pPr>
              <a:defRPr sz="2226"/>
            </a:lvl6pPr>
            <a:lvl7pPr>
              <a:defRPr sz="2226"/>
            </a:lvl7pPr>
            <a:lvl8pPr>
              <a:defRPr sz="2226"/>
            </a:lvl8pPr>
            <a:lvl9pPr>
              <a:defRPr sz="222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3"/>
          <p:cNvSpPr>
            <a:spLocks noGrp="1"/>
          </p:cNvSpPr>
          <p:nvPr>
            <p:ph sz="half" idx="2"/>
          </p:nvPr>
        </p:nvSpPr>
        <p:spPr>
          <a:xfrm>
            <a:off x="10416684" y="2767115"/>
            <a:ext cx="9342494" cy="7036929"/>
          </a:xfrm>
          <a:prstGeom prst="rect">
            <a:avLst/>
          </a:prstGeom>
        </p:spPr>
        <p:txBody>
          <a:bodyPr/>
          <a:lstStyle>
            <a:lvl1pPr marL="226191" indent="-226191">
              <a:defRPr sz="2721" b="0"/>
            </a:lvl1pPr>
            <a:lvl2pPr>
              <a:buSzPct val="80000"/>
              <a:buFont typeface="Courier New" pitchFamily="49" charset="0"/>
              <a:buChar char="o"/>
              <a:defRPr sz="2721"/>
            </a:lvl2pPr>
            <a:lvl3pPr>
              <a:buFont typeface="Calibri" pitchFamily="34" charset="0"/>
              <a:buChar char="–"/>
              <a:defRPr sz="2474"/>
            </a:lvl3pPr>
            <a:lvl4pPr>
              <a:buFont typeface="Wingdings" pitchFamily="2" charset="2"/>
              <a:buChar char="§"/>
              <a:defRPr sz="2226"/>
            </a:lvl4pPr>
            <a:lvl5pPr>
              <a:defRPr sz="2226"/>
            </a:lvl5pPr>
            <a:lvl6pPr>
              <a:defRPr sz="2226"/>
            </a:lvl6pPr>
            <a:lvl7pPr>
              <a:defRPr sz="2226"/>
            </a:lvl7pPr>
            <a:lvl8pPr>
              <a:defRPr sz="2226"/>
            </a:lvl8pPr>
            <a:lvl9pPr>
              <a:defRPr sz="222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8"/>
          <p:cNvSpPr>
            <a:spLocks noGrp="1"/>
          </p:cNvSpPr>
          <p:nvPr>
            <p:ph type="body" sz="quarter" idx="10"/>
          </p:nvPr>
        </p:nvSpPr>
        <p:spPr>
          <a:xfrm>
            <a:off x="824521" y="1761839"/>
            <a:ext cx="9063282" cy="753957"/>
          </a:xfrm>
          <a:prstGeom prst="rect">
            <a:avLst/>
          </a:prstGeom>
        </p:spPr>
        <p:txBody>
          <a:bodyPr>
            <a:noAutofit/>
          </a:bodyPr>
          <a:lstStyle>
            <a:lvl1pPr>
              <a:buNone/>
              <a:defRPr sz="2968" b="1"/>
            </a:lvl1pPr>
          </a:lstStyle>
          <a:p>
            <a:pPr lvl="0"/>
            <a:r>
              <a:rPr lang="en-US"/>
              <a:t>Click to edit Master text styles</a:t>
            </a:r>
          </a:p>
        </p:txBody>
      </p:sp>
      <p:sp>
        <p:nvSpPr>
          <p:cNvPr id="9" name="Text Placeholder 8"/>
          <p:cNvSpPr>
            <a:spLocks noGrp="1"/>
          </p:cNvSpPr>
          <p:nvPr>
            <p:ph type="body" sz="quarter" idx="11"/>
          </p:nvPr>
        </p:nvSpPr>
        <p:spPr>
          <a:xfrm>
            <a:off x="10416684" y="1761839"/>
            <a:ext cx="9342494" cy="753957"/>
          </a:xfrm>
          <a:prstGeom prst="rect">
            <a:avLst/>
          </a:prstGeom>
        </p:spPr>
        <p:txBody>
          <a:bodyPr>
            <a:noAutofit/>
          </a:bodyPr>
          <a:lstStyle>
            <a:lvl1pPr>
              <a:buNone/>
              <a:defRPr sz="2968" b="1"/>
            </a:lvl1pPr>
          </a:lstStyle>
          <a:p>
            <a:pPr lvl="0"/>
            <a:r>
              <a:rPr lang="en-US"/>
              <a:t>Click to edit Master text styles</a:t>
            </a:r>
          </a:p>
        </p:txBody>
      </p:sp>
      <p:sp>
        <p:nvSpPr>
          <p:cNvPr id="10" name="Slide Number Placeholder 5">
            <a:extLst>
              <a:ext uri="{FF2B5EF4-FFF2-40B4-BE49-F238E27FC236}">
                <a16:creationId xmlns:a16="http://schemas.microsoft.com/office/drawing/2014/main" id="{6BCA8819-1D70-344D-8E8D-FC1E4AC2AD42}"/>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1767843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hart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Chart Placeholder 6"/>
          <p:cNvSpPr>
            <a:spLocks noGrp="1"/>
          </p:cNvSpPr>
          <p:nvPr>
            <p:ph type="chart" sz="quarter" idx="10"/>
          </p:nvPr>
        </p:nvSpPr>
        <p:spPr>
          <a:xfrm>
            <a:off x="804197" y="1724264"/>
            <a:ext cx="16655491" cy="8648800"/>
          </a:xfrm>
          <a:prstGeom prst="rect">
            <a:avLst/>
          </a:prstGeom>
        </p:spPr>
        <p:txBody>
          <a:bodyPr rtlCol="0">
            <a:normAutofit/>
          </a:bodyPr>
          <a:lstStyle/>
          <a:p>
            <a:pPr lvl="0"/>
            <a:r>
              <a:rPr lang="en-US" noProof="0" dirty="0"/>
              <a:t>Click icon to add chart</a:t>
            </a:r>
          </a:p>
        </p:txBody>
      </p:sp>
      <p:sp>
        <p:nvSpPr>
          <p:cNvPr id="4" name="Slide Number Placeholder 5">
            <a:extLst>
              <a:ext uri="{FF2B5EF4-FFF2-40B4-BE49-F238E27FC236}">
                <a16:creationId xmlns:a16="http://schemas.microsoft.com/office/drawing/2014/main" id="{CF5EE111-6893-DC42-ADE5-FAFA02C9A6F7}"/>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40834930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ection - white">
    <p:spTree>
      <p:nvGrpSpPr>
        <p:cNvPr id="1" name=""/>
        <p:cNvGrpSpPr/>
        <p:nvPr/>
      </p:nvGrpSpPr>
      <p:grpSpPr>
        <a:xfrm>
          <a:off x="0" y="0"/>
          <a:ext cx="0" cy="0"/>
          <a:chOff x="0" y="0"/>
          <a:chExt cx="0" cy="0"/>
        </a:xfrm>
      </p:grpSpPr>
      <p:sp>
        <p:nvSpPr>
          <p:cNvPr id="4" name="Rectangle 3"/>
          <p:cNvSpPr/>
          <p:nvPr/>
        </p:nvSpPr>
        <p:spPr>
          <a:xfrm>
            <a:off x="0" y="1115232"/>
            <a:ext cx="20104100" cy="465987"/>
          </a:xfrm>
          <a:prstGeom prst="rect">
            <a:avLst/>
          </a:prstGeom>
          <a:solidFill>
            <a:srgbClr val="FEFEF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a:xfrm>
            <a:off x="0" y="3940394"/>
            <a:ext cx="20104100" cy="1340244"/>
          </a:xfrm>
        </p:spPr>
        <p:txBody>
          <a:bodyPr/>
          <a:lstStyle>
            <a:lvl1pPr algn="ctr">
              <a:defRPr/>
            </a:lvl1pPr>
          </a:lstStyle>
          <a:p>
            <a:r>
              <a:rPr lang="en-US"/>
              <a:t>Click to edit Master title style</a:t>
            </a:r>
            <a:endParaRPr lang="en-US" dirty="0"/>
          </a:p>
        </p:txBody>
      </p:sp>
      <p:sp>
        <p:nvSpPr>
          <p:cNvPr id="7" name="Text Placeholder 6"/>
          <p:cNvSpPr>
            <a:spLocks noGrp="1"/>
          </p:cNvSpPr>
          <p:nvPr>
            <p:ph type="body" sz="quarter" idx="11"/>
          </p:nvPr>
        </p:nvSpPr>
        <p:spPr>
          <a:xfrm>
            <a:off x="3" y="5371173"/>
            <a:ext cx="20104098" cy="1897365"/>
          </a:xfrm>
          <a:prstGeom prst="rect">
            <a:avLst/>
          </a:prstGeom>
        </p:spPr>
        <p:txBody>
          <a:bodyPr/>
          <a:lstStyle>
            <a:lvl1pPr marL="0" indent="0" algn="ctr">
              <a:buFontTx/>
              <a:buNone/>
              <a:defRPr/>
            </a:lvl1pPr>
          </a:lstStyle>
          <a:p>
            <a:pPr lvl="0"/>
            <a:r>
              <a:rPr lang="en-US"/>
              <a:t>Click to edit Master text styles</a:t>
            </a:r>
          </a:p>
        </p:txBody>
      </p:sp>
      <p:sp>
        <p:nvSpPr>
          <p:cNvPr id="5" name="Slide Number Placeholder 5">
            <a:extLst>
              <a:ext uri="{FF2B5EF4-FFF2-40B4-BE49-F238E27FC236}">
                <a16:creationId xmlns:a16="http://schemas.microsoft.com/office/drawing/2014/main" id="{31BDA2F8-FB29-CE49-A101-7518E834C6A0}"/>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8379862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1 column - green">
    <p:spTree>
      <p:nvGrpSpPr>
        <p:cNvPr id="1" name=""/>
        <p:cNvGrpSpPr/>
        <p:nvPr/>
      </p:nvGrpSpPr>
      <p:grpSpPr>
        <a:xfrm>
          <a:off x="0" y="0"/>
          <a:ext cx="0" cy="0"/>
          <a:chOff x="0" y="0"/>
          <a:chExt cx="0" cy="0"/>
        </a:xfrm>
      </p:grpSpPr>
      <p:sp>
        <p:nvSpPr>
          <p:cNvPr id="4" name="Rectangle 3"/>
          <p:cNvSpPr/>
          <p:nvPr/>
        </p:nvSpPr>
        <p:spPr>
          <a:xfrm>
            <a:off x="0" y="1397961"/>
            <a:ext cx="20104100" cy="9406134"/>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6" charset="-128"/>
              <a:cs typeface="ＭＳ Ｐゴシック" pitchFamily="-106" charset="-128"/>
            </a:endParaRPr>
          </a:p>
        </p:txBody>
      </p:sp>
      <p:sp>
        <p:nvSpPr>
          <p:cNvPr id="5" name="Rectangle 4"/>
          <p:cNvSpPr/>
          <p:nvPr/>
        </p:nvSpPr>
        <p:spPr>
          <a:xfrm>
            <a:off x="0" y="0"/>
            <a:ext cx="20104100" cy="134298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8" name="Content Placeholder 6"/>
          <p:cNvSpPr>
            <a:spLocks noGrp="1"/>
          </p:cNvSpPr>
          <p:nvPr>
            <p:ph sz="quarter" idx="10"/>
          </p:nvPr>
        </p:nvSpPr>
        <p:spPr>
          <a:xfrm>
            <a:off x="787569" y="1725811"/>
            <a:ext cx="18528136" cy="8856687"/>
          </a:xfrm>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7A5CBD75-BB0D-3845-9F0C-7520B2DF0441}"/>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14661711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2 column  - green">
    <p:spTree>
      <p:nvGrpSpPr>
        <p:cNvPr id="1" name=""/>
        <p:cNvGrpSpPr/>
        <p:nvPr/>
      </p:nvGrpSpPr>
      <p:grpSpPr>
        <a:xfrm>
          <a:off x="0" y="0"/>
          <a:ext cx="0" cy="0"/>
          <a:chOff x="0" y="0"/>
          <a:chExt cx="0" cy="0"/>
        </a:xfrm>
      </p:grpSpPr>
      <p:sp>
        <p:nvSpPr>
          <p:cNvPr id="7" name="Rectangle 6"/>
          <p:cNvSpPr/>
          <p:nvPr/>
        </p:nvSpPr>
        <p:spPr>
          <a:xfrm>
            <a:off x="0" y="1397961"/>
            <a:ext cx="20104100" cy="9406134"/>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6" charset="-128"/>
              <a:cs typeface="ＭＳ Ｐゴシック" pitchFamily="-106" charset="-128"/>
            </a:endParaRPr>
          </a:p>
        </p:txBody>
      </p:sp>
      <p:sp>
        <p:nvSpPr>
          <p:cNvPr id="8" name="Rectangle 7"/>
          <p:cNvSpPr/>
          <p:nvPr/>
        </p:nvSpPr>
        <p:spPr>
          <a:xfrm>
            <a:off x="0" y="0"/>
            <a:ext cx="20104100" cy="134298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9" name="Content Placeholder 2"/>
          <p:cNvSpPr>
            <a:spLocks noGrp="1"/>
          </p:cNvSpPr>
          <p:nvPr>
            <p:ph sz="half" idx="1"/>
          </p:nvPr>
        </p:nvSpPr>
        <p:spPr>
          <a:xfrm>
            <a:off x="824521" y="2767115"/>
            <a:ext cx="9079705" cy="7036929"/>
          </a:xfrm>
          <a:prstGeom prst="rect">
            <a:avLst/>
          </a:prstGeom>
        </p:spPr>
        <p:txBody>
          <a:bodyPr/>
          <a:lstStyle>
            <a:lvl1pPr marL="226191" indent="-226191">
              <a:defRPr sz="2721" b="0" baseline="0">
                <a:solidFill>
                  <a:srgbClr val="FFFFFF"/>
                </a:solidFill>
              </a:defRPr>
            </a:lvl1pPr>
            <a:lvl2pPr>
              <a:buSzPct val="80000"/>
              <a:buFont typeface="Courier New" pitchFamily="49" charset="0"/>
              <a:buChar char="o"/>
              <a:defRPr lang="en-US" sz="2721" kern="1200" dirty="0" smtClean="0">
                <a:solidFill>
                  <a:srgbClr val="FFFFFF"/>
                </a:solidFill>
                <a:latin typeface="+mn-lt"/>
                <a:ea typeface="+mn-ea"/>
                <a:cs typeface="+mn-cs"/>
              </a:defRPr>
            </a:lvl2pPr>
            <a:lvl3pPr>
              <a:buFont typeface="Calibri" pitchFamily="34" charset="0"/>
              <a:buChar char="–"/>
              <a:defRPr sz="2474">
                <a:solidFill>
                  <a:srgbClr val="FFFFFF"/>
                </a:solidFill>
              </a:defRPr>
            </a:lvl3pPr>
            <a:lvl4pPr>
              <a:buFont typeface="Wingdings" pitchFamily="2" charset="2"/>
              <a:buChar char="§"/>
              <a:defRPr sz="2226">
                <a:solidFill>
                  <a:srgbClr val="FFFFFF"/>
                </a:solidFill>
              </a:defRPr>
            </a:lvl4pPr>
            <a:lvl5pPr>
              <a:defRPr sz="2226">
                <a:solidFill>
                  <a:srgbClr val="FFFFFF"/>
                </a:solidFill>
              </a:defRPr>
            </a:lvl5pPr>
            <a:lvl6pPr>
              <a:defRPr sz="2226"/>
            </a:lvl6pPr>
            <a:lvl7pPr>
              <a:defRPr sz="2226"/>
            </a:lvl7pPr>
            <a:lvl8pPr>
              <a:defRPr sz="2226"/>
            </a:lvl8pPr>
            <a:lvl9pPr>
              <a:defRPr sz="222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half" idx="2"/>
          </p:nvPr>
        </p:nvSpPr>
        <p:spPr>
          <a:xfrm>
            <a:off x="10416684" y="2767115"/>
            <a:ext cx="9342494" cy="7036929"/>
          </a:xfrm>
          <a:prstGeom prst="rect">
            <a:avLst/>
          </a:prstGeom>
        </p:spPr>
        <p:txBody>
          <a:bodyPr/>
          <a:lstStyle>
            <a:lvl1pPr marL="226191" indent="-226191">
              <a:defRPr sz="2721" b="0">
                <a:solidFill>
                  <a:srgbClr val="FFFFFF"/>
                </a:solidFill>
              </a:defRPr>
            </a:lvl1pPr>
            <a:lvl2pPr>
              <a:buSzPct val="80000"/>
              <a:buFont typeface="Courier New" pitchFamily="49" charset="0"/>
              <a:buChar char="o"/>
              <a:defRPr sz="2721">
                <a:solidFill>
                  <a:srgbClr val="FFFFFF"/>
                </a:solidFill>
              </a:defRPr>
            </a:lvl2pPr>
            <a:lvl3pPr>
              <a:buFont typeface="Calibri" pitchFamily="34" charset="0"/>
              <a:buChar char="–"/>
              <a:defRPr sz="2474">
                <a:solidFill>
                  <a:srgbClr val="FFFFFF"/>
                </a:solidFill>
              </a:defRPr>
            </a:lvl3pPr>
            <a:lvl4pPr>
              <a:buFont typeface="Wingdings" pitchFamily="2" charset="2"/>
              <a:buChar char="§"/>
              <a:defRPr sz="2226">
                <a:solidFill>
                  <a:srgbClr val="FFFFFF"/>
                </a:solidFill>
              </a:defRPr>
            </a:lvl4pPr>
            <a:lvl5pPr>
              <a:defRPr sz="2226">
                <a:solidFill>
                  <a:srgbClr val="FFFFFF"/>
                </a:solidFill>
              </a:defRPr>
            </a:lvl5pPr>
            <a:lvl6pPr>
              <a:defRPr sz="2226"/>
            </a:lvl6pPr>
            <a:lvl7pPr>
              <a:defRPr sz="2226"/>
            </a:lvl7pPr>
            <a:lvl8pPr>
              <a:defRPr sz="2226"/>
            </a:lvl8pPr>
            <a:lvl9pPr>
              <a:defRPr sz="222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8"/>
          <p:cNvSpPr>
            <a:spLocks noGrp="1"/>
          </p:cNvSpPr>
          <p:nvPr>
            <p:ph type="body" sz="quarter" idx="10"/>
          </p:nvPr>
        </p:nvSpPr>
        <p:spPr>
          <a:xfrm>
            <a:off x="824521" y="1761839"/>
            <a:ext cx="9063282" cy="753957"/>
          </a:xfrm>
          <a:prstGeom prst="rect">
            <a:avLst/>
          </a:prstGeom>
        </p:spPr>
        <p:txBody>
          <a:bodyPr>
            <a:noAutofit/>
          </a:bodyPr>
          <a:lstStyle>
            <a:lvl1pPr>
              <a:buNone/>
              <a:defRPr sz="2968" b="1">
                <a:solidFill>
                  <a:srgbClr val="FFFFFF"/>
                </a:solidFill>
              </a:defRPr>
            </a:lvl1pPr>
          </a:lstStyle>
          <a:p>
            <a:pPr lvl="0"/>
            <a:r>
              <a:rPr lang="en-US"/>
              <a:t>Click to edit Master text styles</a:t>
            </a:r>
          </a:p>
        </p:txBody>
      </p:sp>
      <p:sp>
        <p:nvSpPr>
          <p:cNvPr id="12" name="Text Placeholder 8"/>
          <p:cNvSpPr>
            <a:spLocks noGrp="1"/>
          </p:cNvSpPr>
          <p:nvPr>
            <p:ph type="body" sz="quarter" idx="11"/>
          </p:nvPr>
        </p:nvSpPr>
        <p:spPr>
          <a:xfrm>
            <a:off x="10416684" y="1761839"/>
            <a:ext cx="9342494" cy="753957"/>
          </a:xfrm>
          <a:prstGeom prst="rect">
            <a:avLst/>
          </a:prstGeom>
        </p:spPr>
        <p:txBody>
          <a:bodyPr>
            <a:noAutofit/>
          </a:bodyPr>
          <a:lstStyle>
            <a:lvl1pPr>
              <a:buNone/>
              <a:defRPr sz="2968" b="1">
                <a:solidFill>
                  <a:srgbClr val="FFFFFF"/>
                </a:solidFill>
              </a:defRPr>
            </a:lvl1pPr>
          </a:lstStyle>
          <a:p>
            <a:pPr lvl="0"/>
            <a:r>
              <a:rPr lang="en-US"/>
              <a:t>Click to edit Master text styles</a:t>
            </a:r>
          </a:p>
        </p:txBody>
      </p:sp>
      <p:sp>
        <p:nvSpPr>
          <p:cNvPr id="13" name="Slide Number Placeholder 5">
            <a:extLst>
              <a:ext uri="{FF2B5EF4-FFF2-40B4-BE49-F238E27FC236}">
                <a16:creationId xmlns:a16="http://schemas.microsoft.com/office/drawing/2014/main" id="{3FE4FEEB-8E9C-BA4E-BDC4-F23B8A743AC2}"/>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2141916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Holder 3"/>
          <p:cNvSpPr>
            <a:spLocks noGrp="1"/>
          </p:cNvSpPr>
          <p:nvPr>
            <p:ph sz="half" idx="2"/>
          </p:nvPr>
        </p:nvSpPr>
        <p:spPr>
          <a:xfrm>
            <a:off x="1005205" y="2601150"/>
            <a:ext cx="8745284" cy="7464171"/>
          </a:xfrm>
          <a:prstGeom prst="rect">
            <a:avLst/>
          </a:prstGeom>
        </p:spPr>
        <p:txBody>
          <a:bodyPr wrap="square" lIns="0" tIns="0" rIns="0" bIns="0">
            <a:spAutoFit/>
          </a:bodyPr>
          <a:lstStyle>
            <a:lvl1pPr>
              <a:defRPr/>
            </a:lvl1pPr>
          </a:lstStyle>
          <a:p>
            <a:pPr lvl="0"/>
            <a:r>
              <a:rPr lang="en-US"/>
              <a:t>Edit Master text styles</a:t>
            </a:r>
          </a:p>
        </p:txBody>
      </p:sp>
      <p:sp>
        <p:nvSpPr>
          <p:cNvPr id="4" name="Holder 4"/>
          <p:cNvSpPr>
            <a:spLocks noGrp="1"/>
          </p:cNvSpPr>
          <p:nvPr>
            <p:ph sz="half" idx="3"/>
          </p:nvPr>
        </p:nvSpPr>
        <p:spPr>
          <a:xfrm>
            <a:off x="10353611" y="2601150"/>
            <a:ext cx="8745284" cy="7464171"/>
          </a:xfrm>
          <a:prstGeom prst="rect">
            <a:avLst/>
          </a:prstGeom>
        </p:spPr>
        <p:txBody>
          <a:bodyPr wrap="square" lIns="0" tIns="0" rIns="0" bIns="0">
            <a:spAutoFit/>
          </a:bodyPr>
          <a:lstStyle>
            <a:lvl1pPr>
              <a:defRPr/>
            </a:lvl1pPr>
          </a:lstStyle>
          <a:p>
            <a:pPr lvl="0"/>
            <a:r>
              <a:rPr lang="en-US"/>
              <a:t>Edit Master text styles</a:t>
            </a:r>
          </a:p>
        </p:txBody>
      </p:sp>
      <p:sp>
        <p:nvSpPr>
          <p:cNvPr id="10" name="Slide Number Placeholder 5">
            <a:extLst>
              <a:ext uri="{FF2B5EF4-FFF2-40B4-BE49-F238E27FC236}">
                <a16:creationId xmlns:a16="http://schemas.microsoft.com/office/drawing/2014/main" id="{6A11E29C-6AD2-0846-939B-D4398044D40E}"/>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
        <p:nvSpPr>
          <p:cNvPr id="11" name="Holder 2">
            <a:extLst>
              <a:ext uri="{FF2B5EF4-FFF2-40B4-BE49-F238E27FC236}">
                <a16:creationId xmlns:a16="http://schemas.microsoft.com/office/drawing/2014/main" id="{4ABADCF1-4666-9A43-811D-561D418941F5}"/>
              </a:ext>
            </a:extLst>
          </p:cNvPr>
          <p:cNvSpPr>
            <a:spLocks noGrp="1"/>
          </p:cNvSpPr>
          <p:nvPr>
            <p:ph type="title"/>
          </p:nvPr>
        </p:nvSpPr>
        <p:spPr>
          <a:xfrm>
            <a:off x="1005205" y="1"/>
            <a:ext cx="18093690" cy="1539874"/>
          </a:xfrm>
          <a:prstGeom prst="rect">
            <a:avLst/>
          </a:prstGeom>
          <a:solidFill>
            <a:srgbClr val="74C267"/>
          </a:solidFill>
        </p:spPr>
        <p:txBody>
          <a:bodyPr lIns="457200" tIns="274320" rIns="457200" bIns="274320" anchor="ctr" anchorCtr="0"/>
          <a:lstStyle>
            <a:lvl1pPr>
              <a:defRPr sz="5750" b="0" i="0">
                <a:solidFill>
                  <a:schemeClr val="bg1"/>
                </a:solidFill>
                <a:latin typeface="Franklin Gothic Medium"/>
                <a:cs typeface="Franklin Gothic Medium"/>
              </a:defRPr>
            </a:lvl1pPr>
          </a:lstStyle>
          <a:p>
            <a:r>
              <a:rPr lang="en-US"/>
              <a:t>Click to edit Master title style</a:t>
            </a:r>
            <a:endParaRPr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hart - green">
    <p:spTree>
      <p:nvGrpSpPr>
        <p:cNvPr id="1" name=""/>
        <p:cNvGrpSpPr/>
        <p:nvPr/>
      </p:nvGrpSpPr>
      <p:grpSpPr>
        <a:xfrm>
          <a:off x="0" y="0"/>
          <a:ext cx="0" cy="0"/>
          <a:chOff x="0" y="0"/>
          <a:chExt cx="0" cy="0"/>
        </a:xfrm>
      </p:grpSpPr>
      <p:sp>
        <p:nvSpPr>
          <p:cNvPr id="4" name="Rectangle 3"/>
          <p:cNvSpPr/>
          <p:nvPr/>
        </p:nvSpPr>
        <p:spPr>
          <a:xfrm>
            <a:off x="0" y="1397961"/>
            <a:ext cx="20104100" cy="9406134"/>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6" charset="-128"/>
              <a:cs typeface="ＭＳ Ｐゴシック" pitchFamily="-106" charset="-128"/>
            </a:endParaRPr>
          </a:p>
        </p:txBody>
      </p:sp>
      <p:sp>
        <p:nvSpPr>
          <p:cNvPr id="5" name="Rectangle 4"/>
          <p:cNvSpPr/>
          <p:nvPr/>
        </p:nvSpPr>
        <p:spPr>
          <a:xfrm>
            <a:off x="0" y="0"/>
            <a:ext cx="20104100" cy="134298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9" name="Chart Placeholder 6"/>
          <p:cNvSpPr>
            <a:spLocks noGrp="1"/>
          </p:cNvSpPr>
          <p:nvPr>
            <p:ph type="chart" sz="quarter" idx="10"/>
          </p:nvPr>
        </p:nvSpPr>
        <p:spPr>
          <a:xfrm>
            <a:off x="804197" y="1724264"/>
            <a:ext cx="16655491" cy="8648800"/>
          </a:xfrm>
          <a:prstGeom prst="rect">
            <a:avLst/>
          </a:prstGeom>
        </p:spPr>
        <p:txBody>
          <a:bodyPr rtlCol="0">
            <a:normAutofit/>
          </a:bodyPr>
          <a:lstStyle>
            <a:lvl1pPr>
              <a:defRPr>
                <a:solidFill>
                  <a:srgbClr val="FFFFFF"/>
                </a:solidFill>
              </a:defRPr>
            </a:lvl1pPr>
          </a:lstStyle>
          <a:p>
            <a:pPr lvl="0"/>
            <a:r>
              <a:rPr lang="en-US" noProof="0" dirty="0"/>
              <a:t>Click icon to add chart</a:t>
            </a:r>
          </a:p>
        </p:txBody>
      </p:sp>
      <p:sp>
        <p:nvSpPr>
          <p:cNvPr id="6" name="Slide Number Placeholder 5">
            <a:extLst>
              <a:ext uri="{FF2B5EF4-FFF2-40B4-BE49-F238E27FC236}">
                <a16:creationId xmlns:a16="http://schemas.microsoft.com/office/drawing/2014/main" id="{F13CD6DA-DD91-F24C-AF31-D8A622A08878}"/>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3400758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Section - green">
    <p:spTree>
      <p:nvGrpSpPr>
        <p:cNvPr id="1" name=""/>
        <p:cNvGrpSpPr/>
        <p:nvPr/>
      </p:nvGrpSpPr>
      <p:grpSpPr>
        <a:xfrm>
          <a:off x="0" y="0"/>
          <a:ext cx="0" cy="0"/>
          <a:chOff x="0" y="0"/>
          <a:chExt cx="0" cy="0"/>
        </a:xfrm>
      </p:grpSpPr>
      <p:sp>
        <p:nvSpPr>
          <p:cNvPr id="3" name="Rectangle 2"/>
          <p:cNvSpPr/>
          <p:nvPr/>
        </p:nvSpPr>
        <p:spPr>
          <a:xfrm>
            <a:off x="0" y="4"/>
            <a:ext cx="20104100" cy="10804095"/>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6" charset="-128"/>
              <a:cs typeface="ＭＳ Ｐゴシック" pitchFamily="-106" charset="-128"/>
            </a:endParaRPr>
          </a:p>
        </p:txBody>
      </p:sp>
      <p:sp>
        <p:nvSpPr>
          <p:cNvPr id="4" name="Title 1"/>
          <p:cNvSpPr txBox="1">
            <a:spLocks/>
          </p:cNvSpPr>
          <p:nvPr/>
        </p:nvSpPr>
        <p:spPr>
          <a:xfrm>
            <a:off x="0" y="3939948"/>
            <a:ext cx="20104100" cy="1340367"/>
          </a:xfrm>
          <a:prstGeom prst="rect">
            <a:avLst/>
          </a:prstGeom>
        </p:spPr>
        <p:txBody>
          <a:bodyPr anchor="ctr"/>
          <a:lstStyle>
            <a:lvl1pPr algn="ctr" defTabSz="457200" rtl="0" eaLnBrk="1" latinLnBrk="0" hangingPunct="1">
              <a:spcBef>
                <a:spcPct val="0"/>
              </a:spcBef>
              <a:buNone/>
              <a:defRPr lang="en-US" sz="3300" b="1" kern="1200" dirty="0" smtClean="0">
                <a:solidFill>
                  <a:schemeClr val="accent5"/>
                </a:solidFill>
                <a:latin typeface="+mj-lt"/>
                <a:ea typeface="+mj-ea"/>
                <a:cs typeface="Arial"/>
              </a:defRPr>
            </a:lvl1pPr>
          </a:lstStyle>
          <a:p>
            <a:pPr fontAlgn="base">
              <a:spcAft>
                <a:spcPct val="0"/>
              </a:spcAft>
              <a:defRPr/>
            </a:pPr>
            <a:r>
              <a:rPr sz="4082" dirty="0">
                <a:solidFill>
                  <a:srgbClr val="FFFFFF"/>
                </a:solidFill>
              </a:rPr>
              <a:t>Click to edit Master title style</a:t>
            </a:r>
          </a:p>
        </p:txBody>
      </p:sp>
      <p:sp>
        <p:nvSpPr>
          <p:cNvPr id="10" name="Text Placeholder 6"/>
          <p:cNvSpPr>
            <a:spLocks noGrp="1"/>
          </p:cNvSpPr>
          <p:nvPr>
            <p:ph type="body" sz="quarter" idx="11"/>
          </p:nvPr>
        </p:nvSpPr>
        <p:spPr>
          <a:xfrm>
            <a:off x="3" y="5371173"/>
            <a:ext cx="20104098" cy="1897365"/>
          </a:xfrm>
          <a:prstGeom prst="rect">
            <a:avLst/>
          </a:prstGeom>
        </p:spPr>
        <p:txBody>
          <a:bodyPr/>
          <a:lstStyle>
            <a:lvl1pPr marL="0" indent="0" algn="ctr">
              <a:buFontTx/>
              <a:buNone/>
              <a:defRPr>
                <a:solidFill>
                  <a:srgbClr val="FFFFFF"/>
                </a:solidFill>
              </a:defRPr>
            </a:lvl1pPr>
          </a:lstStyle>
          <a:p>
            <a:pPr lvl="0"/>
            <a:r>
              <a:rPr lang="en-US"/>
              <a:t>Click to edit Master text styles</a:t>
            </a:r>
          </a:p>
        </p:txBody>
      </p:sp>
      <p:sp>
        <p:nvSpPr>
          <p:cNvPr id="5" name="Slide Number Placeholder 5">
            <a:extLst>
              <a:ext uri="{FF2B5EF4-FFF2-40B4-BE49-F238E27FC236}">
                <a16:creationId xmlns:a16="http://schemas.microsoft.com/office/drawing/2014/main" id="{6710EBD9-CD9A-0E49-9FF4-B330DAEE437D}"/>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2872673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7" name="Rectangle 19"/>
          <p:cNvSpPr/>
          <p:nvPr/>
        </p:nvSpPr>
        <p:spPr>
          <a:xfrm>
            <a:off x="0" y="0"/>
            <a:ext cx="20104100" cy="152885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8" name="Rectangle 15"/>
          <p:cNvSpPr/>
          <p:nvPr/>
        </p:nvSpPr>
        <p:spPr>
          <a:xfrm>
            <a:off x="0" y="10900957"/>
            <a:ext cx="20104100" cy="408393"/>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9" name="Text Placeholder 9"/>
          <p:cNvSpPr txBox="1">
            <a:spLocks/>
          </p:cNvSpPr>
          <p:nvPr/>
        </p:nvSpPr>
        <p:spPr>
          <a:xfrm>
            <a:off x="286205" y="10911428"/>
            <a:ext cx="16020455" cy="397922"/>
          </a:xfrm>
          <a:prstGeom prst="rect">
            <a:avLst/>
          </a:prstGeom>
        </p:spPr>
        <p:txBody>
          <a:bodyPr>
            <a:normAutofit/>
          </a:bodyPr>
          <a:lstStyle/>
          <a:p>
            <a:pPr marL="424107" indent="-424107" defTabSz="753969" fontAlgn="base">
              <a:lnSpc>
                <a:spcPct val="90000"/>
              </a:lnSpc>
              <a:spcBef>
                <a:spcPct val="20000"/>
              </a:spcBef>
              <a:spcAft>
                <a:spcPct val="0"/>
              </a:spcAft>
              <a:buFont typeface="Arial" charset="0"/>
              <a:buNone/>
              <a:defRPr/>
            </a:pPr>
            <a:r>
              <a:rPr lang="en-US" sz="1237" dirty="0">
                <a:solidFill>
                  <a:prstClr val="white"/>
                </a:solidFill>
                <a:latin typeface="Arial" charset="0"/>
                <a:ea typeface="ＭＳ Ｐゴシック" pitchFamily="-108" charset="-128"/>
                <a:cs typeface="Arial" charset="0"/>
              </a:rPr>
              <a:t>Program Name or Ancillary Text</a:t>
            </a:r>
          </a:p>
        </p:txBody>
      </p:sp>
      <p:grpSp>
        <p:nvGrpSpPr>
          <p:cNvPr id="10" name="Group 20"/>
          <p:cNvGrpSpPr>
            <a:grpSpLocks/>
          </p:cNvGrpSpPr>
          <p:nvPr/>
        </p:nvGrpSpPr>
        <p:grpSpPr bwMode="auto">
          <a:xfrm flipH="1" flipV="1">
            <a:off x="0" y="1518389"/>
            <a:ext cx="20104100" cy="91628"/>
            <a:chOff x="0" y="832104"/>
            <a:chExt cx="9144000" cy="54864"/>
          </a:xfrm>
        </p:grpSpPr>
        <p:sp>
          <p:nvSpPr>
            <p:cNvPr id="11"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2"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3"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grpSp>
      <p:sp>
        <p:nvSpPr>
          <p:cNvPr id="14" name="Text Placeholder 9"/>
          <p:cNvSpPr txBox="1">
            <a:spLocks/>
          </p:cNvSpPr>
          <p:nvPr/>
        </p:nvSpPr>
        <p:spPr>
          <a:xfrm>
            <a:off x="12041521" y="10911428"/>
            <a:ext cx="8062582" cy="397922"/>
          </a:xfrm>
          <a:prstGeom prst="rect">
            <a:avLst/>
          </a:prstGeom>
        </p:spPr>
        <p:txBody>
          <a:bodyPr>
            <a:normAutofit/>
          </a:bodyPr>
          <a:lstStyle/>
          <a:p>
            <a:pPr marL="424107" indent="-424107" algn="r" defTabSz="753969" fontAlgn="base">
              <a:lnSpc>
                <a:spcPct val="90000"/>
              </a:lnSpc>
              <a:spcBef>
                <a:spcPct val="20000"/>
              </a:spcBef>
              <a:spcAft>
                <a:spcPct val="0"/>
              </a:spcAft>
              <a:buFont typeface="Arial" charset="0"/>
              <a:buNone/>
              <a:defRPr/>
            </a:pPr>
            <a:r>
              <a:rPr lang="en-US" sz="1237" dirty="0">
                <a:solidFill>
                  <a:prstClr val="white"/>
                </a:solidFill>
                <a:latin typeface="Arial" charset="0"/>
                <a:ea typeface="ＭＳ Ｐゴシック" pitchFamily="-108" charset="-128"/>
                <a:cs typeface="Arial" charset="0"/>
              </a:rPr>
              <a:t>eere.energy.gov</a:t>
            </a:r>
          </a:p>
        </p:txBody>
      </p:sp>
      <p:pic>
        <p:nvPicPr>
          <p:cNvPr id="15" name="Picture 18"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458578" y="455516"/>
            <a:ext cx="6031230" cy="680655"/>
          </a:xfrm>
          <a:prstGeom prst="rect">
            <a:avLst/>
          </a:prstGeom>
          <a:noFill/>
          <a:ln w="9525">
            <a:noFill/>
            <a:miter lim="800000"/>
            <a:headEnd/>
            <a:tailEnd/>
          </a:ln>
        </p:spPr>
      </p:pic>
      <p:sp>
        <p:nvSpPr>
          <p:cNvPr id="16" name="Rectangle 20"/>
          <p:cNvSpPr/>
          <p:nvPr/>
        </p:nvSpPr>
        <p:spPr>
          <a:xfrm>
            <a:off x="0" y="0"/>
            <a:ext cx="20104100" cy="152885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7" name="Rectangle 21"/>
          <p:cNvSpPr/>
          <p:nvPr/>
        </p:nvSpPr>
        <p:spPr>
          <a:xfrm>
            <a:off x="0" y="10647025"/>
            <a:ext cx="20104100" cy="66232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20" name="Rectangle 25"/>
          <p:cNvSpPr/>
          <p:nvPr/>
        </p:nvSpPr>
        <p:spPr>
          <a:xfrm flipH="1">
            <a:off x="0" y="8398244"/>
            <a:ext cx="10052050" cy="2248781"/>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21" name="Rectangle 26"/>
          <p:cNvSpPr/>
          <p:nvPr/>
        </p:nvSpPr>
        <p:spPr>
          <a:xfrm flipH="1">
            <a:off x="10052053" y="8398244"/>
            <a:ext cx="2774786" cy="224878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22" name="Rectangle 27"/>
          <p:cNvSpPr/>
          <p:nvPr/>
        </p:nvSpPr>
        <p:spPr>
          <a:xfrm flipH="1">
            <a:off x="12826839" y="8398244"/>
            <a:ext cx="7277264" cy="224878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grpSp>
        <p:nvGrpSpPr>
          <p:cNvPr id="23" name="Group 21"/>
          <p:cNvGrpSpPr>
            <a:grpSpLocks/>
          </p:cNvGrpSpPr>
          <p:nvPr/>
        </p:nvGrpSpPr>
        <p:grpSpPr bwMode="auto">
          <a:xfrm flipH="1" flipV="1">
            <a:off x="0" y="1518389"/>
            <a:ext cx="20104100" cy="91628"/>
            <a:chOff x="0" y="832104"/>
            <a:chExt cx="9144000" cy="54864"/>
          </a:xfrm>
        </p:grpSpPr>
        <p:sp>
          <p:nvSpPr>
            <p:cNvPr id="25" name="Rectangle 29"/>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26" name="Rectangle 30"/>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27" name="Rectangle 31"/>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grpSp>
      <p:pic>
        <p:nvPicPr>
          <p:cNvPr id="28" name="Picture 32"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458578" y="455516"/>
            <a:ext cx="6031230" cy="680655"/>
          </a:xfrm>
          <a:prstGeom prst="rect">
            <a:avLst/>
          </a:prstGeom>
          <a:noFill/>
          <a:ln w="9525">
            <a:noFill/>
            <a:miter lim="800000"/>
            <a:headEnd/>
            <a:tailEnd/>
          </a:ln>
        </p:spPr>
      </p:pic>
      <p:sp>
        <p:nvSpPr>
          <p:cNvPr id="2" name="Title 1"/>
          <p:cNvSpPr>
            <a:spLocks noGrp="1"/>
          </p:cNvSpPr>
          <p:nvPr>
            <p:ph type="ctrTitle"/>
          </p:nvPr>
        </p:nvSpPr>
        <p:spPr>
          <a:xfrm>
            <a:off x="445615" y="243733"/>
            <a:ext cx="12370749" cy="995224"/>
          </a:xfrm>
          <a:prstGeom prst="rect">
            <a:avLst/>
          </a:prstGeom>
        </p:spPr>
        <p:txBody>
          <a:bodyPr lIns="0" rIns="0">
            <a:normAutofit/>
          </a:bodyPr>
          <a:lstStyle>
            <a:lvl1pPr algn="l">
              <a:defRPr sz="1979">
                <a:solidFill>
                  <a:srgbClr val="FFFFFF"/>
                </a:solidFill>
                <a:latin typeface="Arial Narrow"/>
                <a:cs typeface="Arial Narrow"/>
              </a:defRPr>
            </a:lvl1pPr>
          </a:lstStyle>
          <a:p>
            <a:r>
              <a:rPr lang="en-US"/>
              <a:t>Click to edit Master title style</a:t>
            </a:r>
            <a:endParaRPr lang="en-US" dirty="0"/>
          </a:p>
        </p:txBody>
      </p:sp>
      <p:sp>
        <p:nvSpPr>
          <p:cNvPr id="3" name="Subtitle 2"/>
          <p:cNvSpPr>
            <a:spLocks noGrp="1"/>
          </p:cNvSpPr>
          <p:nvPr>
            <p:ph type="subTitle" idx="1"/>
          </p:nvPr>
        </p:nvSpPr>
        <p:spPr>
          <a:xfrm>
            <a:off x="358477" y="8662784"/>
            <a:ext cx="9634973" cy="1937728"/>
          </a:xfrm>
          <a:prstGeom prst="rect">
            <a:avLst/>
          </a:prstGeom>
        </p:spPr>
        <p:txBody>
          <a:bodyPr>
            <a:normAutofit/>
          </a:bodyPr>
          <a:lstStyle>
            <a:lvl1pPr marL="0" indent="0" algn="l">
              <a:buNone/>
              <a:defRPr sz="2968" b="1" i="0">
                <a:solidFill>
                  <a:srgbClr val="FFFFFF"/>
                </a:solidFill>
                <a:latin typeface="Arial Narrow"/>
                <a:cs typeface="Arial Narrow"/>
              </a:defRPr>
            </a:lvl1pPr>
            <a:lvl2pPr marL="565476" indent="0" algn="ctr">
              <a:buNone/>
              <a:defRPr>
                <a:solidFill>
                  <a:schemeClr val="tx1">
                    <a:tint val="75000"/>
                  </a:schemeClr>
                </a:solidFill>
              </a:defRPr>
            </a:lvl2pPr>
            <a:lvl3pPr marL="1130953" indent="0" algn="ctr">
              <a:buNone/>
              <a:defRPr>
                <a:solidFill>
                  <a:schemeClr val="tx1">
                    <a:tint val="75000"/>
                  </a:schemeClr>
                </a:solidFill>
              </a:defRPr>
            </a:lvl3pPr>
            <a:lvl4pPr marL="1696429" indent="0" algn="ctr">
              <a:buNone/>
              <a:defRPr>
                <a:solidFill>
                  <a:schemeClr val="tx1">
                    <a:tint val="75000"/>
                  </a:schemeClr>
                </a:solidFill>
              </a:defRPr>
            </a:lvl4pPr>
            <a:lvl5pPr marL="2261906" indent="0" algn="ctr">
              <a:buNone/>
              <a:defRPr>
                <a:solidFill>
                  <a:schemeClr val="tx1">
                    <a:tint val="75000"/>
                  </a:schemeClr>
                </a:solidFill>
              </a:defRPr>
            </a:lvl5pPr>
            <a:lvl6pPr marL="2827382" indent="0" algn="ctr">
              <a:buNone/>
              <a:defRPr>
                <a:solidFill>
                  <a:schemeClr val="tx1">
                    <a:tint val="75000"/>
                  </a:schemeClr>
                </a:solidFill>
              </a:defRPr>
            </a:lvl6pPr>
            <a:lvl7pPr marL="3392858" indent="0" algn="ctr">
              <a:buNone/>
              <a:defRPr>
                <a:solidFill>
                  <a:schemeClr val="tx1">
                    <a:tint val="75000"/>
                  </a:schemeClr>
                </a:solidFill>
              </a:defRPr>
            </a:lvl7pPr>
            <a:lvl8pPr marL="3958335" indent="0" algn="ctr">
              <a:buNone/>
              <a:defRPr>
                <a:solidFill>
                  <a:schemeClr val="tx1">
                    <a:tint val="75000"/>
                  </a:schemeClr>
                </a:solidFill>
              </a:defRPr>
            </a:lvl8pPr>
            <a:lvl9pPr marL="4523811" indent="0" algn="ctr">
              <a:buNone/>
              <a:defRPr>
                <a:solidFill>
                  <a:schemeClr val="tx1">
                    <a:tint val="75000"/>
                  </a:schemeClr>
                </a:solidFill>
              </a:defRPr>
            </a:lvl9pPr>
          </a:lstStyle>
          <a:p>
            <a:r>
              <a:rPr lang="en-US"/>
              <a:t>Click to edit Master subtitle style</a:t>
            </a:r>
            <a:endParaRPr lang="en-US" dirty="0"/>
          </a:p>
        </p:txBody>
      </p:sp>
      <p:sp>
        <p:nvSpPr>
          <p:cNvPr id="18" name="Text Placeholder 17"/>
          <p:cNvSpPr>
            <a:spLocks noGrp="1"/>
          </p:cNvSpPr>
          <p:nvPr>
            <p:ph type="body" sz="quarter" idx="10"/>
          </p:nvPr>
        </p:nvSpPr>
        <p:spPr>
          <a:xfrm>
            <a:off x="13311493" y="8585207"/>
            <a:ext cx="6776779" cy="546050"/>
          </a:xfrm>
          <a:prstGeom prst="rect">
            <a:avLst/>
          </a:prstGeom>
        </p:spPr>
        <p:txBody>
          <a:bodyPr/>
          <a:lstStyle>
            <a:lvl1pPr marL="0" marR="0" indent="0" algn="l" defTabSz="565476" rtl="0" eaLnBrk="1" fontAlgn="auto" latinLnBrk="0" hangingPunct="1">
              <a:lnSpc>
                <a:spcPct val="100000"/>
              </a:lnSpc>
              <a:spcBef>
                <a:spcPct val="20000"/>
              </a:spcBef>
              <a:spcAft>
                <a:spcPts val="0"/>
              </a:spcAft>
              <a:buClrTx/>
              <a:buSzTx/>
              <a:buFontTx/>
              <a:buNone/>
              <a:tabLst/>
              <a:defRPr kumimoji="0" lang="en-US" sz="1979" b="1" i="0" u="none" strike="noStrike" kern="1200" cap="none" spc="0" normalizeH="0" baseline="0" noProof="0">
                <a:ln>
                  <a:noFill/>
                </a:ln>
                <a:solidFill>
                  <a:schemeClr val="bg1"/>
                </a:solidFill>
                <a:effectLst/>
                <a:uLnTx/>
                <a:uFillTx/>
              </a:defRPr>
            </a:lvl1pPr>
          </a:lstStyle>
          <a:p>
            <a:pPr lvl="0"/>
            <a:r>
              <a:rPr lang="en-US" noProof="0"/>
              <a:t>Click to edit Master text styles</a:t>
            </a:r>
          </a:p>
        </p:txBody>
      </p:sp>
      <p:sp>
        <p:nvSpPr>
          <p:cNvPr id="24" name="Text Placeholder 22"/>
          <p:cNvSpPr>
            <a:spLocks noGrp="1"/>
          </p:cNvSpPr>
          <p:nvPr>
            <p:ph type="body" sz="quarter" idx="12"/>
          </p:nvPr>
        </p:nvSpPr>
        <p:spPr>
          <a:xfrm>
            <a:off x="13311381" y="9141642"/>
            <a:ext cx="6792719" cy="1211905"/>
          </a:xfrm>
          <a:prstGeom prst="rect">
            <a:avLst/>
          </a:prstGeom>
        </p:spPr>
        <p:txBody>
          <a:bodyPr/>
          <a:lstStyle>
            <a:lvl1pPr marL="0" marR="0" indent="0" algn="l" defTabSz="565476" rtl="0" eaLnBrk="1" fontAlgn="auto" latinLnBrk="0" hangingPunct="1">
              <a:lnSpc>
                <a:spcPct val="100000"/>
              </a:lnSpc>
              <a:spcBef>
                <a:spcPct val="20000"/>
              </a:spcBef>
              <a:spcAft>
                <a:spcPts val="0"/>
              </a:spcAft>
              <a:buClrTx/>
              <a:buSzTx/>
              <a:buFontTx/>
              <a:buNone/>
              <a:tabLst/>
              <a:defRPr kumimoji="0" lang="en-US" sz="1484" b="0" i="0" u="none" strike="noStrike" kern="1200" cap="none" spc="0" normalizeH="0" baseline="0" noProof="0">
                <a:ln>
                  <a:noFill/>
                </a:ln>
                <a:solidFill>
                  <a:schemeClr val="bg1"/>
                </a:solidFill>
                <a:effectLst/>
                <a:uLnTx/>
                <a:uFillTx/>
                <a:latin typeface="Arial Narrow"/>
                <a:cs typeface="Arial Narrow"/>
              </a:defRPr>
            </a:lvl1pPr>
          </a:lstStyle>
          <a:p>
            <a:pPr lvl="0"/>
            <a:r>
              <a:rPr lang="en-US" noProof="0"/>
              <a:t>Click to edit Master text styles</a:t>
            </a:r>
          </a:p>
        </p:txBody>
      </p:sp>
      <p:sp>
        <p:nvSpPr>
          <p:cNvPr id="19" name="Text Placeholder 18"/>
          <p:cNvSpPr>
            <a:spLocks noGrp="1"/>
          </p:cNvSpPr>
          <p:nvPr>
            <p:ph type="body" sz="quarter" idx="13"/>
          </p:nvPr>
        </p:nvSpPr>
        <p:spPr>
          <a:xfrm>
            <a:off x="369586" y="9355058"/>
            <a:ext cx="3057499" cy="476066"/>
          </a:xfrm>
        </p:spPr>
        <p:txBody>
          <a:bodyPr>
            <a:normAutofit/>
          </a:bodyPr>
          <a:lstStyle>
            <a:lvl1pPr>
              <a:buNone/>
              <a:defRPr sz="1484">
                <a:solidFill>
                  <a:schemeClr val="bg1"/>
                </a:solidFill>
                <a:latin typeface="Arial Narrow" pitchFamily="34" charset="0"/>
              </a:defRPr>
            </a:lvl1pPr>
            <a:lvl5pPr>
              <a:defRPr/>
            </a:lvl5pPr>
          </a:lstStyle>
          <a:p>
            <a:pPr lvl="0"/>
            <a:r>
              <a:rPr lang="en-US"/>
              <a:t>Click to edit Master text styles</a:t>
            </a:r>
          </a:p>
        </p:txBody>
      </p:sp>
      <p:sp>
        <p:nvSpPr>
          <p:cNvPr id="29" name="Slide Number Placeholder 5">
            <a:extLst>
              <a:ext uri="{FF2B5EF4-FFF2-40B4-BE49-F238E27FC236}">
                <a16:creationId xmlns:a16="http://schemas.microsoft.com/office/drawing/2014/main" id="{A22B9FA4-AE08-D94D-A274-B5ABEE7F7026}"/>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103154445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005205" y="2623141"/>
            <a:ext cx="18093690" cy="8042204"/>
          </a:xfrm>
          <a:prstGeom prst="rect">
            <a:avLst/>
          </a:prstGeom>
        </p:spPr>
        <p:txBody>
          <a:bodyPr/>
          <a:lstStyle>
            <a:lvl1pPr>
              <a:defRPr sz="2968"/>
            </a:lvl1pPr>
            <a:lvl2pPr>
              <a:defRPr sz="2474"/>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p:cNvSpPr>
            <a:spLocks noGrp="1"/>
          </p:cNvSpPr>
          <p:nvPr>
            <p:ph type="title"/>
          </p:nvPr>
        </p:nvSpPr>
        <p:spPr/>
        <p:txBody>
          <a:bodyPr/>
          <a:lstStyle/>
          <a:p>
            <a:r>
              <a:rPr lang="en-US" dirty="0"/>
              <a:t>Click to edit Master title style</a:t>
            </a:r>
          </a:p>
        </p:txBody>
      </p:sp>
      <p:sp>
        <p:nvSpPr>
          <p:cNvPr id="4" name="Slide Number Placeholder 5">
            <a:extLst>
              <a:ext uri="{FF2B5EF4-FFF2-40B4-BE49-F238E27FC236}">
                <a16:creationId xmlns:a16="http://schemas.microsoft.com/office/drawing/2014/main" id="{3232F892-A62C-3C4A-B17F-43D8F1328A9E}"/>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7643607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05205" y="2623141"/>
            <a:ext cx="8879311" cy="8042204"/>
          </a:xfrm>
          <a:prstGeom prst="rect">
            <a:avLst/>
          </a:prstGeom>
        </p:spPr>
        <p:txBody>
          <a:bodyPr/>
          <a:lstStyle>
            <a:lvl1pPr>
              <a:defRPr sz="2968"/>
            </a:lvl1pPr>
            <a:lvl2pPr>
              <a:defRPr sz="2474"/>
            </a:lvl2pPr>
            <a:lvl3pPr>
              <a:defRPr sz="2226"/>
            </a:lvl3pPr>
            <a:lvl4pPr>
              <a:defRPr sz="2226"/>
            </a:lvl4pPr>
            <a:lvl5pPr>
              <a:defRPr sz="2226"/>
            </a:lvl5pPr>
            <a:lvl6pPr>
              <a:defRPr sz="2226"/>
            </a:lvl6pPr>
            <a:lvl7pPr>
              <a:defRPr sz="2226"/>
            </a:lvl7pPr>
            <a:lvl8pPr>
              <a:defRPr sz="2226"/>
            </a:lvl8pPr>
            <a:lvl9pPr>
              <a:defRPr sz="2226"/>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10219584" y="2623141"/>
            <a:ext cx="8879311" cy="8042204"/>
          </a:xfrm>
          <a:prstGeom prst="rect">
            <a:avLst/>
          </a:prstGeom>
        </p:spPr>
        <p:txBody>
          <a:bodyPr/>
          <a:lstStyle>
            <a:lvl1pPr>
              <a:defRPr sz="2968"/>
            </a:lvl1pPr>
            <a:lvl2pPr>
              <a:defRPr sz="2474"/>
            </a:lvl2pPr>
            <a:lvl3pPr>
              <a:defRPr sz="2226"/>
            </a:lvl3pPr>
            <a:lvl4pPr>
              <a:defRPr sz="2226"/>
            </a:lvl4pPr>
            <a:lvl5pPr>
              <a:defRPr sz="2226"/>
            </a:lvl5pPr>
            <a:lvl6pPr>
              <a:defRPr sz="2226"/>
            </a:lvl6pPr>
            <a:lvl7pPr>
              <a:defRPr sz="2226"/>
            </a:lvl7pPr>
            <a:lvl8pPr>
              <a:defRPr sz="2226"/>
            </a:lvl8pPr>
            <a:lvl9pPr>
              <a:defRPr sz="2226"/>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dirty="0"/>
              <a:t>Click to edit Master title style</a:t>
            </a:r>
          </a:p>
        </p:txBody>
      </p:sp>
      <p:sp>
        <p:nvSpPr>
          <p:cNvPr id="5" name="Slide Number Placeholder 5">
            <a:extLst>
              <a:ext uri="{FF2B5EF4-FFF2-40B4-BE49-F238E27FC236}">
                <a16:creationId xmlns:a16="http://schemas.microsoft.com/office/drawing/2014/main" id="{E4609175-05A4-344D-A65E-989356A10F25}"/>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35578441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05205" y="2171990"/>
            <a:ext cx="8882802" cy="1055015"/>
          </a:xfrm>
          <a:prstGeom prst="rect">
            <a:avLst/>
          </a:prstGeom>
        </p:spPr>
        <p:txBody>
          <a:bodyPr anchor="b"/>
          <a:lstStyle>
            <a:lvl1pPr marL="0" indent="0">
              <a:buNone/>
              <a:defRPr sz="2968" b="1"/>
            </a:lvl1pPr>
            <a:lvl2pPr marL="565476" indent="0">
              <a:buNone/>
              <a:defRPr sz="2474" b="1"/>
            </a:lvl2pPr>
            <a:lvl3pPr marL="1130953" indent="0">
              <a:buNone/>
              <a:defRPr sz="2226" b="1"/>
            </a:lvl3pPr>
            <a:lvl4pPr marL="1696429" indent="0">
              <a:buNone/>
              <a:defRPr sz="1979" b="1"/>
            </a:lvl4pPr>
            <a:lvl5pPr marL="2261906" indent="0">
              <a:buNone/>
              <a:defRPr sz="1979" b="1"/>
            </a:lvl5pPr>
            <a:lvl6pPr marL="2827382" indent="0">
              <a:buNone/>
              <a:defRPr sz="1979" b="1"/>
            </a:lvl6pPr>
            <a:lvl7pPr marL="3392858" indent="0">
              <a:buNone/>
              <a:defRPr sz="1979" b="1"/>
            </a:lvl7pPr>
            <a:lvl8pPr marL="3958335" indent="0">
              <a:buNone/>
              <a:defRPr sz="1979" b="1"/>
            </a:lvl8pPr>
            <a:lvl9pPr marL="4523811" indent="0">
              <a:buNone/>
              <a:defRPr sz="1979" b="1"/>
            </a:lvl9pPr>
          </a:lstStyle>
          <a:p>
            <a:pPr lvl="0"/>
            <a:r>
              <a:rPr lang="en-US" dirty="0"/>
              <a:t>Click to edit Master text styles</a:t>
            </a:r>
          </a:p>
        </p:txBody>
      </p:sp>
      <p:sp>
        <p:nvSpPr>
          <p:cNvPr id="4" name="Content Placeholder 3"/>
          <p:cNvSpPr>
            <a:spLocks noGrp="1"/>
          </p:cNvSpPr>
          <p:nvPr>
            <p:ph sz="half" idx="2"/>
          </p:nvPr>
        </p:nvSpPr>
        <p:spPr>
          <a:xfrm>
            <a:off x="1005205" y="3439927"/>
            <a:ext cx="8882802" cy="7225418"/>
          </a:xfrm>
          <a:prstGeom prst="rect">
            <a:avLst/>
          </a:prstGeom>
        </p:spPr>
        <p:txBody>
          <a:bodyPr/>
          <a:lstStyle>
            <a:lvl1pPr>
              <a:defRPr sz="2968"/>
            </a:lvl1pPr>
            <a:lvl2pPr>
              <a:defRPr sz="2474"/>
            </a:lvl2pPr>
            <a:lvl3pPr>
              <a:defRPr sz="2226"/>
            </a:lvl3pPr>
            <a:lvl4pPr>
              <a:defRPr sz="1979"/>
            </a:lvl4pPr>
            <a:lvl5pPr>
              <a:defRPr sz="1979"/>
            </a:lvl5pPr>
            <a:lvl6pPr>
              <a:defRPr sz="1979"/>
            </a:lvl6pPr>
            <a:lvl7pPr>
              <a:defRPr sz="1979"/>
            </a:lvl7pPr>
            <a:lvl8pPr>
              <a:defRPr sz="1979"/>
            </a:lvl8pPr>
            <a:lvl9pPr>
              <a:defRPr sz="197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10212607" y="2171990"/>
            <a:ext cx="8886291" cy="1055015"/>
          </a:xfrm>
          <a:prstGeom prst="rect">
            <a:avLst/>
          </a:prstGeom>
        </p:spPr>
        <p:txBody>
          <a:bodyPr anchor="b"/>
          <a:lstStyle>
            <a:lvl1pPr marL="0" indent="0">
              <a:buNone/>
              <a:defRPr sz="2968" b="1"/>
            </a:lvl1pPr>
            <a:lvl2pPr marL="565476" indent="0">
              <a:buNone/>
              <a:defRPr sz="2474" b="1"/>
            </a:lvl2pPr>
            <a:lvl3pPr marL="1130953" indent="0">
              <a:buNone/>
              <a:defRPr sz="2226" b="1"/>
            </a:lvl3pPr>
            <a:lvl4pPr marL="1696429" indent="0">
              <a:buNone/>
              <a:defRPr sz="1979" b="1"/>
            </a:lvl4pPr>
            <a:lvl5pPr marL="2261906" indent="0">
              <a:buNone/>
              <a:defRPr sz="1979" b="1"/>
            </a:lvl5pPr>
            <a:lvl6pPr marL="2827382" indent="0">
              <a:buNone/>
              <a:defRPr sz="1979" b="1"/>
            </a:lvl6pPr>
            <a:lvl7pPr marL="3392858" indent="0">
              <a:buNone/>
              <a:defRPr sz="1979" b="1"/>
            </a:lvl7pPr>
            <a:lvl8pPr marL="3958335" indent="0">
              <a:buNone/>
              <a:defRPr sz="1979" b="1"/>
            </a:lvl8pPr>
            <a:lvl9pPr marL="4523811" indent="0">
              <a:buNone/>
              <a:defRPr sz="1979" b="1"/>
            </a:lvl9pPr>
          </a:lstStyle>
          <a:p>
            <a:pPr lvl="0"/>
            <a:r>
              <a:rPr lang="en-US" dirty="0"/>
              <a:t>Click to edit Master text styles</a:t>
            </a:r>
          </a:p>
        </p:txBody>
      </p:sp>
      <p:sp>
        <p:nvSpPr>
          <p:cNvPr id="6" name="Content Placeholder 5"/>
          <p:cNvSpPr>
            <a:spLocks noGrp="1"/>
          </p:cNvSpPr>
          <p:nvPr>
            <p:ph sz="quarter" idx="4"/>
          </p:nvPr>
        </p:nvSpPr>
        <p:spPr>
          <a:xfrm>
            <a:off x="10212607" y="3439927"/>
            <a:ext cx="8886291" cy="7225418"/>
          </a:xfrm>
          <a:prstGeom prst="rect">
            <a:avLst/>
          </a:prstGeom>
        </p:spPr>
        <p:txBody>
          <a:bodyPr/>
          <a:lstStyle>
            <a:lvl1pPr>
              <a:defRPr sz="2968"/>
            </a:lvl1pPr>
            <a:lvl2pPr>
              <a:defRPr sz="2474"/>
            </a:lvl2pPr>
            <a:lvl3pPr>
              <a:defRPr sz="2226"/>
            </a:lvl3pPr>
            <a:lvl4pPr>
              <a:defRPr sz="1979"/>
            </a:lvl4pPr>
            <a:lvl5pPr>
              <a:defRPr sz="1979"/>
            </a:lvl5pPr>
            <a:lvl6pPr>
              <a:defRPr sz="1979"/>
            </a:lvl6pPr>
            <a:lvl7pPr>
              <a:defRPr sz="1979"/>
            </a:lvl7pPr>
            <a:lvl8pPr>
              <a:defRPr sz="1979"/>
            </a:lvl8pPr>
            <a:lvl9pPr>
              <a:defRPr sz="197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p:cNvSpPr>
            <a:spLocks noGrp="1"/>
          </p:cNvSpPr>
          <p:nvPr>
            <p:ph type="title"/>
          </p:nvPr>
        </p:nvSpPr>
        <p:spPr/>
        <p:txBody>
          <a:bodyPr/>
          <a:lstStyle/>
          <a:p>
            <a:r>
              <a:rPr lang="en-US"/>
              <a:t>Click to edit Master title style</a:t>
            </a:r>
          </a:p>
        </p:txBody>
      </p:sp>
      <p:sp>
        <p:nvSpPr>
          <p:cNvPr id="7" name="Slide Number Placeholder 5">
            <a:extLst>
              <a:ext uri="{FF2B5EF4-FFF2-40B4-BE49-F238E27FC236}">
                <a16:creationId xmlns:a16="http://schemas.microsoft.com/office/drawing/2014/main" id="{CB03628C-5CC2-674A-BA22-579DED1A2F93}"/>
              </a:ext>
            </a:extLst>
          </p:cNvPr>
          <p:cNvSpPr>
            <a:spLocks noGrp="1"/>
          </p:cNvSpPr>
          <p:nvPr>
            <p:ph type="sldNum" sz="quarter" idx="10"/>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31701526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7860145" y="2041970"/>
            <a:ext cx="11238750" cy="8717624"/>
          </a:xfrm>
          <a:prstGeom prst="rect">
            <a:avLst/>
          </a:prstGeom>
        </p:spPr>
        <p:txBody>
          <a:bodyPr/>
          <a:lstStyle>
            <a:lvl1pPr>
              <a:defRPr sz="2968"/>
            </a:lvl1pPr>
            <a:lvl2pPr>
              <a:defRPr sz="2474"/>
            </a:lvl2pPr>
            <a:lvl3pPr>
              <a:defRPr sz="2226"/>
            </a:lvl3pPr>
            <a:lvl4pPr>
              <a:defRPr sz="2226"/>
            </a:lvl4pPr>
            <a:lvl5pPr>
              <a:defRPr sz="2226"/>
            </a:lvl5pPr>
            <a:lvl6pPr>
              <a:defRPr sz="2474"/>
            </a:lvl6pPr>
            <a:lvl7pPr>
              <a:defRPr sz="2474"/>
            </a:lvl7pPr>
            <a:lvl8pPr>
              <a:defRPr sz="2474"/>
            </a:lvl8pPr>
            <a:lvl9pPr>
              <a:defRPr sz="2474"/>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005208" y="3146438"/>
            <a:ext cx="6614110" cy="7523120"/>
          </a:xfrm>
          <a:prstGeom prst="rect">
            <a:avLst/>
          </a:prstGeom>
        </p:spPr>
        <p:txBody>
          <a:bodyPr/>
          <a:lstStyle>
            <a:lvl1pPr marL="0" indent="0">
              <a:buNone/>
              <a:defRPr sz="1732"/>
            </a:lvl1pPr>
            <a:lvl2pPr marL="565476" indent="0">
              <a:buNone/>
              <a:defRPr sz="1484"/>
            </a:lvl2pPr>
            <a:lvl3pPr marL="1130953" indent="0">
              <a:buNone/>
              <a:defRPr sz="1237"/>
            </a:lvl3pPr>
            <a:lvl4pPr marL="1696429" indent="0">
              <a:buNone/>
              <a:defRPr sz="1113"/>
            </a:lvl4pPr>
            <a:lvl5pPr marL="2261906" indent="0">
              <a:buNone/>
              <a:defRPr sz="1113"/>
            </a:lvl5pPr>
            <a:lvl6pPr marL="2827382" indent="0">
              <a:buNone/>
              <a:defRPr sz="1113"/>
            </a:lvl6pPr>
            <a:lvl7pPr marL="3392858" indent="0">
              <a:buNone/>
              <a:defRPr sz="1113"/>
            </a:lvl7pPr>
            <a:lvl8pPr marL="3958335" indent="0">
              <a:buNone/>
              <a:defRPr sz="1113"/>
            </a:lvl8pPr>
            <a:lvl9pPr marL="4523811" indent="0">
              <a:buNone/>
              <a:defRPr sz="1113"/>
            </a:lvl9pPr>
          </a:lstStyle>
          <a:p>
            <a:pPr lvl="0"/>
            <a:r>
              <a:rPr lang="en-US"/>
              <a:t>Click to edit Master text styles</a:t>
            </a:r>
          </a:p>
        </p:txBody>
      </p:sp>
      <p:sp>
        <p:nvSpPr>
          <p:cNvPr id="7" name="Title 6"/>
          <p:cNvSpPr>
            <a:spLocks noGrp="1"/>
          </p:cNvSpPr>
          <p:nvPr>
            <p:ph type="title"/>
          </p:nvPr>
        </p:nvSpPr>
        <p:spPr/>
        <p:txBody>
          <a:bodyPr/>
          <a:lstStyle/>
          <a:p>
            <a:r>
              <a:rPr lang="en-US"/>
              <a:t>Click to edit Master title style</a:t>
            </a:r>
          </a:p>
        </p:txBody>
      </p:sp>
      <p:sp>
        <p:nvSpPr>
          <p:cNvPr id="5" name="Slide Number Placeholder 5">
            <a:extLst>
              <a:ext uri="{FF2B5EF4-FFF2-40B4-BE49-F238E27FC236}">
                <a16:creationId xmlns:a16="http://schemas.microsoft.com/office/drawing/2014/main" id="{52EA2D6B-88E0-D64C-A43E-008294B19F63}"/>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10708321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a:extLst>
              <a:ext uri="{FF2B5EF4-FFF2-40B4-BE49-F238E27FC236}">
                <a16:creationId xmlns:a16="http://schemas.microsoft.com/office/drawing/2014/main" id="{A5485551-7ACD-DC46-A1DB-45B347DCC18A}"/>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3256076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4" name="Rectangle 19"/>
          <p:cNvSpPr/>
          <p:nvPr/>
        </p:nvSpPr>
        <p:spPr>
          <a:xfrm>
            <a:off x="0" y="0"/>
            <a:ext cx="20104100" cy="152885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5" name="Rectangle 15"/>
          <p:cNvSpPr/>
          <p:nvPr/>
        </p:nvSpPr>
        <p:spPr>
          <a:xfrm>
            <a:off x="0" y="10900957"/>
            <a:ext cx="20104100" cy="408393"/>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6" name="Text Placeholder 9"/>
          <p:cNvSpPr txBox="1">
            <a:spLocks/>
          </p:cNvSpPr>
          <p:nvPr/>
        </p:nvSpPr>
        <p:spPr>
          <a:xfrm>
            <a:off x="286205" y="10911428"/>
            <a:ext cx="16020455" cy="397922"/>
          </a:xfrm>
          <a:prstGeom prst="rect">
            <a:avLst/>
          </a:prstGeom>
        </p:spPr>
        <p:txBody>
          <a:bodyPr>
            <a:normAutofit/>
          </a:bodyPr>
          <a:lstStyle/>
          <a:p>
            <a:pPr marL="424107" indent="-424107" defTabSz="753969" fontAlgn="base">
              <a:lnSpc>
                <a:spcPct val="90000"/>
              </a:lnSpc>
              <a:spcBef>
                <a:spcPct val="20000"/>
              </a:spcBef>
              <a:spcAft>
                <a:spcPct val="0"/>
              </a:spcAft>
              <a:buFont typeface="Arial" charset="0"/>
              <a:buNone/>
              <a:defRPr/>
            </a:pPr>
            <a:r>
              <a:rPr lang="en-US" sz="1237" dirty="0">
                <a:solidFill>
                  <a:prstClr val="white"/>
                </a:solidFill>
                <a:latin typeface="Arial" charset="0"/>
                <a:ea typeface="ＭＳ Ｐゴシック" pitchFamily="-108" charset="-128"/>
                <a:cs typeface="Arial" charset="0"/>
              </a:rPr>
              <a:t>Program Name or Ancillary Text</a:t>
            </a:r>
          </a:p>
        </p:txBody>
      </p:sp>
      <p:grpSp>
        <p:nvGrpSpPr>
          <p:cNvPr id="9" name="Group 20"/>
          <p:cNvGrpSpPr>
            <a:grpSpLocks/>
          </p:cNvGrpSpPr>
          <p:nvPr/>
        </p:nvGrpSpPr>
        <p:grpSpPr bwMode="auto">
          <a:xfrm flipH="1" flipV="1">
            <a:off x="0" y="1518389"/>
            <a:ext cx="20104100" cy="91628"/>
            <a:chOff x="0" y="832104"/>
            <a:chExt cx="9144000" cy="54864"/>
          </a:xfrm>
        </p:grpSpPr>
        <p:sp>
          <p:nvSpPr>
            <p:cNvPr id="10"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1"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2"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grpSp>
      <p:sp>
        <p:nvSpPr>
          <p:cNvPr id="13" name="Text Placeholder 9"/>
          <p:cNvSpPr txBox="1">
            <a:spLocks/>
          </p:cNvSpPr>
          <p:nvPr/>
        </p:nvSpPr>
        <p:spPr>
          <a:xfrm>
            <a:off x="12041521" y="10911428"/>
            <a:ext cx="8062582" cy="397922"/>
          </a:xfrm>
          <a:prstGeom prst="rect">
            <a:avLst/>
          </a:prstGeom>
        </p:spPr>
        <p:txBody>
          <a:bodyPr>
            <a:normAutofit/>
          </a:bodyPr>
          <a:lstStyle/>
          <a:p>
            <a:pPr marL="424107" indent="-424107" algn="r" defTabSz="753969" fontAlgn="base">
              <a:lnSpc>
                <a:spcPct val="90000"/>
              </a:lnSpc>
              <a:spcBef>
                <a:spcPct val="20000"/>
              </a:spcBef>
              <a:spcAft>
                <a:spcPct val="0"/>
              </a:spcAft>
              <a:buFont typeface="Arial" charset="0"/>
              <a:buNone/>
              <a:defRPr/>
            </a:pPr>
            <a:r>
              <a:rPr lang="en-US" sz="1237" dirty="0">
                <a:solidFill>
                  <a:prstClr val="white"/>
                </a:solidFill>
                <a:latin typeface="Arial" charset="0"/>
                <a:ea typeface="ＭＳ Ｐゴシック" pitchFamily="-108" charset="-128"/>
                <a:cs typeface="Arial" charset="0"/>
              </a:rPr>
              <a:t>eere.energy.gov</a:t>
            </a:r>
          </a:p>
        </p:txBody>
      </p:sp>
      <p:pic>
        <p:nvPicPr>
          <p:cNvPr id="14" name="Picture 18"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458578" y="455516"/>
            <a:ext cx="6031230" cy="680655"/>
          </a:xfrm>
          <a:prstGeom prst="rect">
            <a:avLst/>
          </a:prstGeom>
          <a:noFill/>
          <a:ln w="9525">
            <a:noFill/>
            <a:miter lim="800000"/>
            <a:headEnd/>
            <a:tailEnd/>
          </a:ln>
        </p:spPr>
      </p:pic>
      <p:sp>
        <p:nvSpPr>
          <p:cNvPr id="15" name="Rectangle 17"/>
          <p:cNvSpPr/>
          <p:nvPr/>
        </p:nvSpPr>
        <p:spPr>
          <a:xfrm>
            <a:off x="0" y="10647025"/>
            <a:ext cx="20104100" cy="66232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6" name="Rectangle 20"/>
          <p:cNvSpPr/>
          <p:nvPr/>
        </p:nvSpPr>
        <p:spPr>
          <a:xfrm flipH="1">
            <a:off x="0" y="8398244"/>
            <a:ext cx="10052050" cy="2248781"/>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7" name="Rectangle 21"/>
          <p:cNvSpPr/>
          <p:nvPr/>
        </p:nvSpPr>
        <p:spPr>
          <a:xfrm flipH="1">
            <a:off x="10052053" y="8398244"/>
            <a:ext cx="2774786" cy="224878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8" name="Rectangle 25"/>
          <p:cNvSpPr/>
          <p:nvPr/>
        </p:nvSpPr>
        <p:spPr>
          <a:xfrm flipH="1">
            <a:off x="12826839" y="8398244"/>
            <a:ext cx="7277264" cy="224878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7" name="Title 1"/>
          <p:cNvSpPr>
            <a:spLocks noGrp="1"/>
          </p:cNvSpPr>
          <p:nvPr>
            <p:ph type="ctrTitle"/>
          </p:nvPr>
        </p:nvSpPr>
        <p:spPr>
          <a:xfrm>
            <a:off x="1507808" y="5082195"/>
            <a:ext cx="17088485" cy="1683314"/>
          </a:xfrm>
        </p:spPr>
        <p:txBody>
          <a:bodyPr/>
          <a:lstStyle>
            <a:lvl1pPr>
              <a:defRPr>
                <a:solidFill>
                  <a:schemeClr val="tx1"/>
                </a:solidFill>
              </a:defRPr>
            </a:lvl1pPr>
          </a:lstStyle>
          <a:p>
            <a:r>
              <a:rPr lang="en-US"/>
              <a:t>Click to edit Master title style</a:t>
            </a:r>
          </a:p>
        </p:txBody>
      </p:sp>
      <p:sp>
        <p:nvSpPr>
          <p:cNvPr id="8" name="Subtitle 2"/>
          <p:cNvSpPr>
            <a:spLocks noGrp="1"/>
          </p:cNvSpPr>
          <p:nvPr>
            <p:ph type="subTitle" idx="1"/>
          </p:nvPr>
        </p:nvSpPr>
        <p:spPr>
          <a:xfrm>
            <a:off x="1507808" y="6765504"/>
            <a:ext cx="14072870" cy="1633573"/>
          </a:xfrm>
        </p:spPr>
        <p:txBody>
          <a:bodyPr>
            <a:normAutofit/>
          </a:bodyPr>
          <a:lstStyle>
            <a:lvl1pPr marL="0" indent="0" algn="l">
              <a:buNone/>
              <a:defRPr sz="2226">
                <a:solidFill>
                  <a:schemeClr val="tx1">
                    <a:tint val="75000"/>
                  </a:schemeClr>
                </a:solidFill>
              </a:defRPr>
            </a:lvl1pPr>
            <a:lvl2pPr marL="565476" indent="0" algn="ctr">
              <a:buNone/>
              <a:defRPr>
                <a:solidFill>
                  <a:schemeClr val="tx1">
                    <a:tint val="75000"/>
                  </a:schemeClr>
                </a:solidFill>
              </a:defRPr>
            </a:lvl2pPr>
            <a:lvl3pPr marL="1130953" indent="0" algn="ctr">
              <a:buNone/>
              <a:defRPr>
                <a:solidFill>
                  <a:schemeClr val="tx1">
                    <a:tint val="75000"/>
                  </a:schemeClr>
                </a:solidFill>
              </a:defRPr>
            </a:lvl3pPr>
            <a:lvl4pPr marL="1696429" indent="0" algn="ctr">
              <a:buNone/>
              <a:defRPr>
                <a:solidFill>
                  <a:schemeClr val="tx1">
                    <a:tint val="75000"/>
                  </a:schemeClr>
                </a:solidFill>
              </a:defRPr>
            </a:lvl4pPr>
            <a:lvl5pPr marL="2261906" indent="0" algn="ctr">
              <a:buNone/>
              <a:defRPr>
                <a:solidFill>
                  <a:schemeClr val="tx1">
                    <a:tint val="75000"/>
                  </a:schemeClr>
                </a:solidFill>
              </a:defRPr>
            </a:lvl5pPr>
            <a:lvl6pPr marL="2827382" indent="0" algn="ctr">
              <a:buNone/>
              <a:defRPr>
                <a:solidFill>
                  <a:schemeClr val="tx1">
                    <a:tint val="75000"/>
                  </a:schemeClr>
                </a:solidFill>
              </a:defRPr>
            </a:lvl6pPr>
            <a:lvl7pPr marL="3392858" indent="0" algn="ctr">
              <a:buNone/>
              <a:defRPr>
                <a:solidFill>
                  <a:schemeClr val="tx1">
                    <a:tint val="75000"/>
                  </a:schemeClr>
                </a:solidFill>
              </a:defRPr>
            </a:lvl7pPr>
            <a:lvl8pPr marL="3958335" indent="0" algn="ctr">
              <a:buNone/>
              <a:defRPr>
                <a:solidFill>
                  <a:schemeClr val="tx1">
                    <a:tint val="75000"/>
                  </a:schemeClr>
                </a:solidFill>
              </a:defRPr>
            </a:lvl8pPr>
            <a:lvl9pPr marL="4523811" indent="0" algn="ctr">
              <a:buNone/>
              <a:defRPr>
                <a:solidFill>
                  <a:schemeClr val="tx1">
                    <a:tint val="75000"/>
                  </a:schemeClr>
                </a:solidFill>
              </a:defRPr>
            </a:lvl9pPr>
          </a:lstStyle>
          <a:p>
            <a:r>
              <a:rPr lang="en-US"/>
              <a:t>Click to edit Master subtitle style</a:t>
            </a:r>
          </a:p>
        </p:txBody>
      </p:sp>
      <p:sp>
        <p:nvSpPr>
          <p:cNvPr id="19" name="Slide Number Placeholder 5">
            <a:extLst>
              <a:ext uri="{FF2B5EF4-FFF2-40B4-BE49-F238E27FC236}">
                <a16:creationId xmlns:a16="http://schemas.microsoft.com/office/drawing/2014/main" id="{22767217-49A4-A046-B76A-734984404637}"/>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268258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Slide Number Placeholder 5">
            <a:extLst>
              <a:ext uri="{FF2B5EF4-FFF2-40B4-BE49-F238E27FC236}">
                <a16:creationId xmlns:a16="http://schemas.microsoft.com/office/drawing/2014/main" id="{95E2EF1B-B606-9B42-B95E-FA7B42C5EBCA}"/>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36774029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slide with title">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E0B047CC-62DE-294C-8C07-36108099305C}"/>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
        <p:nvSpPr>
          <p:cNvPr id="9" name="Holder 2">
            <a:extLst>
              <a:ext uri="{FF2B5EF4-FFF2-40B4-BE49-F238E27FC236}">
                <a16:creationId xmlns:a16="http://schemas.microsoft.com/office/drawing/2014/main" id="{F4D9A9CD-F3E5-D54F-8569-285D8C76FB80}"/>
              </a:ext>
            </a:extLst>
          </p:cNvPr>
          <p:cNvSpPr>
            <a:spLocks noGrp="1"/>
          </p:cNvSpPr>
          <p:nvPr>
            <p:ph type="title"/>
          </p:nvPr>
        </p:nvSpPr>
        <p:spPr>
          <a:xfrm>
            <a:off x="1005205" y="1"/>
            <a:ext cx="18093690" cy="1539874"/>
          </a:xfrm>
          <a:prstGeom prst="rect">
            <a:avLst/>
          </a:prstGeom>
          <a:solidFill>
            <a:srgbClr val="74C267"/>
          </a:solidFill>
        </p:spPr>
        <p:txBody>
          <a:bodyPr lIns="457200" tIns="274320" rIns="457200" bIns="274320" anchor="ctr" anchorCtr="0"/>
          <a:lstStyle>
            <a:lvl1pPr>
              <a:defRPr sz="5750" b="0" i="0">
                <a:solidFill>
                  <a:schemeClr val="bg1"/>
                </a:solidFill>
                <a:latin typeface="Franklin Gothic Medium"/>
                <a:cs typeface="Franklin Gothic Medium"/>
              </a:defRPr>
            </a:lvl1pPr>
          </a:lstStyle>
          <a:p>
            <a:r>
              <a:rPr lang="en-US"/>
              <a:t>Click to edit Master title style</a:t>
            </a:r>
            <a:endParaRPr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sp>
        <p:nvSpPr>
          <p:cNvPr id="7" name="Rectangle 19"/>
          <p:cNvSpPr/>
          <p:nvPr/>
        </p:nvSpPr>
        <p:spPr>
          <a:xfrm>
            <a:off x="0" y="0"/>
            <a:ext cx="20104100" cy="152885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8" name="Rectangle 15"/>
          <p:cNvSpPr/>
          <p:nvPr/>
        </p:nvSpPr>
        <p:spPr>
          <a:xfrm>
            <a:off x="0" y="10900957"/>
            <a:ext cx="20104100" cy="408393"/>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9" name="Text Placeholder 9"/>
          <p:cNvSpPr txBox="1">
            <a:spLocks/>
          </p:cNvSpPr>
          <p:nvPr/>
        </p:nvSpPr>
        <p:spPr>
          <a:xfrm>
            <a:off x="286205" y="10911428"/>
            <a:ext cx="16020455" cy="397922"/>
          </a:xfrm>
          <a:prstGeom prst="rect">
            <a:avLst/>
          </a:prstGeom>
        </p:spPr>
        <p:txBody>
          <a:bodyPr>
            <a:normAutofit/>
          </a:bodyPr>
          <a:lstStyle/>
          <a:p>
            <a:pPr marL="424107" indent="-424107" defTabSz="753969" fontAlgn="base">
              <a:lnSpc>
                <a:spcPct val="90000"/>
              </a:lnSpc>
              <a:spcBef>
                <a:spcPct val="20000"/>
              </a:spcBef>
              <a:spcAft>
                <a:spcPct val="0"/>
              </a:spcAft>
              <a:buFont typeface="Arial" charset="0"/>
              <a:buNone/>
              <a:defRPr/>
            </a:pPr>
            <a:r>
              <a:rPr lang="en-US" sz="1237" dirty="0">
                <a:solidFill>
                  <a:prstClr val="white"/>
                </a:solidFill>
                <a:latin typeface="Arial" charset="0"/>
                <a:ea typeface="ＭＳ Ｐゴシック" pitchFamily="-108" charset="-128"/>
                <a:cs typeface="Arial" charset="0"/>
              </a:rPr>
              <a:t>Program Name or Ancillary Text</a:t>
            </a:r>
          </a:p>
        </p:txBody>
      </p:sp>
      <p:grpSp>
        <p:nvGrpSpPr>
          <p:cNvPr id="10" name="Group 20"/>
          <p:cNvGrpSpPr>
            <a:grpSpLocks/>
          </p:cNvGrpSpPr>
          <p:nvPr/>
        </p:nvGrpSpPr>
        <p:grpSpPr bwMode="auto">
          <a:xfrm flipH="1" flipV="1">
            <a:off x="0" y="1518389"/>
            <a:ext cx="20104100" cy="91628"/>
            <a:chOff x="0" y="832104"/>
            <a:chExt cx="9144000" cy="54864"/>
          </a:xfrm>
        </p:grpSpPr>
        <p:sp>
          <p:nvSpPr>
            <p:cNvPr id="11"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2"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3"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grpSp>
      <p:sp>
        <p:nvSpPr>
          <p:cNvPr id="14" name="Text Placeholder 9"/>
          <p:cNvSpPr txBox="1">
            <a:spLocks/>
          </p:cNvSpPr>
          <p:nvPr/>
        </p:nvSpPr>
        <p:spPr>
          <a:xfrm>
            <a:off x="12041521" y="10911428"/>
            <a:ext cx="8062582" cy="397922"/>
          </a:xfrm>
          <a:prstGeom prst="rect">
            <a:avLst/>
          </a:prstGeom>
        </p:spPr>
        <p:txBody>
          <a:bodyPr>
            <a:normAutofit/>
          </a:bodyPr>
          <a:lstStyle/>
          <a:p>
            <a:pPr marL="424107" indent="-424107" algn="r" defTabSz="753969" fontAlgn="base">
              <a:lnSpc>
                <a:spcPct val="90000"/>
              </a:lnSpc>
              <a:spcBef>
                <a:spcPct val="20000"/>
              </a:spcBef>
              <a:spcAft>
                <a:spcPct val="0"/>
              </a:spcAft>
              <a:buFont typeface="Arial" charset="0"/>
              <a:buNone/>
              <a:defRPr/>
            </a:pPr>
            <a:r>
              <a:rPr lang="en-US" sz="1237" dirty="0">
                <a:solidFill>
                  <a:prstClr val="white"/>
                </a:solidFill>
                <a:latin typeface="Arial" charset="0"/>
                <a:ea typeface="ＭＳ Ｐゴシック" pitchFamily="-108" charset="-128"/>
                <a:cs typeface="Arial" charset="0"/>
              </a:rPr>
              <a:t>eere.energy.gov</a:t>
            </a:r>
          </a:p>
        </p:txBody>
      </p:sp>
      <p:pic>
        <p:nvPicPr>
          <p:cNvPr id="15" name="Picture 18"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458578" y="455516"/>
            <a:ext cx="6031230" cy="680655"/>
          </a:xfrm>
          <a:prstGeom prst="rect">
            <a:avLst/>
          </a:prstGeom>
          <a:noFill/>
          <a:ln w="9525">
            <a:noFill/>
            <a:miter lim="800000"/>
            <a:headEnd/>
            <a:tailEnd/>
          </a:ln>
        </p:spPr>
      </p:pic>
      <p:sp>
        <p:nvSpPr>
          <p:cNvPr id="16" name="Rectangle 20"/>
          <p:cNvSpPr/>
          <p:nvPr/>
        </p:nvSpPr>
        <p:spPr>
          <a:xfrm>
            <a:off x="0" y="0"/>
            <a:ext cx="20104100" cy="152885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7" name="Rectangle 21"/>
          <p:cNvSpPr/>
          <p:nvPr/>
        </p:nvSpPr>
        <p:spPr>
          <a:xfrm>
            <a:off x="0" y="10647025"/>
            <a:ext cx="20104100" cy="66232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20" name="Rectangle 25"/>
          <p:cNvSpPr/>
          <p:nvPr/>
        </p:nvSpPr>
        <p:spPr>
          <a:xfrm flipH="1">
            <a:off x="0" y="8398244"/>
            <a:ext cx="10052050" cy="2248781"/>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21" name="Rectangle 26"/>
          <p:cNvSpPr/>
          <p:nvPr/>
        </p:nvSpPr>
        <p:spPr>
          <a:xfrm flipH="1">
            <a:off x="10052053" y="8398244"/>
            <a:ext cx="2774786" cy="224878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22" name="Rectangle 27"/>
          <p:cNvSpPr/>
          <p:nvPr/>
        </p:nvSpPr>
        <p:spPr>
          <a:xfrm flipH="1">
            <a:off x="12826839" y="8398244"/>
            <a:ext cx="7277264" cy="224878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grpSp>
        <p:nvGrpSpPr>
          <p:cNvPr id="23" name="Group 21"/>
          <p:cNvGrpSpPr>
            <a:grpSpLocks/>
          </p:cNvGrpSpPr>
          <p:nvPr/>
        </p:nvGrpSpPr>
        <p:grpSpPr bwMode="auto">
          <a:xfrm flipH="1" flipV="1">
            <a:off x="0" y="1518389"/>
            <a:ext cx="20104100" cy="91628"/>
            <a:chOff x="0" y="832104"/>
            <a:chExt cx="9144000" cy="54864"/>
          </a:xfrm>
        </p:grpSpPr>
        <p:sp>
          <p:nvSpPr>
            <p:cNvPr id="25" name="Rectangle 29"/>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26" name="Rectangle 30"/>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27" name="Rectangle 31"/>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grpSp>
      <p:pic>
        <p:nvPicPr>
          <p:cNvPr id="28" name="Picture 32"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458578" y="455516"/>
            <a:ext cx="6031230" cy="680655"/>
          </a:xfrm>
          <a:prstGeom prst="rect">
            <a:avLst/>
          </a:prstGeom>
          <a:noFill/>
          <a:ln w="9525">
            <a:noFill/>
            <a:miter lim="800000"/>
            <a:headEnd/>
            <a:tailEnd/>
          </a:ln>
        </p:spPr>
      </p:pic>
      <p:sp>
        <p:nvSpPr>
          <p:cNvPr id="2" name="Title 1"/>
          <p:cNvSpPr>
            <a:spLocks noGrp="1"/>
          </p:cNvSpPr>
          <p:nvPr>
            <p:ph type="ctrTitle"/>
          </p:nvPr>
        </p:nvSpPr>
        <p:spPr>
          <a:xfrm>
            <a:off x="445615" y="243733"/>
            <a:ext cx="12370749" cy="995224"/>
          </a:xfrm>
          <a:prstGeom prst="rect">
            <a:avLst/>
          </a:prstGeom>
        </p:spPr>
        <p:txBody>
          <a:bodyPr lIns="0" rIns="0">
            <a:normAutofit/>
          </a:bodyPr>
          <a:lstStyle>
            <a:lvl1pPr algn="l">
              <a:defRPr sz="1979">
                <a:solidFill>
                  <a:srgbClr val="FFFFFF"/>
                </a:solidFill>
                <a:latin typeface="Arial Narrow"/>
                <a:cs typeface="Arial Narrow"/>
              </a:defRPr>
            </a:lvl1pPr>
          </a:lstStyle>
          <a:p>
            <a:r>
              <a:rPr lang="en-US"/>
              <a:t>Click to edit Master title style</a:t>
            </a:r>
            <a:endParaRPr lang="en-US" dirty="0"/>
          </a:p>
        </p:txBody>
      </p:sp>
      <p:sp>
        <p:nvSpPr>
          <p:cNvPr id="3" name="Subtitle 2"/>
          <p:cNvSpPr>
            <a:spLocks noGrp="1"/>
          </p:cNvSpPr>
          <p:nvPr>
            <p:ph type="subTitle" idx="1"/>
          </p:nvPr>
        </p:nvSpPr>
        <p:spPr>
          <a:xfrm>
            <a:off x="358477" y="8662784"/>
            <a:ext cx="9634973" cy="1937728"/>
          </a:xfrm>
          <a:prstGeom prst="rect">
            <a:avLst/>
          </a:prstGeom>
        </p:spPr>
        <p:txBody>
          <a:bodyPr>
            <a:normAutofit/>
          </a:bodyPr>
          <a:lstStyle>
            <a:lvl1pPr marL="0" indent="0" algn="l">
              <a:buNone/>
              <a:defRPr sz="2968" b="1" i="0">
                <a:solidFill>
                  <a:srgbClr val="FFFFFF"/>
                </a:solidFill>
                <a:latin typeface="Arial Narrow"/>
                <a:cs typeface="Arial Narrow"/>
              </a:defRPr>
            </a:lvl1pPr>
            <a:lvl2pPr marL="565476" indent="0" algn="ctr">
              <a:buNone/>
              <a:defRPr>
                <a:solidFill>
                  <a:schemeClr val="tx1">
                    <a:tint val="75000"/>
                  </a:schemeClr>
                </a:solidFill>
              </a:defRPr>
            </a:lvl2pPr>
            <a:lvl3pPr marL="1130953" indent="0" algn="ctr">
              <a:buNone/>
              <a:defRPr>
                <a:solidFill>
                  <a:schemeClr val="tx1">
                    <a:tint val="75000"/>
                  </a:schemeClr>
                </a:solidFill>
              </a:defRPr>
            </a:lvl3pPr>
            <a:lvl4pPr marL="1696429" indent="0" algn="ctr">
              <a:buNone/>
              <a:defRPr>
                <a:solidFill>
                  <a:schemeClr val="tx1">
                    <a:tint val="75000"/>
                  </a:schemeClr>
                </a:solidFill>
              </a:defRPr>
            </a:lvl4pPr>
            <a:lvl5pPr marL="2261906" indent="0" algn="ctr">
              <a:buNone/>
              <a:defRPr>
                <a:solidFill>
                  <a:schemeClr val="tx1">
                    <a:tint val="75000"/>
                  </a:schemeClr>
                </a:solidFill>
              </a:defRPr>
            </a:lvl5pPr>
            <a:lvl6pPr marL="2827382" indent="0" algn="ctr">
              <a:buNone/>
              <a:defRPr>
                <a:solidFill>
                  <a:schemeClr val="tx1">
                    <a:tint val="75000"/>
                  </a:schemeClr>
                </a:solidFill>
              </a:defRPr>
            </a:lvl6pPr>
            <a:lvl7pPr marL="3392858" indent="0" algn="ctr">
              <a:buNone/>
              <a:defRPr>
                <a:solidFill>
                  <a:schemeClr val="tx1">
                    <a:tint val="75000"/>
                  </a:schemeClr>
                </a:solidFill>
              </a:defRPr>
            </a:lvl7pPr>
            <a:lvl8pPr marL="3958335" indent="0" algn="ctr">
              <a:buNone/>
              <a:defRPr>
                <a:solidFill>
                  <a:schemeClr val="tx1">
                    <a:tint val="75000"/>
                  </a:schemeClr>
                </a:solidFill>
              </a:defRPr>
            </a:lvl8pPr>
            <a:lvl9pPr marL="4523811" indent="0" algn="ctr">
              <a:buNone/>
              <a:defRPr>
                <a:solidFill>
                  <a:schemeClr val="tx1">
                    <a:tint val="75000"/>
                  </a:schemeClr>
                </a:solidFill>
              </a:defRPr>
            </a:lvl9pPr>
          </a:lstStyle>
          <a:p>
            <a:r>
              <a:rPr lang="en-US"/>
              <a:t>Click to edit Master subtitle style</a:t>
            </a:r>
            <a:endParaRPr lang="en-US" dirty="0"/>
          </a:p>
        </p:txBody>
      </p:sp>
      <p:sp>
        <p:nvSpPr>
          <p:cNvPr id="18" name="Text Placeholder 17"/>
          <p:cNvSpPr>
            <a:spLocks noGrp="1"/>
          </p:cNvSpPr>
          <p:nvPr>
            <p:ph type="body" sz="quarter" idx="10"/>
          </p:nvPr>
        </p:nvSpPr>
        <p:spPr>
          <a:xfrm>
            <a:off x="13311493" y="8585207"/>
            <a:ext cx="6776779" cy="546050"/>
          </a:xfrm>
          <a:prstGeom prst="rect">
            <a:avLst/>
          </a:prstGeom>
        </p:spPr>
        <p:txBody>
          <a:bodyPr/>
          <a:lstStyle>
            <a:lvl1pPr marL="0" marR="0" indent="0" algn="l" defTabSz="565476" rtl="0" eaLnBrk="1" fontAlgn="auto" latinLnBrk="0" hangingPunct="1">
              <a:lnSpc>
                <a:spcPct val="100000"/>
              </a:lnSpc>
              <a:spcBef>
                <a:spcPct val="20000"/>
              </a:spcBef>
              <a:spcAft>
                <a:spcPts val="0"/>
              </a:spcAft>
              <a:buClrTx/>
              <a:buSzTx/>
              <a:buFontTx/>
              <a:buNone/>
              <a:tabLst/>
              <a:defRPr kumimoji="0" lang="en-US" sz="1979" b="1" i="0" u="none" strike="noStrike" kern="1200" cap="none" spc="0" normalizeH="0" baseline="0" noProof="0">
                <a:ln>
                  <a:noFill/>
                </a:ln>
                <a:solidFill>
                  <a:schemeClr val="bg1"/>
                </a:solidFill>
                <a:effectLst/>
                <a:uLnTx/>
                <a:uFillTx/>
              </a:defRPr>
            </a:lvl1pPr>
          </a:lstStyle>
          <a:p>
            <a:pPr lvl="0"/>
            <a:r>
              <a:rPr lang="en-US" noProof="0"/>
              <a:t>Click to edit Master text styles</a:t>
            </a:r>
          </a:p>
        </p:txBody>
      </p:sp>
      <p:sp>
        <p:nvSpPr>
          <p:cNvPr id="24" name="Text Placeholder 22"/>
          <p:cNvSpPr>
            <a:spLocks noGrp="1"/>
          </p:cNvSpPr>
          <p:nvPr>
            <p:ph type="body" sz="quarter" idx="12"/>
          </p:nvPr>
        </p:nvSpPr>
        <p:spPr>
          <a:xfrm>
            <a:off x="13311381" y="9141642"/>
            <a:ext cx="6792719" cy="1211905"/>
          </a:xfrm>
          <a:prstGeom prst="rect">
            <a:avLst/>
          </a:prstGeom>
        </p:spPr>
        <p:txBody>
          <a:bodyPr/>
          <a:lstStyle>
            <a:lvl1pPr marL="0" marR="0" indent="0" algn="l" defTabSz="565476" rtl="0" eaLnBrk="1" fontAlgn="auto" latinLnBrk="0" hangingPunct="1">
              <a:lnSpc>
                <a:spcPct val="100000"/>
              </a:lnSpc>
              <a:spcBef>
                <a:spcPct val="20000"/>
              </a:spcBef>
              <a:spcAft>
                <a:spcPts val="0"/>
              </a:spcAft>
              <a:buClrTx/>
              <a:buSzTx/>
              <a:buFontTx/>
              <a:buNone/>
              <a:tabLst/>
              <a:defRPr kumimoji="0" lang="en-US" sz="1484" b="0" i="0" u="none" strike="noStrike" kern="1200" cap="none" spc="0" normalizeH="0" baseline="0" noProof="0">
                <a:ln>
                  <a:noFill/>
                </a:ln>
                <a:solidFill>
                  <a:schemeClr val="bg1"/>
                </a:solidFill>
                <a:effectLst/>
                <a:uLnTx/>
                <a:uFillTx/>
                <a:latin typeface="Arial Narrow"/>
                <a:cs typeface="Arial Narrow"/>
              </a:defRPr>
            </a:lvl1pPr>
          </a:lstStyle>
          <a:p>
            <a:pPr lvl="0"/>
            <a:r>
              <a:rPr lang="en-US" noProof="0"/>
              <a:t>Click to edit Master text styles</a:t>
            </a:r>
          </a:p>
        </p:txBody>
      </p:sp>
      <p:sp>
        <p:nvSpPr>
          <p:cNvPr id="19" name="Text Placeholder 18"/>
          <p:cNvSpPr>
            <a:spLocks noGrp="1"/>
          </p:cNvSpPr>
          <p:nvPr>
            <p:ph type="body" sz="quarter" idx="13"/>
          </p:nvPr>
        </p:nvSpPr>
        <p:spPr>
          <a:xfrm>
            <a:off x="369586" y="9355058"/>
            <a:ext cx="3057499" cy="476066"/>
          </a:xfrm>
        </p:spPr>
        <p:txBody>
          <a:bodyPr>
            <a:normAutofit/>
          </a:bodyPr>
          <a:lstStyle>
            <a:lvl1pPr>
              <a:buNone/>
              <a:defRPr sz="1484">
                <a:solidFill>
                  <a:schemeClr val="bg1"/>
                </a:solidFill>
                <a:latin typeface="Arial Narrow" pitchFamily="34" charset="0"/>
              </a:defRPr>
            </a:lvl1pPr>
            <a:lvl5pPr>
              <a:defRPr/>
            </a:lvl5pPr>
          </a:lstStyle>
          <a:p>
            <a:pPr lvl="0"/>
            <a:r>
              <a:rPr lang="en-US"/>
              <a:t>Click to edit Master text styles</a:t>
            </a:r>
          </a:p>
        </p:txBody>
      </p:sp>
      <p:sp>
        <p:nvSpPr>
          <p:cNvPr id="29" name="Slide Number Placeholder 5">
            <a:extLst>
              <a:ext uri="{FF2B5EF4-FFF2-40B4-BE49-F238E27FC236}">
                <a16:creationId xmlns:a16="http://schemas.microsoft.com/office/drawing/2014/main" id="{972DB5DB-BAE6-4148-A3FA-4B4D5942FC1A}"/>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167863789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005205" y="2623141"/>
            <a:ext cx="18093690" cy="8042204"/>
          </a:xfrm>
          <a:prstGeom prst="rect">
            <a:avLst/>
          </a:prstGeom>
        </p:spPr>
        <p:txBody>
          <a:bodyPr/>
          <a:lstStyle>
            <a:lvl1pPr>
              <a:defRPr sz="2968"/>
            </a:lvl1pPr>
            <a:lvl2pPr>
              <a:defRPr sz="2474"/>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p:cNvSpPr>
            <a:spLocks noGrp="1"/>
          </p:cNvSpPr>
          <p:nvPr>
            <p:ph type="title"/>
          </p:nvPr>
        </p:nvSpPr>
        <p:spPr/>
        <p:txBody>
          <a:bodyPr/>
          <a:lstStyle/>
          <a:p>
            <a:r>
              <a:rPr lang="en-US" dirty="0"/>
              <a:t>Click to edit Master title style</a:t>
            </a:r>
          </a:p>
        </p:txBody>
      </p:sp>
      <p:sp>
        <p:nvSpPr>
          <p:cNvPr id="4" name="Slide Number Placeholder 5">
            <a:extLst>
              <a:ext uri="{FF2B5EF4-FFF2-40B4-BE49-F238E27FC236}">
                <a16:creationId xmlns:a16="http://schemas.microsoft.com/office/drawing/2014/main" id="{10C9A18A-4381-784B-BCDE-9DCDB7AF1D35}"/>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39269329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05205" y="2623141"/>
            <a:ext cx="8879311" cy="8042204"/>
          </a:xfrm>
          <a:prstGeom prst="rect">
            <a:avLst/>
          </a:prstGeom>
        </p:spPr>
        <p:txBody>
          <a:bodyPr/>
          <a:lstStyle>
            <a:lvl1pPr>
              <a:defRPr sz="2968"/>
            </a:lvl1pPr>
            <a:lvl2pPr>
              <a:defRPr sz="2474"/>
            </a:lvl2pPr>
            <a:lvl3pPr>
              <a:defRPr sz="2226"/>
            </a:lvl3pPr>
            <a:lvl4pPr>
              <a:defRPr sz="2226"/>
            </a:lvl4pPr>
            <a:lvl5pPr>
              <a:defRPr sz="2226"/>
            </a:lvl5pPr>
            <a:lvl6pPr>
              <a:defRPr sz="2226"/>
            </a:lvl6pPr>
            <a:lvl7pPr>
              <a:defRPr sz="2226"/>
            </a:lvl7pPr>
            <a:lvl8pPr>
              <a:defRPr sz="2226"/>
            </a:lvl8pPr>
            <a:lvl9pPr>
              <a:defRPr sz="2226"/>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10219584" y="2623141"/>
            <a:ext cx="8879311" cy="8042204"/>
          </a:xfrm>
          <a:prstGeom prst="rect">
            <a:avLst/>
          </a:prstGeom>
        </p:spPr>
        <p:txBody>
          <a:bodyPr/>
          <a:lstStyle>
            <a:lvl1pPr>
              <a:defRPr sz="2968"/>
            </a:lvl1pPr>
            <a:lvl2pPr>
              <a:defRPr sz="2474"/>
            </a:lvl2pPr>
            <a:lvl3pPr>
              <a:defRPr sz="2226"/>
            </a:lvl3pPr>
            <a:lvl4pPr>
              <a:defRPr sz="2226"/>
            </a:lvl4pPr>
            <a:lvl5pPr>
              <a:defRPr sz="2226"/>
            </a:lvl5pPr>
            <a:lvl6pPr>
              <a:defRPr sz="2226"/>
            </a:lvl6pPr>
            <a:lvl7pPr>
              <a:defRPr sz="2226"/>
            </a:lvl7pPr>
            <a:lvl8pPr>
              <a:defRPr sz="2226"/>
            </a:lvl8pPr>
            <a:lvl9pPr>
              <a:defRPr sz="2226"/>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dirty="0"/>
              <a:t>Click to edit Master title style</a:t>
            </a:r>
          </a:p>
        </p:txBody>
      </p:sp>
      <p:sp>
        <p:nvSpPr>
          <p:cNvPr id="5" name="Slide Number Placeholder 5">
            <a:extLst>
              <a:ext uri="{FF2B5EF4-FFF2-40B4-BE49-F238E27FC236}">
                <a16:creationId xmlns:a16="http://schemas.microsoft.com/office/drawing/2014/main" id="{C2EE48E5-5348-C943-8942-B676A59D0F62}"/>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37448363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05205" y="2171990"/>
            <a:ext cx="8882802" cy="1055015"/>
          </a:xfrm>
          <a:prstGeom prst="rect">
            <a:avLst/>
          </a:prstGeom>
        </p:spPr>
        <p:txBody>
          <a:bodyPr anchor="b"/>
          <a:lstStyle>
            <a:lvl1pPr marL="0" indent="0">
              <a:buNone/>
              <a:defRPr sz="2968" b="1"/>
            </a:lvl1pPr>
            <a:lvl2pPr marL="565476" indent="0">
              <a:buNone/>
              <a:defRPr sz="2474" b="1"/>
            </a:lvl2pPr>
            <a:lvl3pPr marL="1130953" indent="0">
              <a:buNone/>
              <a:defRPr sz="2226" b="1"/>
            </a:lvl3pPr>
            <a:lvl4pPr marL="1696429" indent="0">
              <a:buNone/>
              <a:defRPr sz="1979" b="1"/>
            </a:lvl4pPr>
            <a:lvl5pPr marL="2261906" indent="0">
              <a:buNone/>
              <a:defRPr sz="1979" b="1"/>
            </a:lvl5pPr>
            <a:lvl6pPr marL="2827382" indent="0">
              <a:buNone/>
              <a:defRPr sz="1979" b="1"/>
            </a:lvl6pPr>
            <a:lvl7pPr marL="3392858" indent="0">
              <a:buNone/>
              <a:defRPr sz="1979" b="1"/>
            </a:lvl7pPr>
            <a:lvl8pPr marL="3958335" indent="0">
              <a:buNone/>
              <a:defRPr sz="1979" b="1"/>
            </a:lvl8pPr>
            <a:lvl9pPr marL="4523811" indent="0">
              <a:buNone/>
              <a:defRPr sz="1979" b="1"/>
            </a:lvl9pPr>
          </a:lstStyle>
          <a:p>
            <a:pPr lvl="0"/>
            <a:r>
              <a:rPr lang="en-US" dirty="0"/>
              <a:t>Click to edit Master text styles</a:t>
            </a:r>
          </a:p>
        </p:txBody>
      </p:sp>
      <p:sp>
        <p:nvSpPr>
          <p:cNvPr id="4" name="Content Placeholder 3"/>
          <p:cNvSpPr>
            <a:spLocks noGrp="1"/>
          </p:cNvSpPr>
          <p:nvPr>
            <p:ph sz="half" idx="2"/>
          </p:nvPr>
        </p:nvSpPr>
        <p:spPr>
          <a:xfrm>
            <a:off x="1005205" y="3439927"/>
            <a:ext cx="8882802" cy="7225418"/>
          </a:xfrm>
          <a:prstGeom prst="rect">
            <a:avLst/>
          </a:prstGeom>
        </p:spPr>
        <p:txBody>
          <a:bodyPr/>
          <a:lstStyle>
            <a:lvl1pPr>
              <a:defRPr sz="2968"/>
            </a:lvl1pPr>
            <a:lvl2pPr>
              <a:defRPr sz="2474"/>
            </a:lvl2pPr>
            <a:lvl3pPr>
              <a:defRPr sz="2226"/>
            </a:lvl3pPr>
            <a:lvl4pPr>
              <a:defRPr sz="1979"/>
            </a:lvl4pPr>
            <a:lvl5pPr>
              <a:defRPr sz="1979"/>
            </a:lvl5pPr>
            <a:lvl6pPr>
              <a:defRPr sz="1979"/>
            </a:lvl6pPr>
            <a:lvl7pPr>
              <a:defRPr sz="1979"/>
            </a:lvl7pPr>
            <a:lvl8pPr>
              <a:defRPr sz="1979"/>
            </a:lvl8pPr>
            <a:lvl9pPr>
              <a:defRPr sz="197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10212607" y="2171990"/>
            <a:ext cx="8886291" cy="1055015"/>
          </a:xfrm>
          <a:prstGeom prst="rect">
            <a:avLst/>
          </a:prstGeom>
        </p:spPr>
        <p:txBody>
          <a:bodyPr anchor="b"/>
          <a:lstStyle>
            <a:lvl1pPr marL="0" indent="0">
              <a:buNone/>
              <a:defRPr sz="2968" b="1"/>
            </a:lvl1pPr>
            <a:lvl2pPr marL="565476" indent="0">
              <a:buNone/>
              <a:defRPr sz="2474" b="1"/>
            </a:lvl2pPr>
            <a:lvl3pPr marL="1130953" indent="0">
              <a:buNone/>
              <a:defRPr sz="2226" b="1"/>
            </a:lvl3pPr>
            <a:lvl4pPr marL="1696429" indent="0">
              <a:buNone/>
              <a:defRPr sz="1979" b="1"/>
            </a:lvl4pPr>
            <a:lvl5pPr marL="2261906" indent="0">
              <a:buNone/>
              <a:defRPr sz="1979" b="1"/>
            </a:lvl5pPr>
            <a:lvl6pPr marL="2827382" indent="0">
              <a:buNone/>
              <a:defRPr sz="1979" b="1"/>
            </a:lvl6pPr>
            <a:lvl7pPr marL="3392858" indent="0">
              <a:buNone/>
              <a:defRPr sz="1979" b="1"/>
            </a:lvl7pPr>
            <a:lvl8pPr marL="3958335" indent="0">
              <a:buNone/>
              <a:defRPr sz="1979" b="1"/>
            </a:lvl8pPr>
            <a:lvl9pPr marL="4523811" indent="0">
              <a:buNone/>
              <a:defRPr sz="1979" b="1"/>
            </a:lvl9pPr>
          </a:lstStyle>
          <a:p>
            <a:pPr lvl="0"/>
            <a:r>
              <a:rPr lang="en-US" dirty="0"/>
              <a:t>Click to edit Master text styles</a:t>
            </a:r>
          </a:p>
        </p:txBody>
      </p:sp>
      <p:sp>
        <p:nvSpPr>
          <p:cNvPr id="6" name="Content Placeholder 5"/>
          <p:cNvSpPr>
            <a:spLocks noGrp="1"/>
          </p:cNvSpPr>
          <p:nvPr>
            <p:ph sz="quarter" idx="4"/>
          </p:nvPr>
        </p:nvSpPr>
        <p:spPr>
          <a:xfrm>
            <a:off x="10212607" y="3439927"/>
            <a:ext cx="8886291" cy="7225418"/>
          </a:xfrm>
          <a:prstGeom prst="rect">
            <a:avLst/>
          </a:prstGeom>
        </p:spPr>
        <p:txBody>
          <a:bodyPr/>
          <a:lstStyle>
            <a:lvl1pPr>
              <a:defRPr sz="2968"/>
            </a:lvl1pPr>
            <a:lvl2pPr>
              <a:defRPr sz="2474"/>
            </a:lvl2pPr>
            <a:lvl3pPr>
              <a:defRPr sz="2226"/>
            </a:lvl3pPr>
            <a:lvl4pPr>
              <a:defRPr sz="1979"/>
            </a:lvl4pPr>
            <a:lvl5pPr>
              <a:defRPr sz="1979"/>
            </a:lvl5pPr>
            <a:lvl6pPr>
              <a:defRPr sz="1979"/>
            </a:lvl6pPr>
            <a:lvl7pPr>
              <a:defRPr sz="1979"/>
            </a:lvl7pPr>
            <a:lvl8pPr>
              <a:defRPr sz="1979"/>
            </a:lvl8pPr>
            <a:lvl9pPr>
              <a:defRPr sz="197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p:cNvSpPr>
            <a:spLocks noGrp="1"/>
          </p:cNvSpPr>
          <p:nvPr>
            <p:ph type="title"/>
          </p:nvPr>
        </p:nvSpPr>
        <p:spPr/>
        <p:txBody>
          <a:bodyPr/>
          <a:lstStyle/>
          <a:p>
            <a:r>
              <a:rPr lang="en-US"/>
              <a:t>Click to edit Master title style</a:t>
            </a:r>
          </a:p>
        </p:txBody>
      </p:sp>
      <p:sp>
        <p:nvSpPr>
          <p:cNvPr id="7" name="Slide Number Placeholder 5">
            <a:extLst>
              <a:ext uri="{FF2B5EF4-FFF2-40B4-BE49-F238E27FC236}">
                <a16:creationId xmlns:a16="http://schemas.microsoft.com/office/drawing/2014/main" id="{7D413AE2-94F7-9840-BF47-38C3D143F090}"/>
              </a:ext>
            </a:extLst>
          </p:cNvPr>
          <p:cNvSpPr>
            <a:spLocks noGrp="1"/>
          </p:cNvSpPr>
          <p:nvPr>
            <p:ph type="sldNum" sz="quarter" idx="10"/>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354978616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7860145" y="2041970"/>
            <a:ext cx="11238750" cy="8717624"/>
          </a:xfrm>
          <a:prstGeom prst="rect">
            <a:avLst/>
          </a:prstGeom>
        </p:spPr>
        <p:txBody>
          <a:bodyPr/>
          <a:lstStyle>
            <a:lvl1pPr>
              <a:defRPr sz="2968"/>
            </a:lvl1pPr>
            <a:lvl2pPr>
              <a:defRPr sz="2474"/>
            </a:lvl2pPr>
            <a:lvl3pPr>
              <a:defRPr sz="2226"/>
            </a:lvl3pPr>
            <a:lvl4pPr>
              <a:defRPr sz="2226"/>
            </a:lvl4pPr>
            <a:lvl5pPr>
              <a:defRPr sz="2226"/>
            </a:lvl5pPr>
            <a:lvl6pPr>
              <a:defRPr sz="2474"/>
            </a:lvl6pPr>
            <a:lvl7pPr>
              <a:defRPr sz="2474"/>
            </a:lvl7pPr>
            <a:lvl8pPr>
              <a:defRPr sz="2474"/>
            </a:lvl8pPr>
            <a:lvl9pPr>
              <a:defRPr sz="2474"/>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005208" y="3146438"/>
            <a:ext cx="6614110" cy="7523120"/>
          </a:xfrm>
          <a:prstGeom prst="rect">
            <a:avLst/>
          </a:prstGeom>
        </p:spPr>
        <p:txBody>
          <a:bodyPr/>
          <a:lstStyle>
            <a:lvl1pPr marL="0" indent="0">
              <a:buNone/>
              <a:defRPr sz="1732"/>
            </a:lvl1pPr>
            <a:lvl2pPr marL="565476" indent="0">
              <a:buNone/>
              <a:defRPr sz="1484"/>
            </a:lvl2pPr>
            <a:lvl3pPr marL="1130953" indent="0">
              <a:buNone/>
              <a:defRPr sz="1237"/>
            </a:lvl3pPr>
            <a:lvl4pPr marL="1696429" indent="0">
              <a:buNone/>
              <a:defRPr sz="1113"/>
            </a:lvl4pPr>
            <a:lvl5pPr marL="2261906" indent="0">
              <a:buNone/>
              <a:defRPr sz="1113"/>
            </a:lvl5pPr>
            <a:lvl6pPr marL="2827382" indent="0">
              <a:buNone/>
              <a:defRPr sz="1113"/>
            </a:lvl6pPr>
            <a:lvl7pPr marL="3392858" indent="0">
              <a:buNone/>
              <a:defRPr sz="1113"/>
            </a:lvl7pPr>
            <a:lvl8pPr marL="3958335" indent="0">
              <a:buNone/>
              <a:defRPr sz="1113"/>
            </a:lvl8pPr>
            <a:lvl9pPr marL="4523811" indent="0">
              <a:buNone/>
              <a:defRPr sz="1113"/>
            </a:lvl9pPr>
          </a:lstStyle>
          <a:p>
            <a:pPr lvl="0"/>
            <a:r>
              <a:rPr lang="en-US"/>
              <a:t>Click to edit Master text styles</a:t>
            </a:r>
          </a:p>
        </p:txBody>
      </p:sp>
      <p:sp>
        <p:nvSpPr>
          <p:cNvPr id="7" name="Title 6"/>
          <p:cNvSpPr>
            <a:spLocks noGrp="1"/>
          </p:cNvSpPr>
          <p:nvPr>
            <p:ph type="title"/>
          </p:nvPr>
        </p:nvSpPr>
        <p:spPr/>
        <p:txBody>
          <a:bodyPr/>
          <a:lstStyle/>
          <a:p>
            <a:r>
              <a:rPr lang="en-US"/>
              <a:t>Click to edit Master title style</a:t>
            </a:r>
          </a:p>
        </p:txBody>
      </p:sp>
      <p:sp>
        <p:nvSpPr>
          <p:cNvPr id="5" name="Slide Number Placeholder 5">
            <a:extLst>
              <a:ext uri="{FF2B5EF4-FFF2-40B4-BE49-F238E27FC236}">
                <a16:creationId xmlns:a16="http://schemas.microsoft.com/office/drawing/2014/main" id="{3BF7E9CD-1F11-B14A-B079-6DB47C53AF03}"/>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417661648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a:extLst>
              <a:ext uri="{FF2B5EF4-FFF2-40B4-BE49-F238E27FC236}">
                <a16:creationId xmlns:a16="http://schemas.microsoft.com/office/drawing/2014/main" id="{9AD60371-5172-984E-A878-97D2B5ACA878}"/>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72959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4_Custom Layout">
    <p:spTree>
      <p:nvGrpSpPr>
        <p:cNvPr id="1" name=""/>
        <p:cNvGrpSpPr/>
        <p:nvPr/>
      </p:nvGrpSpPr>
      <p:grpSpPr>
        <a:xfrm>
          <a:off x="0" y="0"/>
          <a:ext cx="0" cy="0"/>
          <a:chOff x="0" y="0"/>
          <a:chExt cx="0" cy="0"/>
        </a:xfrm>
      </p:grpSpPr>
      <p:sp>
        <p:nvSpPr>
          <p:cNvPr id="4" name="Rectangle 19"/>
          <p:cNvSpPr/>
          <p:nvPr/>
        </p:nvSpPr>
        <p:spPr>
          <a:xfrm>
            <a:off x="0" y="0"/>
            <a:ext cx="20104100" cy="152885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5" name="Rectangle 15"/>
          <p:cNvSpPr/>
          <p:nvPr/>
        </p:nvSpPr>
        <p:spPr>
          <a:xfrm>
            <a:off x="0" y="10900957"/>
            <a:ext cx="20104100" cy="408393"/>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6" name="Text Placeholder 9"/>
          <p:cNvSpPr txBox="1">
            <a:spLocks/>
          </p:cNvSpPr>
          <p:nvPr/>
        </p:nvSpPr>
        <p:spPr>
          <a:xfrm>
            <a:off x="286205" y="10911428"/>
            <a:ext cx="16020455" cy="397922"/>
          </a:xfrm>
          <a:prstGeom prst="rect">
            <a:avLst/>
          </a:prstGeom>
        </p:spPr>
        <p:txBody>
          <a:bodyPr>
            <a:normAutofit/>
          </a:bodyPr>
          <a:lstStyle/>
          <a:p>
            <a:pPr marL="424107" indent="-424107" defTabSz="753969" fontAlgn="base">
              <a:lnSpc>
                <a:spcPct val="90000"/>
              </a:lnSpc>
              <a:spcBef>
                <a:spcPct val="20000"/>
              </a:spcBef>
              <a:spcAft>
                <a:spcPct val="0"/>
              </a:spcAft>
              <a:buFont typeface="Arial" charset="0"/>
              <a:buNone/>
              <a:defRPr/>
            </a:pPr>
            <a:r>
              <a:rPr lang="en-US" sz="1237" dirty="0">
                <a:solidFill>
                  <a:prstClr val="white"/>
                </a:solidFill>
                <a:latin typeface="Arial" charset="0"/>
                <a:ea typeface="ＭＳ Ｐゴシック" pitchFamily="-108" charset="-128"/>
                <a:cs typeface="Arial" charset="0"/>
              </a:rPr>
              <a:t>Program Name or Ancillary Text</a:t>
            </a:r>
          </a:p>
        </p:txBody>
      </p:sp>
      <p:grpSp>
        <p:nvGrpSpPr>
          <p:cNvPr id="9" name="Group 20"/>
          <p:cNvGrpSpPr>
            <a:grpSpLocks/>
          </p:cNvGrpSpPr>
          <p:nvPr/>
        </p:nvGrpSpPr>
        <p:grpSpPr bwMode="auto">
          <a:xfrm flipH="1" flipV="1">
            <a:off x="0" y="1518389"/>
            <a:ext cx="20104100" cy="91628"/>
            <a:chOff x="0" y="832104"/>
            <a:chExt cx="9144000" cy="54864"/>
          </a:xfrm>
        </p:grpSpPr>
        <p:sp>
          <p:nvSpPr>
            <p:cNvPr id="10"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1"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2"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grpSp>
      <p:sp>
        <p:nvSpPr>
          <p:cNvPr id="13" name="Text Placeholder 9"/>
          <p:cNvSpPr txBox="1">
            <a:spLocks/>
          </p:cNvSpPr>
          <p:nvPr/>
        </p:nvSpPr>
        <p:spPr>
          <a:xfrm>
            <a:off x="12041521" y="10911428"/>
            <a:ext cx="8062582" cy="397922"/>
          </a:xfrm>
          <a:prstGeom prst="rect">
            <a:avLst/>
          </a:prstGeom>
        </p:spPr>
        <p:txBody>
          <a:bodyPr>
            <a:normAutofit/>
          </a:bodyPr>
          <a:lstStyle/>
          <a:p>
            <a:pPr marL="424107" indent="-424107" algn="r" defTabSz="753969" fontAlgn="base">
              <a:lnSpc>
                <a:spcPct val="90000"/>
              </a:lnSpc>
              <a:spcBef>
                <a:spcPct val="20000"/>
              </a:spcBef>
              <a:spcAft>
                <a:spcPct val="0"/>
              </a:spcAft>
              <a:buFont typeface="Arial" charset="0"/>
              <a:buNone/>
              <a:defRPr/>
            </a:pPr>
            <a:r>
              <a:rPr lang="en-US" sz="1237" dirty="0">
                <a:solidFill>
                  <a:prstClr val="white"/>
                </a:solidFill>
                <a:latin typeface="Arial" charset="0"/>
                <a:ea typeface="ＭＳ Ｐゴシック" pitchFamily="-108" charset="-128"/>
                <a:cs typeface="Arial" charset="0"/>
              </a:rPr>
              <a:t>eere.energy.gov</a:t>
            </a:r>
          </a:p>
        </p:txBody>
      </p:sp>
      <p:pic>
        <p:nvPicPr>
          <p:cNvPr id="14" name="Picture 18"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458578" y="455516"/>
            <a:ext cx="6031230" cy="680655"/>
          </a:xfrm>
          <a:prstGeom prst="rect">
            <a:avLst/>
          </a:prstGeom>
          <a:noFill/>
          <a:ln w="9525">
            <a:noFill/>
            <a:miter lim="800000"/>
            <a:headEnd/>
            <a:tailEnd/>
          </a:ln>
        </p:spPr>
      </p:pic>
      <p:sp>
        <p:nvSpPr>
          <p:cNvPr id="15" name="Rectangle 17"/>
          <p:cNvSpPr/>
          <p:nvPr/>
        </p:nvSpPr>
        <p:spPr>
          <a:xfrm>
            <a:off x="0" y="10647025"/>
            <a:ext cx="20104100" cy="66232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6" name="Rectangle 20"/>
          <p:cNvSpPr/>
          <p:nvPr/>
        </p:nvSpPr>
        <p:spPr>
          <a:xfrm flipH="1">
            <a:off x="0" y="8398244"/>
            <a:ext cx="10052050" cy="2248781"/>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7" name="Rectangle 21"/>
          <p:cNvSpPr/>
          <p:nvPr/>
        </p:nvSpPr>
        <p:spPr>
          <a:xfrm flipH="1">
            <a:off x="10052053" y="8398244"/>
            <a:ext cx="2774786" cy="224878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8" name="Rectangle 25"/>
          <p:cNvSpPr/>
          <p:nvPr/>
        </p:nvSpPr>
        <p:spPr>
          <a:xfrm flipH="1">
            <a:off x="12826839" y="8398244"/>
            <a:ext cx="7277264" cy="224878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7" name="Title 1"/>
          <p:cNvSpPr>
            <a:spLocks noGrp="1"/>
          </p:cNvSpPr>
          <p:nvPr>
            <p:ph type="ctrTitle"/>
          </p:nvPr>
        </p:nvSpPr>
        <p:spPr>
          <a:xfrm>
            <a:off x="1507808" y="5082195"/>
            <a:ext cx="17088485" cy="1683314"/>
          </a:xfrm>
        </p:spPr>
        <p:txBody>
          <a:bodyPr/>
          <a:lstStyle>
            <a:lvl1pPr>
              <a:defRPr>
                <a:solidFill>
                  <a:schemeClr val="tx1"/>
                </a:solidFill>
              </a:defRPr>
            </a:lvl1pPr>
          </a:lstStyle>
          <a:p>
            <a:r>
              <a:rPr lang="en-US"/>
              <a:t>Click to edit Master title style</a:t>
            </a:r>
          </a:p>
        </p:txBody>
      </p:sp>
      <p:sp>
        <p:nvSpPr>
          <p:cNvPr id="8" name="Subtitle 2"/>
          <p:cNvSpPr>
            <a:spLocks noGrp="1"/>
          </p:cNvSpPr>
          <p:nvPr>
            <p:ph type="subTitle" idx="1"/>
          </p:nvPr>
        </p:nvSpPr>
        <p:spPr>
          <a:xfrm>
            <a:off x="1507808" y="6765504"/>
            <a:ext cx="14072870" cy="1633573"/>
          </a:xfrm>
        </p:spPr>
        <p:txBody>
          <a:bodyPr>
            <a:normAutofit/>
          </a:bodyPr>
          <a:lstStyle>
            <a:lvl1pPr marL="0" indent="0" algn="l">
              <a:buNone/>
              <a:defRPr sz="2226">
                <a:solidFill>
                  <a:schemeClr val="tx1">
                    <a:tint val="75000"/>
                  </a:schemeClr>
                </a:solidFill>
              </a:defRPr>
            </a:lvl1pPr>
            <a:lvl2pPr marL="565476" indent="0" algn="ctr">
              <a:buNone/>
              <a:defRPr>
                <a:solidFill>
                  <a:schemeClr val="tx1">
                    <a:tint val="75000"/>
                  </a:schemeClr>
                </a:solidFill>
              </a:defRPr>
            </a:lvl2pPr>
            <a:lvl3pPr marL="1130953" indent="0" algn="ctr">
              <a:buNone/>
              <a:defRPr>
                <a:solidFill>
                  <a:schemeClr val="tx1">
                    <a:tint val="75000"/>
                  </a:schemeClr>
                </a:solidFill>
              </a:defRPr>
            </a:lvl3pPr>
            <a:lvl4pPr marL="1696429" indent="0" algn="ctr">
              <a:buNone/>
              <a:defRPr>
                <a:solidFill>
                  <a:schemeClr val="tx1">
                    <a:tint val="75000"/>
                  </a:schemeClr>
                </a:solidFill>
              </a:defRPr>
            </a:lvl4pPr>
            <a:lvl5pPr marL="2261906" indent="0" algn="ctr">
              <a:buNone/>
              <a:defRPr>
                <a:solidFill>
                  <a:schemeClr val="tx1">
                    <a:tint val="75000"/>
                  </a:schemeClr>
                </a:solidFill>
              </a:defRPr>
            </a:lvl5pPr>
            <a:lvl6pPr marL="2827382" indent="0" algn="ctr">
              <a:buNone/>
              <a:defRPr>
                <a:solidFill>
                  <a:schemeClr val="tx1">
                    <a:tint val="75000"/>
                  </a:schemeClr>
                </a:solidFill>
              </a:defRPr>
            </a:lvl6pPr>
            <a:lvl7pPr marL="3392858" indent="0" algn="ctr">
              <a:buNone/>
              <a:defRPr>
                <a:solidFill>
                  <a:schemeClr val="tx1">
                    <a:tint val="75000"/>
                  </a:schemeClr>
                </a:solidFill>
              </a:defRPr>
            </a:lvl7pPr>
            <a:lvl8pPr marL="3958335" indent="0" algn="ctr">
              <a:buNone/>
              <a:defRPr>
                <a:solidFill>
                  <a:schemeClr val="tx1">
                    <a:tint val="75000"/>
                  </a:schemeClr>
                </a:solidFill>
              </a:defRPr>
            </a:lvl8pPr>
            <a:lvl9pPr marL="4523811" indent="0" algn="ctr">
              <a:buNone/>
              <a:defRPr>
                <a:solidFill>
                  <a:schemeClr val="tx1">
                    <a:tint val="75000"/>
                  </a:schemeClr>
                </a:solidFill>
              </a:defRPr>
            </a:lvl9pPr>
          </a:lstStyle>
          <a:p>
            <a:r>
              <a:rPr lang="en-US"/>
              <a:t>Click to edit Master subtitle style</a:t>
            </a:r>
          </a:p>
        </p:txBody>
      </p:sp>
      <p:sp>
        <p:nvSpPr>
          <p:cNvPr id="19" name="Slide Number Placeholder 5">
            <a:extLst>
              <a:ext uri="{FF2B5EF4-FFF2-40B4-BE49-F238E27FC236}">
                <a16:creationId xmlns:a16="http://schemas.microsoft.com/office/drawing/2014/main" id="{B3D7F4D7-E7FD-1B45-A75A-53B93AF8F5F0}"/>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33525506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3_Title Slide">
    <p:spTree>
      <p:nvGrpSpPr>
        <p:cNvPr id="1" name=""/>
        <p:cNvGrpSpPr/>
        <p:nvPr/>
      </p:nvGrpSpPr>
      <p:grpSpPr>
        <a:xfrm>
          <a:off x="0" y="0"/>
          <a:ext cx="0" cy="0"/>
          <a:chOff x="0" y="0"/>
          <a:chExt cx="0" cy="0"/>
        </a:xfrm>
      </p:grpSpPr>
      <p:sp>
        <p:nvSpPr>
          <p:cNvPr id="7" name="Rectangle 19"/>
          <p:cNvSpPr/>
          <p:nvPr/>
        </p:nvSpPr>
        <p:spPr>
          <a:xfrm>
            <a:off x="0" y="0"/>
            <a:ext cx="20104100" cy="152885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8" name="Rectangle 15"/>
          <p:cNvSpPr/>
          <p:nvPr/>
        </p:nvSpPr>
        <p:spPr>
          <a:xfrm>
            <a:off x="0" y="10900957"/>
            <a:ext cx="20104100" cy="408393"/>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9" name="Text Placeholder 9"/>
          <p:cNvSpPr txBox="1">
            <a:spLocks/>
          </p:cNvSpPr>
          <p:nvPr/>
        </p:nvSpPr>
        <p:spPr>
          <a:xfrm>
            <a:off x="286205" y="10911428"/>
            <a:ext cx="16020455" cy="397922"/>
          </a:xfrm>
          <a:prstGeom prst="rect">
            <a:avLst/>
          </a:prstGeom>
        </p:spPr>
        <p:txBody>
          <a:bodyPr>
            <a:normAutofit/>
          </a:bodyPr>
          <a:lstStyle/>
          <a:p>
            <a:pPr marL="424107" indent="-424107" defTabSz="753969" fontAlgn="base">
              <a:lnSpc>
                <a:spcPct val="90000"/>
              </a:lnSpc>
              <a:spcBef>
                <a:spcPct val="20000"/>
              </a:spcBef>
              <a:spcAft>
                <a:spcPct val="0"/>
              </a:spcAft>
              <a:buFont typeface="Arial" charset="0"/>
              <a:buNone/>
              <a:defRPr/>
            </a:pPr>
            <a:r>
              <a:rPr lang="en-US" sz="1237" dirty="0">
                <a:solidFill>
                  <a:prstClr val="white"/>
                </a:solidFill>
                <a:latin typeface="Arial" charset="0"/>
                <a:ea typeface="ＭＳ Ｐゴシック" pitchFamily="-108" charset="-128"/>
                <a:cs typeface="Arial" charset="0"/>
              </a:rPr>
              <a:t>Program Name or Ancillary Text</a:t>
            </a:r>
          </a:p>
        </p:txBody>
      </p:sp>
      <p:grpSp>
        <p:nvGrpSpPr>
          <p:cNvPr id="10" name="Group 20"/>
          <p:cNvGrpSpPr>
            <a:grpSpLocks/>
          </p:cNvGrpSpPr>
          <p:nvPr/>
        </p:nvGrpSpPr>
        <p:grpSpPr bwMode="auto">
          <a:xfrm flipH="1" flipV="1">
            <a:off x="0" y="1518389"/>
            <a:ext cx="20104100" cy="91628"/>
            <a:chOff x="0" y="832104"/>
            <a:chExt cx="9144000" cy="54864"/>
          </a:xfrm>
        </p:grpSpPr>
        <p:sp>
          <p:nvSpPr>
            <p:cNvPr id="11"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2"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3"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grpSp>
      <p:sp>
        <p:nvSpPr>
          <p:cNvPr id="14" name="Text Placeholder 9"/>
          <p:cNvSpPr txBox="1">
            <a:spLocks/>
          </p:cNvSpPr>
          <p:nvPr/>
        </p:nvSpPr>
        <p:spPr>
          <a:xfrm>
            <a:off x="12041521" y="10911428"/>
            <a:ext cx="8062582" cy="397922"/>
          </a:xfrm>
          <a:prstGeom prst="rect">
            <a:avLst/>
          </a:prstGeom>
        </p:spPr>
        <p:txBody>
          <a:bodyPr>
            <a:normAutofit/>
          </a:bodyPr>
          <a:lstStyle/>
          <a:p>
            <a:pPr marL="424107" indent="-424107" algn="r" defTabSz="753969" fontAlgn="base">
              <a:lnSpc>
                <a:spcPct val="90000"/>
              </a:lnSpc>
              <a:spcBef>
                <a:spcPct val="20000"/>
              </a:spcBef>
              <a:spcAft>
                <a:spcPct val="0"/>
              </a:spcAft>
              <a:buFont typeface="Arial" charset="0"/>
              <a:buNone/>
              <a:defRPr/>
            </a:pPr>
            <a:r>
              <a:rPr lang="en-US" sz="1237" dirty="0">
                <a:solidFill>
                  <a:prstClr val="white"/>
                </a:solidFill>
                <a:latin typeface="Arial" charset="0"/>
                <a:ea typeface="ＭＳ Ｐゴシック" pitchFamily="-108" charset="-128"/>
                <a:cs typeface="Arial" charset="0"/>
              </a:rPr>
              <a:t>eere.energy.gov</a:t>
            </a:r>
          </a:p>
        </p:txBody>
      </p:sp>
      <p:pic>
        <p:nvPicPr>
          <p:cNvPr id="15" name="Picture 18"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458578" y="455516"/>
            <a:ext cx="6031230" cy="680655"/>
          </a:xfrm>
          <a:prstGeom prst="rect">
            <a:avLst/>
          </a:prstGeom>
          <a:noFill/>
          <a:ln w="9525">
            <a:noFill/>
            <a:miter lim="800000"/>
            <a:headEnd/>
            <a:tailEnd/>
          </a:ln>
        </p:spPr>
      </p:pic>
      <p:sp>
        <p:nvSpPr>
          <p:cNvPr id="16" name="Rectangle 20"/>
          <p:cNvSpPr/>
          <p:nvPr/>
        </p:nvSpPr>
        <p:spPr>
          <a:xfrm>
            <a:off x="0" y="0"/>
            <a:ext cx="20104100" cy="152885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7" name="Rectangle 21"/>
          <p:cNvSpPr/>
          <p:nvPr/>
        </p:nvSpPr>
        <p:spPr>
          <a:xfrm>
            <a:off x="0" y="10647025"/>
            <a:ext cx="20104100" cy="66232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20" name="Rectangle 25"/>
          <p:cNvSpPr/>
          <p:nvPr/>
        </p:nvSpPr>
        <p:spPr>
          <a:xfrm flipH="1">
            <a:off x="0" y="8398244"/>
            <a:ext cx="10052050" cy="2248781"/>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21" name="Rectangle 26"/>
          <p:cNvSpPr/>
          <p:nvPr/>
        </p:nvSpPr>
        <p:spPr>
          <a:xfrm flipH="1">
            <a:off x="10052053" y="8398244"/>
            <a:ext cx="2774786" cy="224878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22" name="Rectangle 27"/>
          <p:cNvSpPr/>
          <p:nvPr/>
        </p:nvSpPr>
        <p:spPr>
          <a:xfrm flipH="1">
            <a:off x="12826839" y="8398244"/>
            <a:ext cx="7277264" cy="224878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grpSp>
        <p:nvGrpSpPr>
          <p:cNvPr id="23" name="Group 21"/>
          <p:cNvGrpSpPr>
            <a:grpSpLocks/>
          </p:cNvGrpSpPr>
          <p:nvPr/>
        </p:nvGrpSpPr>
        <p:grpSpPr bwMode="auto">
          <a:xfrm flipH="1" flipV="1">
            <a:off x="0" y="1518389"/>
            <a:ext cx="20104100" cy="91628"/>
            <a:chOff x="0" y="832104"/>
            <a:chExt cx="9144000" cy="54864"/>
          </a:xfrm>
        </p:grpSpPr>
        <p:sp>
          <p:nvSpPr>
            <p:cNvPr id="25" name="Rectangle 29"/>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26" name="Rectangle 30"/>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27" name="Rectangle 31"/>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grpSp>
      <p:pic>
        <p:nvPicPr>
          <p:cNvPr id="28" name="Picture 32"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458578" y="455516"/>
            <a:ext cx="6031230" cy="680655"/>
          </a:xfrm>
          <a:prstGeom prst="rect">
            <a:avLst/>
          </a:prstGeom>
          <a:noFill/>
          <a:ln w="9525">
            <a:noFill/>
            <a:miter lim="800000"/>
            <a:headEnd/>
            <a:tailEnd/>
          </a:ln>
        </p:spPr>
      </p:pic>
      <p:sp>
        <p:nvSpPr>
          <p:cNvPr id="2" name="Title 1"/>
          <p:cNvSpPr>
            <a:spLocks noGrp="1"/>
          </p:cNvSpPr>
          <p:nvPr>
            <p:ph type="ctrTitle"/>
          </p:nvPr>
        </p:nvSpPr>
        <p:spPr>
          <a:xfrm>
            <a:off x="445615" y="243733"/>
            <a:ext cx="12370749" cy="995224"/>
          </a:xfrm>
          <a:prstGeom prst="rect">
            <a:avLst/>
          </a:prstGeom>
        </p:spPr>
        <p:txBody>
          <a:bodyPr lIns="0" rIns="0">
            <a:normAutofit/>
          </a:bodyPr>
          <a:lstStyle>
            <a:lvl1pPr algn="l">
              <a:defRPr sz="1979">
                <a:solidFill>
                  <a:srgbClr val="FFFFFF"/>
                </a:solidFill>
                <a:latin typeface="Arial Narrow"/>
                <a:cs typeface="Arial Narrow"/>
              </a:defRPr>
            </a:lvl1pPr>
          </a:lstStyle>
          <a:p>
            <a:r>
              <a:rPr lang="en-US"/>
              <a:t>Click to edit Master title style</a:t>
            </a:r>
            <a:endParaRPr lang="en-US" dirty="0"/>
          </a:p>
        </p:txBody>
      </p:sp>
      <p:sp>
        <p:nvSpPr>
          <p:cNvPr id="3" name="Subtitle 2"/>
          <p:cNvSpPr>
            <a:spLocks noGrp="1"/>
          </p:cNvSpPr>
          <p:nvPr>
            <p:ph type="subTitle" idx="1"/>
          </p:nvPr>
        </p:nvSpPr>
        <p:spPr>
          <a:xfrm>
            <a:off x="358477" y="8662784"/>
            <a:ext cx="9634973" cy="1937728"/>
          </a:xfrm>
          <a:prstGeom prst="rect">
            <a:avLst/>
          </a:prstGeom>
        </p:spPr>
        <p:txBody>
          <a:bodyPr>
            <a:normAutofit/>
          </a:bodyPr>
          <a:lstStyle>
            <a:lvl1pPr marL="0" indent="0" algn="l">
              <a:buNone/>
              <a:defRPr sz="2968" b="1" i="0">
                <a:solidFill>
                  <a:srgbClr val="FFFFFF"/>
                </a:solidFill>
                <a:latin typeface="Arial Narrow"/>
                <a:cs typeface="Arial Narrow"/>
              </a:defRPr>
            </a:lvl1pPr>
            <a:lvl2pPr marL="565476" indent="0" algn="ctr">
              <a:buNone/>
              <a:defRPr>
                <a:solidFill>
                  <a:schemeClr val="tx1">
                    <a:tint val="75000"/>
                  </a:schemeClr>
                </a:solidFill>
              </a:defRPr>
            </a:lvl2pPr>
            <a:lvl3pPr marL="1130953" indent="0" algn="ctr">
              <a:buNone/>
              <a:defRPr>
                <a:solidFill>
                  <a:schemeClr val="tx1">
                    <a:tint val="75000"/>
                  </a:schemeClr>
                </a:solidFill>
              </a:defRPr>
            </a:lvl3pPr>
            <a:lvl4pPr marL="1696429" indent="0" algn="ctr">
              <a:buNone/>
              <a:defRPr>
                <a:solidFill>
                  <a:schemeClr val="tx1">
                    <a:tint val="75000"/>
                  </a:schemeClr>
                </a:solidFill>
              </a:defRPr>
            </a:lvl4pPr>
            <a:lvl5pPr marL="2261906" indent="0" algn="ctr">
              <a:buNone/>
              <a:defRPr>
                <a:solidFill>
                  <a:schemeClr val="tx1">
                    <a:tint val="75000"/>
                  </a:schemeClr>
                </a:solidFill>
              </a:defRPr>
            </a:lvl5pPr>
            <a:lvl6pPr marL="2827382" indent="0" algn="ctr">
              <a:buNone/>
              <a:defRPr>
                <a:solidFill>
                  <a:schemeClr val="tx1">
                    <a:tint val="75000"/>
                  </a:schemeClr>
                </a:solidFill>
              </a:defRPr>
            </a:lvl6pPr>
            <a:lvl7pPr marL="3392858" indent="0" algn="ctr">
              <a:buNone/>
              <a:defRPr>
                <a:solidFill>
                  <a:schemeClr val="tx1">
                    <a:tint val="75000"/>
                  </a:schemeClr>
                </a:solidFill>
              </a:defRPr>
            </a:lvl7pPr>
            <a:lvl8pPr marL="3958335" indent="0" algn="ctr">
              <a:buNone/>
              <a:defRPr>
                <a:solidFill>
                  <a:schemeClr val="tx1">
                    <a:tint val="75000"/>
                  </a:schemeClr>
                </a:solidFill>
              </a:defRPr>
            </a:lvl8pPr>
            <a:lvl9pPr marL="4523811" indent="0" algn="ctr">
              <a:buNone/>
              <a:defRPr>
                <a:solidFill>
                  <a:schemeClr val="tx1">
                    <a:tint val="75000"/>
                  </a:schemeClr>
                </a:solidFill>
              </a:defRPr>
            </a:lvl9pPr>
          </a:lstStyle>
          <a:p>
            <a:r>
              <a:rPr lang="en-US"/>
              <a:t>Click to edit Master subtitle style</a:t>
            </a:r>
            <a:endParaRPr lang="en-US" dirty="0"/>
          </a:p>
        </p:txBody>
      </p:sp>
      <p:sp>
        <p:nvSpPr>
          <p:cNvPr id="18" name="Text Placeholder 17"/>
          <p:cNvSpPr>
            <a:spLocks noGrp="1"/>
          </p:cNvSpPr>
          <p:nvPr>
            <p:ph type="body" sz="quarter" idx="10"/>
          </p:nvPr>
        </p:nvSpPr>
        <p:spPr>
          <a:xfrm>
            <a:off x="13311493" y="8585207"/>
            <a:ext cx="6776779" cy="546050"/>
          </a:xfrm>
          <a:prstGeom prst="rect">
            <a:avLst/>
          </a:prstGeom>
        </p:spPr>
        <p:txBody>
          <a:bodyPr/>
          <a:lstStyle>
            <a:lvl1pPr marL="0" marR="0" indent="0" algn="l" defTabSz="565476" rtl="0" eaLnBrk="1" fontAlgn="auto" latinLnBrk="0" hangingPunct="1">
              <a:lnSpc>
                <a:spcPct val="100000"/>
              </a:lnSpc>
              <a:spcBef>
                <a:spcPct val="20000"/>
              </a:spcBef>
              <a:spcAft>
                <a:spcPts val="0"/>
              </a:spcAft>
              <a:buClrTx/>
              <a:buSzTx/>
              <a:buFontTx/>
              <a:buNone/>
              <a:tabLst/>
              <a:defRPr kumimoji="0" lang="en-US" sz="1979" b="1" i="0" u="none" strike="noStrike" kern="1200" cap="none" spc="0" normalizeH="0" baseline="0" noProof="0">
                <a:ln>
                  <a:noFill/>
                </a:ln>
                <a:solidFill>
                  <a:schemeClr val="bg1"/>
                </a:solidFill>
                <a:effectLst/>
                <a:uLnTx/>
                <a:uFillTx/>
              </a:defRPr>
            </a:lvl1pPr>
          </a:lstStyle>
          <a:p>
            <a:pPr lvl="0"/>
            <a:r>
              <a:rPr lang="en-US" noProof="0"/>
              <a:t>Click to edit Master text styles</a:t>
            </a:r>
          </a:p>
        </p:txBody>
      </p:sp>
      <p:sp>
        <p:nvSpPr>
          <p:cNvPr id="24" name="Text Placeholder 22"/>
          <p:cNvSpPr>
            <a:spLocks noGrp="1"/>
          </p:cNvSpPr>
          <p:nvPr>
            <p:ph type="body" sz="quarter" idx="12"/>
          </p:nvPr>
        </p:nvSpPr>
        <p:spPr>
          <a:xfrm>
            <a:off x="13311381" y="9141642"/>
            <a:ext cx="6792719" cy="1211905"/>
          </a:xfrm>
          <a:prstGeom prst="rect">
            <a:avLst/>
          </a:prstGeom>
        </p:spPr>
        <p:txBody>
          <a:bodyPr/>
          <a:lstStyle>
            <a:lvl1pPr marL="0" marR="0" indent="0" algn="l" defTabSz="565476" rtl="0" eaLnBrk="1" fontAlgn="auto" latinLnBrk="0" hangingPunct="1">
              <a:lnSpc>
                <a:spcPct val="100000"/>
              </a:lnSpc>
              <a:spcBef>
                <a:spcPct val="20000"/>
              </a:spcBef>
              <a:spcAft>
                <a:spcPts val="0"/>
              </a:spcAft>
              <a:buClrTx/>
              <a:buSzTx/>
              <a:buFontTx/>
              <a:buNone/>
              <a:tabLst/>
              <a:defRPr kumimoji="0" lang="en-US" sz="1484" b="0" i="0" u="none" strike="noStrike" kern="1200" cap="none" spc="0" normalizeH="0" baseline="0" noProof="0">
                <a:ln>
                  <a:noFill/>
                </a:ln>
                <a:solidFill>
                  <a:schemeClr val="bg1"/>
                </a:solidFill>
                <a:effectLst/>
                <a:uLnTx/>
                <a:uFillTx/>
                <a:latin typeface="Arial Narrow"/>
                <a:cs typeface="Arial Narrow"/>
              </a:defRPr>
            </a:lvl1pPr>
          </a:lstStyle>
          <a:p>
            <a:pPr lvl="0"/>
            <a:r>
              <a:rPr lang="en-US" noProof="0"/>
              <a:t>Click to edit Master text styles</a:t>
            </a:r>
          </a:p>
        </p:txBody>
      </p:sp>
      <p:sp>
        <p:nvSpPr>
          <p:cNvPr id="19" name="Text Placeholder 18"/>
          <p:cNvSpPr>
            <a:spLocks noGrp="1"/>
          </p:cNvSpPr>
          <p:nvPr>
            <p:ph type="body" sz="quarter" idx="13"/>
          </p:nvPr>
        </p:nvSpPr>
        <p:spPr>
          <a:xfrm>
            <a:off x="369586" y="9355058"/>
            <a:ext cx="3057499" cy="476066"/>
          </a:xfrm>
        </p:spPr>
        <p:txBody>
          <a:bodyPr>
            <a:normAutofit/>
          </a:bodyPr>
          <a:lstStyle>
            <a:lvl1pPr>
              <a:buNone/>
              <a:defRPr sz="1484">
                <a:solidFill>
                  <a:schemeClr val="bg1"/>
                </a:solidFill>
                <a:latin typeface="Arial Narrow" pitchFamily="34" charset="0"/>
              </a:defRPr>
            </a:lvl1pPr>
            <a:lvl5pPr>
              <a:defRPr/>
            </a:lvl5pPr>
          </a:lstStyle>
          <a:p>
            <a:pPr lvl="0"/>
            <a:r>
              <a:rPr lang="en-US"/>
              <a:t>Click to edit Master text styles</a:t>
            </a:r>
          </a:p>
        </p:txBody>
      </p:sp>
      <p:sp>
        <p:nvSpPr>
          <p:cNvPr id="29" name="Slide Number Placeholder 5">
            <a:extLst>
              <a:ext uri="{FF2B5EF4-FFF2-40B4-BE49-F238E27FC236}">
                <a16:creationId xmlns:a16="http://schemas.microsoft.com/office/drawing/2014/main" id="{0AD8D064-D583-EE4A-BF3B-A4A0A18178B5}"/>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186412494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005205" y="2623141"/>
            <a:ext cx="18093690" cy="8042204"/>
          </a:xfrm>
          <a:prstGeom prst="rect">
            <a:avLst/>
          </a:prstGeom>
        </p:spPr>
        <p:txBody>
          <a:bodyPr/>
          <a:lstStyle>
            <a:lvl1pPr>
              <a:defRPr sz="2968"/>
            </a:lvl1pPr>
            <a:lvl2pPr>
              <a:defRPr sz="2474"/>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p:cNvSpPr>
            <a:spLocks noGrp="1"/>
          </p:cNvSpPr>
          <p:nvPr>
            <p:ph type="title"/>
          </p:nvPr>
        </p:nvSpPr>
        <p:spPr/>
        <p:txBody>
          <a:bodyPr/>
          <a:lstStyle/>
          <a:p>
            <a:r>
              <a:rPr lang="en-US" dirty="0"/>
              <a:t>Click to edit Master title style</a:t>
            </a:r>
          </a:p>
        </p:txBody>
      </p:sp>
      <p:sp>
        <p:nvSpPr>
          <p:cNvPr id="4" name="Slide Number Placeholder 5">
            <a:extLst>
              <a:ext uri="{FF2B5EF4-FFF2-40B4-BE49-F238E27FC236}">
                <a16:creationId xmlns:a16="http://schemas.microsoft.com/office/drawing/2014/main" id="{8C6464C4-E1ED-D94B-A180-EE553F435B09}"/>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214147161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05205" y="2623141"/>
            <a:ext cx="8879311" cy="8042204"/>
          </a:xfrm>
          <a:prstGeom prst="rect">
            <a:avLst/>
          </a:prstGeom>
        </p:spPr>
        <p:txBody>
          <a:bodyPr/>
          <a:lstStyle>
            <a:lvl1pPr>
              <a:defRPr sz="2968"/>
            </a:lvl1pPr>
            <a:lvl2pPr>
              <a:defRPr sz="2474"/>
            </a:lvl2pPr>
            <a:lvl3pPr>
              <a:defRPr sz="2226"/>
            </a:lvl3pPr>
            <a:lvl4pPr>
              <a:defRPr sz="2226"/>
            </a:lvl4pPr>
            <a:lvl5pPr>
              <a:defRPr sz="2226"/>
            </a:lvl5pPr>
            <a:lvl6pPr>
              <a:defRPr sz="2226"/>
            </a:lvl6pPr>
            <a:lvl7pPr>
              <a:defRPr sz="2226"/>
            </a:lvl7pPr>
            <a:lvl8pPr>
              <a:defRPr sz="2226"/>
            </a:lvl8pPr>
            <a:lvl9pPr>
              <a:defRPr sz="2226"/>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10219584" y="2623141"/>
            <a:ext cx="8879311" cy="8042204"/>
          </a:xfrm>
          <a:prstGeom prst="rect">
            <a:avLst/>
          </a:prstGeom>
        </p:spPr>
        <p:txBody>
          <a:bodyPr/>
          <a:lstStyle>
            <a:lvl1pPr>
              <a:defRPr sz="2968"/>
            </a:lvl1pPr>
            <a:lvl2pPr>
              <a:defRPr sz="2474"/>
            </a:lvl2pPr>
            <a:lvl3pPr>
              <a:defRPr sz="2226"/>
            </a:lvl3pPr>
            <a:lvl4pPr>
              <a:defRPr sz="2226"/>
            </a:lvl4pPr>
            <a:lvl5pPr>
              <a:defRPr sz="2226"/>
            </a:lvl5pPr>
            <a:lvl6pPr>
              <a:defRPr sz="2226"/>
            </a:lvl6pPr>
            <a:lvl7pPr>
              <a:defRPr sz="2226"/>
            </a:lvl7pPr>
            <a:lvl8pPr>
              <a:defRPr sz="2226"/>
            </a:lvl8pPr>
            <a:lvl9pPr>
              <a:defRPr sz="2226"/>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dirty="0"/>
              <a:t>Click to edit Master title style</a:t>
            </a:r>
          </a:p>
        </p:txBody>
      </p:sp>
      <p:sp>
        <p:nvSpPr>
          <p:cNvPr id="5" name="Slide Number Placeholder 5">
            <a:extLst>
              <a:ext uri="{FF2B5EF4-FFF2-40B4-BE49-F238E27FC236}">
                <a16:creationId xmlns:a16="http://schemas.microsoft.com/office/drawing/2014/main" id="{41EFD8CE-ECB5-984B-8B0F-927E848FCF17}"/>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18486708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E0B047CC-62DE-294C-8C07-36108099305C}"/>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21706321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05205" y="2171990"/>
            <a:ext cx="8882802" cy="1055015"/>
          </a:xfrm>
          <a:prstGeom prst="rect">
            <a:avLst/>
          </a:prstGeom>
        </p:spPr>
        <p:txBody>
          <a:bodyPr anchor="b"/>
          <a:lstStyle>
            <a:lvl1pPr marL="0" indent="0">
              <a:buNone/>
              <a:defRPr sz="2968" b="1"/>
            </a:lvl1pPr>
            <a:lvl2pPr marL="565476" indent="0">
              <a:buNone/>
              <a:defRPr sz="2474" b="1"/>
            </a:lvl2pPr>
            <a:lvl3pPr marL="1130953" indent="0">
              <a:buNone/>
              <a:defRPr sz="2226" b="1"/>
            </a:lvl3pPr>
            <a:lvl4pPr marL="1696429" indent="0">
              <a:buNone/>
              <a:defRPr sz="1979" b="1"/>
            </a:lvl4pPr>
            <a:lvl5pPr marL="2261906" indent="0">
              <a:buNone/>
              <a:defRPr sz="1979" b="1"/>
            </a:lvl5pPr>
            <a:lvl6pPr marL="2827382" indent="0">
              <a:buNone/>
              <a:defRPr sz="1979" b="1"/>
            </a:lvl6pPr>
            <a:lvl7pPr marL="3392858" indent="0">
              <a:buNone/>
              <a:defRPr sz="1979" b="1"/>
            </a:lvl7pPr>
            <a:lvl8pPr marL="3958335" indent="0">
              <a:buNone/>
              <a:defRPr sz="1979" b="1"/>
            </a:lvl8pPr>
            <a:lvl9pPr marL="4523811" indent="0">
              <a:buNone/>
              <a:defRPr sz="1979" b="1"/>
            </a:lvl9pPr>
          </a:lstStyle>
          <a:p>
            <a:pPr lvl="0"/>
            <a:r>
              <a:rPr lang="en-US" dirty="0"/>
              <a:t>Click to edit Master text styles</a:t>
            </a:r>
          </a:p>
        </p:txBody>
      </p:sp>
      <p:sp>
        <p:nvSpPr>
          <p:cNvPr id="4" name="Content Placeholder 3"/>
          <p:cNvSpPr>
            <a:spLocks noGrp="1"/>
          </p:cNvSpPr>
          <p:nvPr>
            <p:ph sz="half" idx="2"/>
          </p:nvPr>
        </p:nvSpPr>
        <p:spPr>
          <a:xfrm>
            <a:off x="1005205" y="3439927"/>
            <a:ext cx="8882802" cy="7225418"/>
          </a:xfrm>
          <a:prstGeom prst="rect">
            <a:avLst/>
          </a:prstGeom>
        </p:spPr>
        <p:txBody>
          <a:bodyPr/>
          <a:lstStyle>
            <a:lvl1pPr>
              <a:defRPr sz="2968"/>
            </a:lvl1pPr>
            <a:lvl2pPr>
              <a:defRPr sz="2474"/>
            </a:lvl2pPr>
            <a:lvl3pPr>
              <a:defRPr sz="2226"/>
            </a:lvl3pPr>
            <a:lvl4pPr>
              <a:defRPr sz="1979"/>
            </a:lvl4pPr>
            <a:lvl5pPr>
              <a:defRPr sz="1979"/>
            </a:lvl5pPr>
            <a:lvl6pPr>
              <a:defRPr sz="1979"/>
            </a:lvl6pPr>
            <a:lvl7pPr>
              <a:defRPr sz="1979"/>
            </a:lvl7pPr>
            <a:lvl8pPr>
              <a:defRPr sz="1979"/>
            </a:lvl8pPr>
            <a:lvl9pPr>
              <a:defRPr sz="197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10212607" y="2171990"/>
            <a:ext cx="8886291" cy="1055015"/>
          </a:xfrm>
          <a:prstGeom prst="rect">
            <a:avLst/>
          </a:prstGeom>
        </p:spPr>
        <p:txBody>
          <a:bodyPr anchor="b"/>
          <a:lstStyle>
            <a:lvl1pPr marL="0" indent="0">
              <a:buNone/>
              <a:defRPr sz="2968" b="1"/>
            </a:lvl1pPr>
            <a:lvl2pPr marL="565476" indent="0">
              <a:buNone/>
              <a:defRPr sz="2474" b="1"/>
            </a:lvl2pPr>
            <a:lvl3pPr marL="1130953" indent="0">
              <a:buNone/>
              <a:defRPr sz="2226" b="1"/>
            </a:lvl3pPr>
            <a:lvl4pPr marL="1696429" indent="0">
              <a:buNone/>
              <a:defRPr sz="1979" b="1"/>
            </a:lvl4pPr>
            <a:lvl5pPr marL="2261906" indent="0">
              <a:buNone/>
              <a:defRPr sz="1979" b="1"/>
            </a:lvl5pPr>
            <a:lvl6pPr marL="2827382" indent="0">
              <a:buNone/>
              <a:defRPr sz="1979" b="1"/>
            </a:lvl6pPr>
            <a:lvl7pPr marL="3392858" indent="0">
              <a:buNone/>
              <a:defRPr sz="1979" b="1"/>
            </a:lvl7pPr>
            <a:lvl8pPr marL="3958335" indent="0">
              <a:buNone/>
              <a:defRPr sz="1979" b="1"/>
            </a:lvl8pPr>
            <a:lvl9pPr marL="4523811" indent="0">
              <a:buNone/>
              <a:defRPr sz="1979" b="1"/>
            </a:lvl9pPr>
          </a:lstStyle>
          <a:p>
            <a:pPr lvl="0"/>
            <a:r>
              <a:rPr lang="en-US" dirty="0"/>
              <a:t>Click to edit Master text styles</a:t>
            </a:r>
          </a:p>
        </p:txBody>
      </p:sp>
      <p:sp>
        <p:nvSpPr>
          <p:cNvPr id="6" name="Content Placeholder 5"/>
          <p:cNvSpPr>
            <a:spLocks noGrp="1"/>
          </p:cNvSpPr>
          <p:nvPr>
            <p:ph sz="quarter" idx="4"/>
          </p:nvPr>
        </p:nvSpPr>
        <p:spPr>
          <a:xfrm>
            <a:off x="10212607" y="3439927"/>
            <a:ext cx="8886291" cy="7225418"/>
          </a:xfrm>
          <a:prstGeom prst="rect">
            <a:avLst/>
          </a:prstGeom>
        </p:spPr>
        <p:txBody>
          <a:bodyPr/>
          <a:lstStyle>
            <a:lvl1pPr>
              <a:defRPr sz="2968"/>
            </a:lvl1pPr>
            <a:lvl2pPr>
              <a:defRPr sz="2474"/>
            </a:lvl2pPr>
            <a:lvl3pPr>
              <a:defRPr sz="2226"/>
            </a:lvl3pPr>
            <a:lvl4pPr>
              <a:defRPr sz="1979"/>
            </a:lvl4pPr>
            <a:lvl5pPr>
              <a:defRPr sz="1979"/>
            </a:lvl5pPr>
            <a:lvl6pPr>
              <a:defRPr sz="1979"/>
            </a:lvl6pPr>
            <a:lvl7pPr>
              <a:defRPr sz="1979"/>
            </a:lvl7pPr>
            <a:lvl8pPr>
              <a:defRPr sz="1979"/>
            </a:lvl8pPr>
            <a:lvl9pPr>
              <a:defRPr sz="197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p:cNvSpPr>
            <a:spLocks noGrp="1"/>
          </p:cNvSpPr>
          <p:nvPr>
            <p:ph type="title"/>
          </p:nvPr>
        </p:nvSpPr>
        <p:spPr/>
        <p:txBody>
          <a:bodyPr/>
          <a:lstStyle/>
          <a:p>
            <a:r>
              <a:rPr lang="en-US"/>
              <a:t>Click to edit Master title style</a:t>
            </a:r>
          </a:p>
        </p:txBody>
      </p:sp>
      <p:sp>
        <p:nvSpPr>
          <p:cNvPr id="7" name="Slide Number Placeholder 5">
            <a:extLst>
              <a:ext uri="{FF2B5EF4-FFF2-40B4-BE49-F238E27FC236}">
                <a16:creationId xmlns:a16="http://schemas.microsoft.com/office/drawing/2014/main" id="{93ED5CB6-2CE7-4641-853B-024DA0020DDD}"/>
              </a:ext>
            </a:extLst>
          </p:cNvPr>
          <p:cNvSpPr>
            <a:spLocks noGrp="1"/>
          </p:cNvSpPr>
          <p:nvPr>
            <p:ph type="sldNum" sz="quarter" idx="10"/>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314296533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7860145" y="2041970"/>
            <a:ext cx="11238750" cy="8717624"/>
          </a:xfrm>
          <a:prstGeom prst="rect">
            <a:avLst/>
          </a:prstGeom>
        </p:spPr>
        <p:txBody>
          <a:bodyPr/>
          <a:lstStyle>
            <a:lvl1pPr>
              <a:defRPr sz="2968"/>
            </a:lvl1pPr>
            <a:lvl2pPr>
              <a:defRPr sz="2474"/>
            </a:lvl2pPr>
            <a:lvl3pPr>
              <a:defRPr sz="2226"/>
            </a:lvl3pPr>
            <a:lvl4pPr>
              <a:defRPr sz="2226"/>
            </a:lvl4pPr>
            <a:lvl5pPr>
              <a:defRPr sz="2226"/>
            </a:lvl5pPr>
            <a:lvl6pPr>
              <a:defRPr sz="2474"/>
            </a:lvl6pPr>
            <a:lvl7pPr>
              <a:defRPr sz="2474"/>
            </a:lvl7pPr>
            <a:lvl8pPr>
              <a:defRPr sz="2474"/>
            </a:lvl8pPr>
            <a:lvl9pPr>
              <a:defRPr sz="2474"/>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005208" y="3146438"/>
            <a:ext cx="6614110" cy="7523120"/>
          </a:xfrm>
          <a:prstGeom prst="rect">
            <a:avLst/>
          </a:prstGeom>
        </p:spPr>
        <p:txBody>
          <a:bodyPr/>
          <a:lstStyle>
            <a:lvl1pPr marL="0" indent="0">
              <a:buNone/>
              <a:defRPr sz="1732"/>
            </a:lvl1pPr>
            <a:lvl2pPr marL="565476" indent="0">
              <a:buNone/>
              <a:defRPr sz="1484"/>
            </a:lvl2pPr>
            <a:lvl3pPr marL="1130953" indent="0">
              <a:buNone/>
              <a:defRPr sz="1237"/>
            </a:lvl3pPr>
            <a:lvl4pPr marL="1696429" indent="0">
              <a:buNone/>
              <a:defRPr sz="1113"/>
            </a:lvl4pPr>
            <a:lvl5pPr marL="2261906" indent="0">
              <a:buNone/>
              <a:defRPr sz="1113"/>
            </a:lvl5pPr>
            <a:lvl6pPr marL="2827382" indent="0">
              <a:buNone/>
              <a:defRPr sz="1113"/>
            </a:lvl6pPr>
            <a:lvl7pPr marL="3392858" indent="0">
              <a:buNone/>
              <a:defRPr sz="1113"/>
            </a:lvl7pPr>
            <a:lvl8pPr marL="3958335" indent="0">
              <a:buNone/>
              <a:defRPr sz="1113"/>
            </a:lvl8pPr>
            <a:lvl9pPr marL="4523811" indent="0">
              <a:buNone/>
              <a:defRPr sz="1113"/>
            </a:lvl9pPr>
          </a:lstStyle>
          <a:p>
            <a:pPr lvl="0"/>
            <a:r>
              <a:rPr lang="en-US"/>
              <a:t>Click to edit Master text styles</a:t>
            </a:r>
          </a:p>
        </p:txBody>
      </p:sp>
      <p:sp>
        <p:nvSpPr>
          <p:cNvPr id="7" name="Title 6"/>
          <p:cNvSpPr>
            <a:spLocks noGrp="1"/>
          </p:cNvSpPr>
          <p:nvPr>
            <p:ph type="title"/>
          </p:nvPr>
        </p:nvSpPr>
        <p:spPr/>
        <p:txBody>
          <a:bodyPr/>
          <a:lstStyle/>
          <a:p>
            <a:r>
              <a:rPr lang="en-US"/>
              <a:t>Click to edit Master title style</a:t>
            </a:r>
          </a:p>
        </p:txBody>
      </p:sp>
      <p:sp>
        <p:nvSpPr>
          <p:cNvPr id="5" name="Slide Number Placeholder 5">
            <a:extLst>
              <a:ext uri="{FF2B5EF4-FFF2-40B4-BE49-F238E27FC236}">
                <a16:creationId xmlns:a16="http://schemas.microsoft.com/office/drawing/2014/main" id="{EC2CE297-CBE5-AB46-BCFA-67067F311005}"/>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141226579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a:extLst>
              <a:ext uri="{FF2B5EF4-FFF2-40B4-BE49-F238E27FC236}">
                <a16:creationId xmlns:a16="http://schemas.microsoft.com/office/drawing/2014/main" id="{CD246010-87C2-0C48-81D6-C2291B377CFD}"/>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252678705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7_Custom Layout">
    <p:spTree>
      <p:nvGrpSpPr>
        <p:cNvPr id="1" name=""/>
        <p:cNvGrpSpPr/>
        <p:nvPr/>
      </p:nvGrpSpPr>
      <p:grpSpPr>
        <a:xfrm>
          <a:off x="0" y="0"/>
          <a:ext cx="0" cy="0"/>
          <a:chOff x="0" y="0"/>
          <a:chExt cx="0" cy="0"/>
        </a:xfrm>
      </p:grpSpPr>
      <p:sp>
        <p:nvSpPr>
          <p:cNvPr id="4" name="Rectangle 19"/>
          <p:cNvSpPr/>
          <p:nvPr/>
        </p:nvSpPr>
        <p:spPr>
          <a:xfrm>
            <a:off x="0" y="0"/>
            <a:ext cx="20104100" cy="152885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5" name="Rectangle 15"/>
          <p:cNvSpPr/>
          <p:nvPr/>
        </p:nvSpPr>
        <p:spPr>
          <a:xfrm>
            <a:off x="0" y="10900957"/>
            <a:ext cx="20104100" cy="408393"/>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6" name="Text Placeholder 9"/>
          <p:cNvSpPr txBox="1">
            <a:spLocks/>
          </p:cNvSpPr>
          <p:nvPr/>
        </p:nvSpPr>
        <p:spPr>
          <a:xfrm>
            <a:off x="286205" y="10911428"/>
            <a:ext cx="16020455" cy="397922"/>
          </a:xfrm>
          <a:prstGeom prst="rect">
            <a:avLst/>
          </a:prstGeom>
        </p:spPr>
        <p:txBody>
          <a:bodyPr>
            <a:normAutofit/>
          </a:bodyPr>
          <a:lstStyle/>
          <a:p>
            <a:pPr marL="424107" indent="-424107" defTabSz="753969" fontAlgn="base">
              <a:lnSpc>
                <a:spcPct val="90000"/>
              </a:lnSpc>
              <a:spcBef>
                <a:spcPct val="20000"/>
              </a:spcBef>
              <a:spcAft>
                <a:spcPct val="0"/>
              </a:spcAft>
              <a:buFont typeface="Arial" charset="0"/>
              <a:buNone/>
              <a:defRPr/>
            </a:pPr>
            <a:r>
              <a:rPr lang="en-US" sz="1237" dirty="0">
                <a:solidFill>
                  <a:prstClr val="white"/>
                </a:solidFill>
                <a:latin typeface="Arial" charset="0"/>
                <a:ea typeface="ＭＳ Ｐゴシック" pitchFamily="-108" charset="-128"/>
                <a:cs typeface="Arial" charset="0"/>
              </a:rPr>
              <a:t>Program Name or Ancillary Text</a:t>
            </a:r>
          </a:p>
        </p:txBody>
      </p:sp>
      <p:grpSp>
        <p:nvGrpSpPr>
          <p:cNvPr id="9" name="Group 20"/>
          <p:cNvGrpSpPr>
            <a:grpSpLocks/>
          </p:cNvGrpSpPr>
          <p:nvPr/>
        </p:nvGrpSpPr>
        <p:grpSpPr bwMode="auto">
          <a:xfrm flipH="1" flipV="1">
            <a:off x="0" y="1518389"/>
            <a:ext cx="20104100" cy="91628"/>
            <a:chOff x="0" y="832104"/>
            <a:chExt cx="9144000" cy="54864"/>
          </a:xfrm>
        </p:grpSpPr>
        <p:sp>
          <p:nvSpPr>
            <p:cNvPr id="10"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1"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2"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grpSp>
      <p:sp>
        <p:nvSpPr>
          <p:cNvPr id="13" name="Text Placeholder 9"/>
          <p:cNvSpPr txBox="1">
            <a:spLocks/>
          </p:cNvSpPr>
          <p:nvPr/>
        </p:nvSpPr>
        <p:spPr>
          <a:xfrm>
            <a:off x="12041521" y="10911428"/>
            <a:ext cx="8062582" cy="397922"/>
          </a:xfrm>
          <a:prstGeom prst="rect">
            <a:avLst/>
          </a:prstGeom>
        </p:spPr>
        <p:txBody>
          <a:bodyPr>
            <a:normAutofit/>
          </a:bodyPr>
          <a:lstStyle/>
          <a:p>
            <a:pPr marL="424107" indent="-424107" algn="r" defTabSz="753969" fontAlgn="base">
              <a:lnSpc>
                <a:spcPct val="90000"/>
              </a:lnSpc>
              <a:spcBef>
                <a:spcPct val="20000"/>
              </a:spcBef>
              <a:spcAft>
                <a:spcPct val="0"/>
              </a:spcAft>
              <a:buFont typeface="Arial" charset="0"/>
              <a:buNone/>
              <a:defRPr/>
            </a:pPr>
            <a:r>
              <a:rPr lang="en-US" sz="1237" dirty="0">
                <a:solidFill>
                  <a:prstClr val="white"/>
                </a:solidFill>
                <a:latin typeface="Arial" charset="0"/>
                <a:ea typeface="ＭＳ Ｐゴシック" pitchFamily="-108" charset="-128"/>
                <a:cs typeface="Arial" charset="0"/>
              </a:rPr>
              <a:t>eere.energy.gov</a:t>
            </a:r>
          </a:p>
        </p:txBody>
      </p:sp>
      <p:pic>
        <p:nvPicPr>
          <p:cNvPr id="14" name="Picture 18" descr="doe_logo_ppt.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458578" y="455516"/>
            <a:ext cx="6031230" cy="680655"/>
          </a:xfrm>
          <a:prstGeom prst="rect">
            <a:avLst/>
          </a:prstGeom>
          <a:noFill/>
          <a:ln w="9525">
            <a:noFill/>
            <a:miter lim="800000"/>
            <a:headEnd/>
            <a:tailEnd/>
          </a:ln>
        </p:spPr>
      </p:pic>
      <p:sp>
        <p:nvSpPr>
          <p:cNvPr id="15" name="Rectangle 17"/>
          <p:cNvSpPr/>
          <p:nvPr/>
        </p:nvSpPr>
        <p:spPr>
          <a:xfrm>
            <a:off x="0" y="10647025"/>
            <a:ext cx="20104100" cy="66232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6" name="Rectangle 20"/>
          <p:cNvSpPr/>
          <p:nvPr/>
        </p:nvSpPr>
        <p:spPr>
          <a:xfrm flipH="1">
            <a:off x="0" y="8398244"/>
            <a:ext cx="10052050" cy="2248781"/>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7" name="Rectangle 21"/>
          <p:cNvSpPr/>
          <p:nvPr/>
        </p:nvSpPr>
        <p:spPr>
          <a:xfrm flipH="1">
            <a:off x="10052053" y="8398244"/>
            <a:ext cx="2774786" cy="224878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8" name="Rectangle 25"/>
          <p:cNvSpPr/>
          <p:nvPr/>
        </p:nvSpPr>
        <p:spPr>
          <a:xfrm flipH="1">
            <a:off x="12826839" y="8398244"/>
            <a:ext cx="7277264" cy="224878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7" name="Title 1"/>
          <p:cNvSpPr>
            <a:spLocks noGrp="1"/>
          </p:cNvSpPr>
          <p:nvPr>
            <p:ph type="ctrTitle"/>
          </p:nvPr>
        </p:nvSpPr>
        <p:spPr>
          <a:xfrm>
            <a:off x="1507808" y="5082195"/>
            <a:ext cx="17088485" cy="1683314"/>
          </a:xfrm>
        </p:spPr>
        <p:txBody>
          <a:bodyPr/>
          <a:lstStyle>
            <a:lvl1pPr>
              <a:defRPr>
                <a:solidFill>
                  <a:schemeClr val="tx1"/>
                </a:solidFill>
              </a:defRPr>
            </a:lvl1pPr>
          </a:lstStyle>
          <a:p>
            <a:r>
              <a:rPr lang="en-US"/>
              <a:t>Click to edit Master title style</a:t>
            </a:r>
          </a:p>
        </p:txBody>
      </p:sp>
      <p:sp>
        <p:nvSpPr>
          <p:cNvPr id="8" name="Subtitle 2"/>
          <p:cNvSpPr>
            <a:spLocks noGrp="1"/>
          </p:cNvSpPr>
          <p:nvPr>
            <p:ph type="subTitle" idx="1"/>
          </p:nvPr>
        </p:nvSpPr>
        <p:spPr>
          <a:xfrm>
            <a:off x="1507808" y="6765504"/>
            <a:ext cx="14072870" cy="1633573"/>
          </a:xfrm>
        </p:spPr>
        <p:txBody>
          <a:bodyPr>
            <a:normAutofit/>
          </a:bodyPr>
          <a:lstStyle>
            <a:lvl1pPr marL="0" indent="0" algn="l">
              <a:buNone/>
              <a:defRPr sz="2226">
                <a:solidFill>
                  <a:schemeClr val="tx1">
                    <a:tint val="75000"/>
                  </a:schemeClr>
                </a:solidFill>
              </a:defRPr>
            </a:lvl1pPr>
            <a:lvl2pPr marL="565476" indent="0" algn="ctr">
              <a:buNone/>
              <a:defRPr>
                <a:solidFill>
                  <a:schemeClr val="tx1">
                    <a:tint val="75000"/>
                  </a:schemeClr>
                </a:solidFill>
              </a:defRPr>
            </a:lvl2pPr>
            <a:lvl3pPr marL="1130953" indent="0" algn="ctr">
              <a:buNone/>
              <a:defRPr>
                <a:solidFill>
                  <a:schemeClr val="tx1">
                    <a:tint val="75000"/>
                  </a:schemeClr>
                </a:solidFill>
              </a:defRPr>
            </a:lvl3pPr>
            <a:lvl4pPr marL="1696429" indent="0" algn="ctr">
              <a:buNone/>
              <a:defRPr>
                <a:solidFill>
                  <a:schemeClr val="tx1">
                    <a:tint val="75000"/>
                  </a:schemeClr>
                </a:solidFill>
              </a:defRPr>
            </a:lvl4pPr>
            <a:lvl5pPr marL="2261906" indent="0" algn="ctr">
              <a:buNone/>
              <a:defRPr>
                <a:solidFill>
                  <a:schemeClr val="tx1">
                    <a:tint val="75000"/>
                  </a:schemeClr>
                </a:solidFill>
              </a:defRPr>
            </a:lvl5pPr>
            <a:lvl6pPr marL="2827382" indent="0" algn="ctr">
              <a:buNone/>
              <a:defRPr>
                <a:solidFill>
                  <a:schemeClr val="tx1">
                    <a:tint val="75000"/>
                  </a:schemeClr>
                </a:solidFill>
              </a:defRPr>
            </a:lvl6pPr>
            <a:lvl7pPr marL="3392858" indent="0" algn="ctr">
              <a:buNone/>
              <a:defRPr>
                <a:solidFill>
                  <a:schemeClr val="tx1">
                    <a:tint val="75000"/>
                  </a:schemeClr>
                </a:solidFill>
              </a:defRPr>
            </a:lvl7pPr>
            <a:lvl8pPr marL="3958335" indent="0" algn="ctr">
              <a:buNone/>
              <a:defRPr>
                <a:solidFill>
                  <a:schemeClr val="tx1">
                    <a:tint val="75000"/>
                  </a:schemeClr>
                </a:solidFill>
              </a:defRPr>
            </a:lvl8pPr>
            <a:lvl9pPr marL="4523811" indent="0" algn="ctr">
              <a:buNone/>
              <a:defRPr>
                <a:solidFill>
                  <a:schemeClr val="tx1">
                    <a:tint val="75000"/>
                  </a:schemeClr>
                </a:solidFill>
              </a:defRPr>
            </a:lvl9pPr>
          </a:lstStyle>
          <a:p>
            <a:r>
              <a:rPr lang="en-US"/>
              <a:t>Click to edit Master subtitle style</a:t>
            </a:r>
          </a:p>
        </p:txBody>
      </p:sp>
      <p:sp>
        <p:nvSpPr>
          <p:cNvPr id="19" name="Slide Number Placeholder 5">
            <a:extLst>
              <a:ext uri="{FF2B5EF4-FFF2-40B4-BE49-F238E27FC236}">
                <a16:creationId xmlns:a16="http://schemas.microsoft.com/office/drawing/2014/main" id="{255F5867-271A-EA45-AA3D-06AABA5DCA82}"/>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314270647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Slide Number Placeholder 5">
            <a:extLst>
              <a:ext uri="{FF2B5EF4-FFF2-40B4-BE49-F238E27FC236}">
                <a16:creationId xmlns:a16="http://schemas.microsoft.com/office/drawing/2014/main" id="{779BC848-0E35-4641-927A-743AB2231807}"/>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41608401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4_Title Slide">
    <p:spTree>
      <p:nvGrpSpPr>
        <p:cNvPr id="1" name=""/>
        <p:cNvGrpSpPr/>
        <p:nvPr/>
      </p:nvGrpSpPr>
      <p:grpSpPr>
        <a:xfrm>
          <a:off x="0" y="0"/>
          <a:ext cx="0" cy="0"/>
          <a:chOff x="0" y="0"/>
          <a:chExt cx="0" cy="0"/>
        </a:xfrm>
      </p:grpSpPr>
      <p:sp>
        <p:nvSpPr>
          <p:cNvPr id="7" name="Rectangle 19"/>
          <p:cNvSpPr/>
          <p:nvPr/>
        </p:nvSpPr>
        <p:spPr>
          <a:xfrm>
            <a:off x="0" y="0"/>
            <a:ext cx="20104100" cy="152885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8" name="Rectangle 15"/>
          <p:cNvSpPr/>
          <p:nvPr/>
        </p:nvSpPr>
        <p:spPr>
          <a:xfrm>
            <a:off x="0" y="10900957"/>
            <a:ext cx="20104100" cy="408393"/>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9" name="Text Placeholder 9"/>
          <p:cNvSpPr txBox="1">
            <a:spLocks/>
          </p:cNvSpPr>
          <p:nvPr/>
        </p:nvSpPr>
        <p:spPr>
          <a:xfrm>
            <a:off x="286205" y="10911428"/>
            <a:ext cx="16020455" cy="397922"/>
          </a:xfrm>
          <a:prstGeom prst="rect">
            <a:avLst/>
          </a:prstGeom>
        </p:spPr>
        <p:txBody>
          <a:bodyPr>
            <a:normAutofit/>
          </a:bodyPr>
          <a:lstStyle/>
          <a:p>
            <a:pPr marL="424107" indent="-424107" defTabSz="753969" fontAlgn="base">
              <a:lnSpc>
                <a:spcPct val="90000"/>
              </a:lnSpc>
              <a:spcBef>
                <a:spcPct val="20000"/>
              </a:spcBef>
              <a:spcAft>
                <a:spcPct val="0"/>
              </a:spcAft>
              <a:buFont typeface="Arial" charset="0"/>
              <a:buNone/>
              <a:defRPr/>
            </a:pPr>
            <a:r>
              <a:rPr lang="en-US" sz="1237" dirty="0">
                <a:solidFill>
                  <a:prstClr val="white"/>
                </a:solidFill>
                <a:ea typeface="ＭＳ Ｐゴシック" pitchFamily="-108" charset="-128"/>
                <a:cs typeface="Arial" charset="0"/>
              </a:rPr>
              <a:t>Program Name or Ancillary Text</a:t>
            </a:r>
          </a:p>
        </p:txBody>
      </p:sp>
      <p:grpSp>
        <p:nvGrpSpPr>
          <p:cNvPr id="10" name="Group 20"/>
          <p:cNvGrpSpPr>
            <a:grpSpLocks/>
          </p:cNvGrpSpPr>
          <p:nvPr/>
        </p:nvGrpSpPr>
        <p:grpSpPr bwMode="auto">
          <a:xfrm flipH="1" flipV="1">
            <a:off x="0" y="1518389"/>
            <a:ext cx="20104100" cy="91628"/>
            <a:chOff x="0" y="832104"/>
            <a:chExt cx="9144000" cy="54864"/>
          </a:xfrm>
        </p:grpSpPr>
        <p:sp>
          <p:nvSpPr>
            <p:cNvPr id="11"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2"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3"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grpSp>
      <p:sp>
        <p:nvSpPr>
          <p:cNvPr id="14" name="Text Placeholder 9"/>
          <p:cNvSpPr txBox="1">
            <a:spLocks/>
          </p:cNvSpPr>
          <p:nvPr/>
        </p:nvSpPr>
        <p:spPr>
          <a:xfrm>
            <a:off x="12041521" y="10911428"/>
            <a:ext cx="8062582" cy="397922"/>
          </a:xfrm>
          <a:prstGeom prst="rect">
            <a:avLst/>
          </a:prstGeom>
        </p:spPr>
        <p:txBody>
          <a:bodyPr>
            <a:normAutofit/>
          </a:bodyPr>
          <a:lstStyle/>
          <a:p>
            <a:pPr marL="424107" indent="-424107" algn="r" defTabSz="753969" fontAlgn="base">
              <a:lnSpc>
                <a:spcPct val="90000"/>
              </a:lnSpc>
              <a:spcBef>
                <a:spcPct val="20000"/>
              </a:spcBef>
              <a:spcAft>
                <a:spcPct val="0"/>
              </a:spcAft>
              <a:buFont typeface="Arial" charset="0"/>
              <a:buNone/>
              <a:defRPr/>
            </a:pPr>
            <a:r>
              <a:rPr lang="en-US" sz="1237" dirty="0">
                <a:solidFill>
                  <a:prstClr val="white"/>
                </a:solidFill>
                <a:ea typeface="ＭＳ Ｐゴシック" pitchFamily="-108" charset="-128"/>
                <a:cs typeface="Arial" charset="0"/>
              </a:rPr>
              <a:t>eere.energy.gov</a:t>
            </a:r>
          </a:p>
        </p:txBody>
      </p:sp>
      <p:pic>
        <p:nvPicPr>
          <p:cNvPr id="15" name="Picture 18" descr="doe_logo_ppt.png"/>
          <p:cNvPicPr>
            <a:picLocks noChangeAspect="1"/>
          </p:cNvPicPr>
          <p:nvPr/>
        </p:nvPicPr>
        <p:blipFill>
          <a:blip r:embed="rId2" cstate="print"/>
          <a:srcRect/>
          <a:stretch>
            <a:fillRect/>
          </a:stretch>
        </p:blipFill>
        <p:spPr bwMode="auto">
          <a:xfrm>
            <a:off x="13458578" y="455516"/>
            <a:ext cx="6031230" cy="680655"/>
          </a:xfrm>
          <a:prstGeom prst="rect">
            <a:avLst/>
          </a:prstGeom>
          <a:noFill/>
          <a:ln w="9525">
            <a:noFill/>
            <a:miter lim="800000"/>
            <a:headEnd/>
            <a:tailEnd/>
          </a:ln>
        </p:spPr>
      </p:pic>
      <p:sp>
        <p:nvSpPr>
          <p:cNvPr id="16" name="Rectangle 20"/>
          <p:cNvSpPr/>
          <p:nvPr/>
        </p:nvSpPr>
        <p:spPr>
          <a:xfrm>
            <a:off x="0" y="0"/>
            <a:ext cx="20104100" cy="152885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7" name="Rectangle 21"/>
          <p:cNvSpPr/>
          <p:nvPr/>
        </p:nvSpPr>
        <p:spPr>
          <a:xfrm>
            <a:off x="0" y="10647025"/>
            <a:ext cx="20104100" cy="66232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20" name="Rectangle 25"/>
          <p:cNvSpPr/>
          <p:nvPr/>
        </p:nvSpPr>
        <p:spPr>
          <a:xfrm flipH="1">
            <a:off x="0" y="8398244"/>
            <a:ext cx="10052050" cy="2248781"/>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21" name="Rectangle 26"/>
          <p:cNvSpPr/>
          <p:nvPr/>
        </p:nvSpPr>
        <p:spPr>
          <a:xfrm flipH="1">
            <a:off x="10052053" y="8398244"/>
            <a:ext cx="2774786" cy="224878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22" name="Rectangle 27"/>
          <p:cNvSpPr/>
          <p:nvPr/>
        </p:nvSpPr>
        <p:spPr>
          <a:xfrm flipH="1">
            <a:off x="12826839" y="8398244"/>
            <a:ext cx="7277264" cy="224878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grpSp>
        <p:nvGrpSpPr>
          <p:cNvPr id="23" name="Group 21"/>
          <p:cNvGrpSpPr>
            <a:grpSpLocks/>
          </p:cNvGrpSpPr>
          <p:nvPr/>
        </p:nvGrpSpPr>
        <p:grpSpPr bwMode="auto">
          <a:xfrm flipH="1" flipV="1">
            <a:off x="0" y="1518389"/>
            <a:ext cx="20104100" cy="91628"/>
            <a:chOff x="0" y="832104"/>
            <a:chExt cx="9144000" cy="54864"/>
          </a:xfrm>
        </p:grpSpPr>
        <p:sp>
          <p:nvSpPr>
            <p:cNvPr id="25" name="Rectangle 29"/>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26" name="Rectangle 30"/>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27" name="Rectangle 31"/>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grpSp>
      <p:pic>
        <p:nvPicPr>
          <p:cNvPr id="28" name="Picture 32" descr="doe_logo_ppt.png"/>
          <p:cNvPicPr>
            <a:picLocks noChangeAspect="1"/>
          </p:cNvPicPr>
          <p:nvPr/>
        </p:nvPicPr>
        <p:blipFill>
          <a:blip r:embed="rId2" cstate="print"/>
          <a:srcRect/>
          <a:stretch>
            <a:fillRect/>
          </a:stretch>
        </p:blipFill>
        <p:spPr bwMode="auto">
          <a:xfrm>
            <a:off x="13458578" y="455516"/>
            <a:ext cx="6031230" cy="680655"/>
          </a:xfrm>
          <a:prstGeom prst="rect">
            <a:avLst/>
          </a:prstGeom>
          <a:noFill/>
          <a:ln w="9525">
            <a:noFill/>
            <a:miter lim="800000"/>
            <a:headEnd/>
            <a:tailEnd/>
          </a:ln>
        </p:spPr>
      </p:pic>
      <p:sp>
        <p:nvSpPr>
          <p:cNvPr id="2" name="Title 1"/>
          <p:cNvSpPr>
            <a:spLocks noGrp="1"/>
          </p:cNvSpPr>
          <p:nvPr>
            <p:ph type="ctrTitle"/>
          </p:nvPr>
        </p:nvSpPr>
        <p:spPr>
          <a:xfrm>
            <a:off x="445615" y="243733"/>
            <a:ext cx="12370749" cy="995224"/>
          </a:xfrm>
          <a:prstGeom prst="rect">
            <a:avLst/>
          </a:prstGeom>
        </p:spPr>
        <p:txBody>
          <a:bodyPr lIns="0" rIns="0">
            <a:normAutofit/>
          </a:bodyPr>
          <a:lstStyle>
            <a:lvl1pPr algn="l">
              <a:defRPr sz="1979">
                <a:solidFill>
                  <a:srgbClr val="FFFFFF"/>
                </a:solidFill>
                <a:latin typeface="Arial Narrow"/>
                <a:cs typeface="Arial Narrow"/>
              </a:defRPr>
            </a:lvl1pPr>
          </a:lstStyle>
          <a:p>
            <a:r>
              <a:rPr lang="en-US"/>
              <a:t>Click to edit Master title style</a:t>
            </a:r>
            <a:endParaRPr lang="en-US" dirty="0"/>
          </a:p>
        </p:txBody>
      </p:sp>
      <p:sp>
        <p:nvSpPr>
          <p:cNvPr id="3" name="Subtitle 2"/>
          <p:cNvSpPr>
            <a:spLocks noGrp="1"/>
          </p:cNvSpPr>
          <p:nvPr>
            <p:ph type="subTitle" idx="1"/>
          </p:nvPr>
        </p:nvSpPr>
        <p:spPr>
          <a:xfrm>
            <a:off x="358477" y="8662784"/>
            <a:ext cx="9634973" cy="1937728"/>
          </a:xfrm>
          <a:prstGeom prst="rect">
            <a:avLst/>
          </a:prstGeom>
        </p:spPr>
        <p:txBody>
          <a:bodyPr>
            <a:normAutofit/>
          </a:bodyPr>
          <a:lstStyle>
            <a:lvl1pPr marL="0" indent="0" algn="l">
              <a:buNone/>
              <a:defRPr sz="2968" b="1" i="0">
                <a:solidFill>
                  <a:srgbClr val="FFFFFF"/>
                </a:solidFill>
                <a:latin typeface="Arial Narrow"/>
                <a:cs typeface="Arial Narrow"/>
              </a:defRPr>
            </a:lvl1pPr>
            <a:lvl2pPr marL="565476" indent="0" algn="ctr">
              <a:buNone/>
              <a:defRPr>
                <a:solidFill>
                  <a:schemeClr val="tx1">
                    <a:tint val="75000"/>
                  </a:schemeClr>
                </a:solidFill>
              </a:defRPr>
            </a:lvl2pPr>
            <a:lvl3pPr marL="1130953" indent="0" algn="ctr">
              <a:buNone/>
              <a:defRPr>
                <a:solidFill>
                  <a:schemeClr val="tx1">
                    <a:tint val="75000"/>
                  </a:schemeClr>
                </a:solidFill>
              </a:defRPr>
            </a:lvl3pPr>
            <a:lvl4pPr marL="1696429" indent="0" algn="ctr">
              <a:buNone/>
              <a:defRPr>
                <a:solidFill>
                  <a:schemeClr val="tx1">
                    <a:tint val="75000"/>
                  </a:schemeClr>
                </a:solidFill>
              </a:defRPr>
            </a:lvl4pPr>
            <a:lvl5pPr marL="2261906" indent="0" algn="ctr">
              <a:buNone/>
              <a:defRPr>
                <a:solidFill>
                  <a:schemeClr val="tx1">
                    <a:tint val="75000"/>
                  </a:schemeClr>
                </a:solidFill>
              </a:defRPr>
            </a:lvl5pPr>
            <a:lvl6pPr marL="2827382" indent="0" algn="ctr">
              <a:buNone/>
              <a:defRPr>
                <a:solidFill>
                  <a:schemeClr val="tx1">
                    <a:tint val="75000"/>
                  </a:schemeClr>
                </a:solidFill>
              </a:defRPr>
            </a:lvl6pPr>
            <a:lvl7pPr marL="3392858" indent="0" algn="ctr">
              <a:buNone/>
              <a:defRPr>
                <a:solidFill>
                  <a:schemeClr val="tx1">
                    <a:tint val="75000"/>
                  </a:schemeClr>
                </a:solidFill>
              </a:defRPr>
            </a:lvl7pPr>
            <a:lvl8pPr marL="3958335" indent="0" algn="ctr">
              <a:buNone/>
              <a:defRPr>
                <a:solidFill>
                  <a:schemeClr val="tx1">
                    <a:tint val="75000"/>
                  </a:schemeClr>
                </a:solidFill>
              </a:defRPr>
            </a:lvl8pPr>
            <a:lvl9pPr marL="4523811" indent="0" algn="ctr">
              <a:buNone/>
              <a:defRPr>
                <a:solidFill>
                  <a:schemeClr val="tx1">
                    <a:tint val="75000"/>
                  </a:schemeClr>
                </a:solidFill>
              </a:defRPr>
            </a:lvl9pPr>
          </a:lstStyle>
          <a:p>
            <a:r>
              <a:rPr lang="en-US"/>
              <a:t>Click to edit Master subtitle style</a:t>
            </a:r>
            <a:endParaRPr lang="en-US" dirty="0"/>
          </a:p>
        </p:txBody>
      </p:sp>
      <p:sp>
        <p:nvSpPr>
          <p:cNvPr id="18" name="Text Placeholder 17"/>
          <p:cNvSpPr>
            <a:spLocks noGrp="1"/>
          </p:cNvSpPr>
          <p:nvPr>
            <p:ph type="body" sz="quarter" idx="10"/>
          </p:nvPr>
        </p:nvSpPr>
        <p:spPr>
          <a:xfrm>
            <a:off x="13311493" y="8585207"/>
            <a:ext cx="6776779" cy="546050"/>
          </a:xfrm>
          <a:prstGeom prst="rect">
            <a:avLst/>
          </a:prstGeom>
        </p:spPr>
        <p:txBody>
          <a:bodyPr/>
          <a:lstStyle>
            <a:lvl1pPr marL="0" marR="0" indent="0" algn="l" defTabSz="565476" rtl="0" eaLnBrk="1" fontAlgn="auto" latinLnBrk="0" hangingPunct="1">
              <a:lnSpc>
                <a:spcPct val="100000"/>
              </a:lnSpc>
              <a:spcBef>
                <a:spcPct val="20000"/>
              </a:spcBef>
              <a:spcAft>
                <a:spcPts val="0"/>
              </a:spcAft>
              <a:buClrTx/>
              <a:buSzTx/>
              <a:buFontTx/>
              <a:buNone/>
              <a:tabLst/>
              <a:defRPr kumimoji="0" lang="en-US" sz="1979" b="1" i="0" u="none" strike="noStrike" kern="1200" cap="none" spc="0" normalizeH="0" baseline="0" noProof="0">
                <a:ln>
                  <a:noFill/>
                </a:ln>
                <a:solidFill>
                  <a:schemeClr val="bg1"/>
                </a:solidFill>
                <a:effectLst/>
                <a:uLnTx/>
                <a:uFillTx/>
              </a:defRPr>
            </a:lvl1pPr>
          </a:lstStyle>
          <a:p>
            <a:pPr lvl="0"/>
            <a:r>
              <a:rPr lang="en-US" noProof="0"/>
              <a:t>Click to edit Master text styles</a:t>
            </a:r>
          </a:p>
        </p:txBody>
      </p:sp>
      <p:sp>
        <p:nvSpPr>
          <p:cNvPr id="24" name="Text Placeholder 22"/>
          <p:cNvSpPr>
            <a:spLocks noGrp="1"/>
          </p:cNvSpPr>
          <p:nvPr>
            <p:ph type="body" sz="quarter" idx="12"/>
          </p:nvPr>
        </p:nvSpPr>
        <p:spPr>
          <a:xfrm>
            <a:off x="13311381" y="9141642"/>
            <a:ext cx="6792719" cy="1211905"/>
          </a:xfrm>
          <a:prstGeom prst="rect">
            <a:avLst/>
          </a:prstGeom>
        </p:spPr>
        <p:txBody>
          <a:bodyPr/>
          <a:lstStyle>
            <a:lvl1pPr marL="0" marR="0" indent="0" algn="l" defTabSz="565476" rtl="0" eaLnBrk="1" fontAlgn="auto" latinLnBrk="0" hangingPunct="1">
              <a:lnSpc>
                <a:spcPct val="100000"/>
              </a:lnSpc>
              <a:spcBef>
                <a:spcPct val="20000"/>
              </a:spcBef>
              <a:spcAft>
                <a:spcPts val="0"/>
              </a:spcAft>
              <a:buClrTx/>
              <a:buSzTx/>
              <a:buFontTx/>
              <a:buNone/>
              <a:tabLst/>
              <a:defRPr kumimoji="0" lang="en-US" sz="1484" b="0" i="0" u="none" strike="noStrike" kern="1200" cap="none" spc="0" normalizeH="0" baseline="0" noProof="0">
                <a:ln>
                  <a:noFill/>
                </a:ln>
                <a:solidFill>
                  <a:schemeClr val="bg1"/>
                </a:solidFill>
                <a:effectLst/>
                <a:uLnTx/>
                <a:uFillTx/>
                <a:latin typeface="Arial Narrow"/>
                <a:cs typeface="Arial Narrow"/>
              </a:defRPr>
            </a:lvl1pPr>
          </a:lstStyle>
          <a:p>
            <a:pPr lvl="0"/>
            <a:r>
              <a:rPr lang="en-US" noProof="0"/>
              <a:t>Click to edit Master text styles</a:t>
            </a:r>
          </a:p>
        </p:txBody>
      </p:sp>
      <p:sp>
        <p:nvSpPr>
          <p:cNvPr id="19" name="Text Placeholder 18"/>
          <p:cNvSpPr>
            <a:spLocks noGrp="1"/>
          </p:cNvSpPr>
          <p:nvPr>
            <p:ph type="body" sz="quarter" idx="13"/>
          </p:nvPr>
        </p:nvSpPr>
        <p:spPr>
          <a:xfrm>
            <a:off x="369586" y="9355058"/>
            <a:ext cx="3057499" cy="476066"/>
          </a:xfrm>
        </p:spPr>
        <p:txBody>
          <a:bodyPr>
            <a:normAutofit/>
          </a:bodyPr>
          <a:lstStyle>
            <a:lvl1pPr>
              <a:buNone/>
              <a:defRPr sz="1484">
                <a:solidFill>
                  <a:schemeClr val="bg1"/>
                </a:solidFill>
                <a:latin typeface="Arial Narrow" pitchFamily="34" charset="0"/>
              </a:defRPr>
            </a:lvl1pPr>
            <a:lvl5pPr>
              <a:defRPr/>
            </a:lvl5pPr>
          </a:lstStyle>
          <a:p>
            <a:pPr lvl="0"/>
            <a:r>
              <a:rPr lang="en-US"/>
              <a:t>Click to edit Master text styles</a:t>
            </a:r>
          </a:p>
        </p:txBody>
      </p:sp>
      <p:sp>
        <p:nvSpPr>
          <p:cNvPr id="29" name="Slide Number Placeholder 5">
            <a:extLst>
              <a:ext uri="{FF2B5EF4-FFF2-40B4-BE49-F238E27FC236}">
                <a16:creationId xmlns:a16="http://schemas.microsoft.com/office/drawing/2014/main" id="{0842A04D-D4CF-2F43-B49E-FC6FFAC9F5EF}"/>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24414863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005205" y="2623141"/>
            <a:ext cx="18093690" cy="8042204"/>
          </a:xfrm>
          <a:prstGeom prst="rect">
            <a:avLst/>
          </a:prstGeom>
        </p:spPr>
        <p:txBody>
          <a:bodyPr/>
          <a:lstStyle>
            <a:lvl1pPr>
              <a:defRPr sz="2968">
                <a:latin typeface="Arial Narrow" pitchFamily="34" charset="0"/>
              </a:defRPr>
            </a:lvl1pPr>
            <a:lvl2pPr>
              <a:defRPr sz="2474">
                <a:latin typeface="Arial Narrow" pitchFamily="34" charset="0"/>
              </a:defRPr>
            </a:lvl2pPr>
            <a:lvl3pPr>
              <a:defRPr>
                <a:latin typeface="Arial Narrow" pitchFamily="34" charset="0"/>
              </a:defRPr>
            </a:lvl3pPr>
            <a:lvl4pPr>
              <a:defRPr>
                <a:latin typeface="Arial Narrow" pitchFamily="34" charset="0"/>
              </a:defRPr>
            </a:lvl4pPr>
            <a:lvl5pPr>
              <a:defRPr>
                <a:latin typeface="Arial Narrow"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p:cNvSpPr>
            <a:spLocks noGrp="1"/>
          </p:cNvSpPr>
          <p:nvPr>
            <p:ph type="title"/>
          </p:nvPr>
        </p:nvSpPr>
        <p:spPr/>
        <p:txBody>
          <a:bodyPr/>
          <a:lstStyle>
            <a:lvl1pPr>
              <a:defRPr sz="3463">
                <a:latin typeface="Arial Narrow" pitchFamily="34" charset="0"/>
              </a:defRPr>
            </a:lvl1pPr>
          </a:lstStyle>
          <a:p>
            <a:r>
              <a:rPr lang="en-US" dirty="0"/>
              <a:t>Click to edit Master title style</a:t>
            </a:r>
          </a:p>
        </p:txBody>
      </p:sp>
      <p:sp>
        <p:nvSpPr>
          <p:cNvPr id="4" name="Slide Number Placeholder 5">
            <a:extLst>
              <a:ext uri="{FF2B5EF4-FFF2-40B4-BE49-F238E27FC236}">
                <a16:creationId xmlns:a16="http://schemas.microsoft.com/office/drawing/2014/main" id="{1A42EE22-D545-244F-BB49-06C2B2EA1235}"/>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326486029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a:extLst>
              <a:ext uri="{FF2B5EF4-FFF2-40B4-BE49-F238E27FC236}">
                <a16:creationId xmlns:a16="http://schemas.microsoft.com/office/drawing/2014/main" id="{A55D16A9-19C8-3348-96FB-FA6AF09BD999}"/>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114915203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a:extLst>
              <a:ext uri="{FF2B5EF4-FFF2-40B4-BE49-F238E27FC236}">
                <a16:creationId xmlns:a16="http://schemas.microsoft.com/office/drawing/2014/main" id="{95615E24-A7CB-BE41-883B-C778A239AFA8}"/>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231550108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05205" y="2623141"/>
            <a:ext cx="8879311" cy="8042204"/>
          </a:xfrm>
          <a:prstGeom prst="rect">
            <a:avLst/>
          </a:prstGeom>
        </p:spPr>
        <p:txBody>
          <a:bodyPr/>
          <a:lstStyle>
            <a:lvl1pPr>
              <a:defRPr sz="2968"/>
            </a:lvl1pPr>
            <a:lvl2pPr>
              <a:defRPr sz="2474"/>
            </a:lvl2pPr>
            <a:lvl3pPr>
              <a:defRPr sz="2226"/>
            </a:lvl3pPr>
            <a:lvl4pPr>
              <a:defRPr sz="2226"/>
            </a:lvl4pPr>
            <a:lvl5pPr>
              <a:defRPr sz="2226"/>
            </a:lvl5pPr>
            <a:lvl6pPr>
              <a:defRPr sz="2226"/>
            </a:lvl6pPr>
            <a:lvl7pPr>
              <a:defRPr sz="2226"/>
            </a:lvl7pPr>
            <a:lvl8pPr>
              <a:defRPr sz="2226"/>
            </a:lvl8pPr>
            <a:lvl9pPr>
              <a:defRPr sz="2226"/>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10219584" y="2623141"/>
            <a:ext cx="8879311" cy="8042204"/>
          </a:xfrm>
          <a:prstGeom prst="rect">
            <a:avLst/>
          </a:prstGeom>
        </p:spPr>
        <p:txBody>
          <a:bodyPr/>
          <a:lstStyle>
            <a:lvl1pPr>
              <a:defRPr sz="2968"/>
            </a:lvl1pPr>
            <a:lvl2pPr>
              <a:defRPr sz="2474"/>
            </a:lvl2pPr>
            <a:lvl3pPr>
              <a:defRPr sz="2226"/>
            </a:lvl3pPr>
            <a:lvl4pPr>
              <a:defRPr sz="2226"/>
            </a:lvl4pPr>
            <a:lvl5pPr>
              <a:defRPr sz="2226"/>
            </a:lvl5pPr>
            <a:lvl6pPr>
              <a:defRPr sz="2226"/>
            </a:lvl6pPr>
            <a:lvl7pPr>
              <a:defRPr sz="2226"/>
            </a:lvl7pPr>
            <a:lvl8pPr>
              <a:defRPr sz="2226"/>
            </a:lvl8pPr>
            <a:lvl9pPr>
              <a:defRPr sz="2226"/>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dirty="0"/>
              <a:t>Click to edit Master title style</a:t>
            </a:r>
          </a:p>
        </p:txBody>
      </p:sp>
      <p:sp>
        <p:nvSpPr>
          <p:cNvPr id="5" name="Slide Number Placeholder 5">
            <a:extLst>
              <a:ext uri="{FF2B5EF4-FFF2-40B4-BE49-F238E27FC236}">
                <a16:creationId xmlns:a16="http://schemas.microsoft.com/office/drawing/2014/main" id="{516E0864-5A18-F946-ADA5-900A585494E7}"/>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20170092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B66BA5A-A1C5-1C41-9DFC-681424CA537C}"/>
              </a:ext>
            </a:extLst>
          </p:cNvPr>
          <p:cNvPicPr>
            <a:picLocks noChangeAspect="1"/>
          </p:cNvPicPr>
          <p:nvPr userDrawn="1"/>
        </p:nvPicPr>
        <p:blipFill rotWithShape="1">
          <a:blip r:embed="rId2"/>
          <a:srcRect l="257" r="2443" b="17004"/>
          <a:stretch/>
        </p:blipFill>
        <p:spPr>
          <a:xfrm>
            <a:off x="53273" y="-38675"/>
            <a:ext cx="20104100" cy="11365744"/>
          </a:xfrm>
          <a:prstGeom prst="rect">
            <a:avLst/>
          </a:prstGeom>
        </p:spPr>
      </p:pic>
      <p:pic>
        <p:nvPicPr>
          <p:cNvPr id="29" name="Picture 28">
            <a:extLst>
              <a:ext uri="{FF2B5EF4-FFF2-40B4-BE49-F238E27FC236}">
                <a16:creationId xmlns:a16="http://schemas.microsoft.com/office/drawing/2014/main" id="{A86B54BE-58A9-FE4E-B7CA-46EA41F4A30B}"/>
              </a:ext>
            </a:extLst>
          </p:cNvPr>
          <p:cNvPicPr>
            <a:picLocks noChangeAspect="1"/>
          </p:cNvPicPr>
          <p:nvPr userDrawn="1"/>
        </p:nvPicPr>
        <p:blipFill>
          <a:blip r:embed="rId3">
            <a:alphaModFix amt="94000"/>
          </a:blip>
          <a:stretch>
            <a:fillRect/>
          </a:stretch>
        </p:blipFill>
        <p:spPr>
          <a:xfrm>
            <a:off x="53273" y="-17718"/>
            <a:ext cx="20104100" cy="11327068"/>
          </a:xfrm>
          <a:prstGeom prst="rect">
            <a:avLst/>
          </a:prstGeom>
        </p:spPr>
      </p:pic>
      <p:pic>
        <p:nvPicPr>
          <p:cNvPr id="19" name="Picture 18">
            <a:extLst>
              <a:ext uri="{FF2B5EF4-FFF2-40B4-BE49-F238E27FC236}">
                <a16:creationId xmlns:a16="http://schemas.microsoft.com/office/drawing/2014/main" id="{42A4CE71-E137-8747-BED5-800EBAC6BC1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6903272" y="3902075"/>
            <a:ext cx="2534077" cy="2743200"/>
          </a:xfrm>
          <a:prstGeom prst="rect">
            <a:avLst/>
          </a:prstGeom>
        </p:spPr>
      </p:pic>
      <p:sp>
        <p:nvSpPr>
          <p:cNvPr id="2" name="Holder 2"/>
          <p:cNvSpPr>
            <a:spLocks noGrp="1"/>
          </p:cNvSpPr>
          <p:nvPr>
            <p:ph type="ctrTitle" hasCustomPrompt="1"/>
          </p:nvPr>
        </p:nvSpPr>
        <p:spPr>
          <a:xfrm>
            <a:off x="984250" y="4359275"/>
            <a:ext cx="14859000" cy="1231106"/>
          </a:xfrm>
          <a:prstGeom prst="rect">
            <a:avLst/>
          </a:prstGeom>
        </p:spPr>
        <p:txBody>
          <a:bodyPr wrap="square" lIns="0" tIns="0" rIns="0" bIns="0">
            <a:spAutoFit/>
          </a:bodyPr>
          <a:lstStyle>
            <a:lvl1pPr>
              <a:defRPr sz="8000" b="0" i="0">
                <a:solidFill>
                  <a:srgbClr val="74C267"/>
                </a:solidFill>
                <a:latin typeface="Franklin Gothic Medium" panose="020B0603020102020204" pitchFamily="34" charset="0"/>
              </a:defRPr>
            </a:lvl1pPr>
          </a:lstStyle>
          <a:p>
            <a:r>
              <a:rPr lang="en-US" dirty="0"/>
              <a:t>Section Title</a:t>
            </a:r>
            <a:endParaRPr dirty="0"/>
          </a:p>
        </p:txBody>
      </p:sp>
      <p:sp>
        <p:nvSpPr>
          <p:cNvPr id="11" name="Text Placeholder 35">
            <a:extLst>
              <a:ext uri="{FF2B5EF4-FFF2-40B4-BE49-F238E27FC236}">
                <a16:creationId xmlns:a16="http://schemas.microsoft.com/office/drawing/2014/main" id="{4D7049BD-7ABD-5748-9298-84B16E27746D}"/>
              </a:ext>
            </a:extLst>
          </p:cNvPr>
          <p:cNvSpPr>
            <a:spLocks noGrp="1"/>
          </p:cNvSpPr>
          <p:nvPr>
            <p:ph type="body" sz="quarter" idx="11" hasCustomPrompt="1"/>
          </p:nvPr>
        </p:nvSpPr>
        <p:spPr>
          <a:xfrm>
            <a:off x="977900" y="5644197"/>
            <a:ext cx="14865350" cy="1152525"/>
          </a:xfrm>
          <a:prstGeom prst="rect">
            <a:avLst/>
          </a:prstGeom>
        </p:spPr>
        <p:txBody>
          <a:bodyPr/>
          <a:lstStyle>
            <a:lvl1pPr>
              <a:defRPr sz="3600" b="0" i="0">
                <a:solidFill>
                  <a:schemeClr val="bg1"/>
                </a:solidFill>
                <a:latin typeface="Franklin Gothic Medium" panose="020B0603020102020204" pitchFamily="34" charset="0"/>
              </a:defRPr>
            </a:lvl1pPr>
          </a:lstStyle>
          <a:p>
            <a:pPr lvl="0"/>
            <a:r>
              <a:rPr lang="en-US" dirty="0"/>
              <a:t>Subhead goes here</a:t>
            </a:r>
          </a:p>
        </p:txBody>
      </p:sp>
      <p:sp>
        <p:nvSpPr>
          <p:cNvPr id="12" name="object 3">
            <a:extLst>
              <a:ext uri="{FF2B5EF4-FFF2-40B4-BE49-F238E27FC236}">
                <a16:creationId xmlns:a16="http://schemas.microsoft.com/office/drawing/2014/main" id="{A92F47BF-A8A1-9342-B9BD-EAC0D064F6EB}"/>
              </a:ext>
            </a:extLst>
          </p:cNvPr>
          <p:cNvSpPr/>
          <p:nvPr userDrawn="1"/>
        </p:nvSpPr>
        <p:spPr>
          <a:xfrm>
            <a:off x="984250" y="-60325"/>
            <a:ext cx="8077200" cy="1295400"/>
          </a:xfrm>
          <a:custGeom>
            <a:avLst/>
            <a:gdLst/>
            <a:ahLst/>
            <a:cxnLst/>
            <a:rect l="l" t="t" r="r" b="b"/>
            <a:pathLst>
              <a:path w="19424015" h="554990">
                <a:moveTo>
                  <a:pt x="0" y="554956"/>
                </a:moveTo>
                <a:lnTo>
                  <a:pt x="19423492" y="554956"/>
                </a:lnTo>
                <a:lnTo>
                  <a:pt x="19423492" y="0"/>
                </a:lnTo>
                <a:lnTo>
                  <a:pt x="0" y="0"/>
                </a:lnTo>
                <a:lnTo>
                  <a:pt x="0" y="554956"/>
                </a:lnTo>
                <a:close/>
              </a:path>
            </a:pathLst>
          </a:custGeom>
          <a:solidFill>
            <a:srgbClr val="74C267"/>
          </a:solidFill>
        </p:spPr>
        <p:txBody>
          <a:bodyPr wrap="square" lIns="0" tIns="0" rIns="0" bIns="0" rtlCol="0"/>
          <a:lstStyle/>
          <a:p>
            <a:endParaRPr dirty="0"/>
          </a:p>
        </p:txBody>
      </p:sp>
      <p:sp>
        <p:nvSpPr>
          <p:cNvPr id="13" name="object 2">
            <a:extLst>
              <a:ext uri="{FF2B5EF4-FFF2-40B4-BE49-F238E27FC236}">
                <a16:creationId xmlns:a16="http://schemas.microsoft.com/office/drawing/2014/main" id="{4B154ED0-F40C-C744-8E91-312F28C0BF1E}"/>
              </a:ext>
            </a:extLst>
          </p:cNvPr>
          <p:cNvSpPr txBox="1">
            <a:spLocks/>
          </p:cNvSpPr>
          <p:nvPr userDrawn="1"/>
        </p:nvSpPr>
        <p:spPr>
          <a:xfrm>
            <a:off x="1441450" y="168275"/>
            <a:ext cx="8077200" cy="901785"/>
          </a:xfrm>
          <a:prstGeom prst="rect">
            <a:avLst/>
          </a:prstGeom>
        </p:spPr>
        <p:txBody>
          <a:bodyPr vert="horz" wrap="square" lIns="0" tIns="15240" rIns="0" bIns="0" rtlCol="0">
            <a:spAutoFit/>
          </a:bodyPr>
          <a:lstStyle>
            <a:lvl1pPr>
              <a:defRPr>
                <a:latin typeface="+mj-lt"/>
                <a:ea typeface="+mj-ea"/>
                <a:cs typeface="+mj-cs"/>
              </a:defRPr>
            </a:lvl1pPr>
          </a:lstStyle>
          <a:p>
            <a:pPr marL="12700" marR="0" lvl="0" indent="0" algn="l" defTabSz="914400" rtl="0" eaLnBrk="1" fontAlgn="auto" latinLnBrk="0" hangingPunct="1">
              <a:lnSpc>
                <a:spcPct val="90000"/>
              </a:lnSpc>
              <a:spcBef>
                <a:spcPts val="0"/>
              </a:spcBef>
              <a:spcAft>
                <a:spcPts val="0"/>
              </a:spcAft>
              <a:buClrTx/>
              <a:buSzTx/>
              <a:buFontTx/>
              <a:buNone/>
              <a:tabLst/>
              <a:defRPr/>
            </a:pPr>
            <a:r>
              <a:rPr lang="en-US" sz="3200" dirty="0">
                <a:solidFill>
                  <a:srgbClr val="005486"/>
                </a:solidFill>
              </a:rPr>
              <a:t>U.S. Department of Energy</a:t>
            </a:r>
            <a:br>
              <a:rPr lang="en-US" sz="3200" kern="0" spc="5" dirty="0">
                <a:solidFill>
                  <a:srgbClr val="005486"/>
                </a:solidFill>
                <a:latin typeface="Franklin Gothic Medium" panose="020B0603020102020204" pitchFamily="34" charset="0"/>
              </a:rPr>
            </a:br>
            <a:r>
              <a:rPr lang="en-US" sz="3200" kern="0" spc="5" dirty="0">
                <a:solidFill>
                  <a:schemeClr val="bg1"/>
                </a:solidFill>
                <a:latin typeface="Franklin Gothic Medium" panose="020B0603020102020204" pitchFamily="34" charset="0"/>
              </a:rPr>
              <a:t>LITHIUM-ION BATTERY RECYCLING PRIZE</a:t>
            </a:r>
          </a:p>
        </p:txBody>
      </p:sp>
    </p:spTree>
    <p:extLst>
      <p:ext uri="{BB962C8B-B14F-4D97-AF65-F5344CB8AC3E}">
        <p14:creationId xmlns:p14="http://schemas.microsoft.com/office/powerpoint/2010/main" val="221559147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05205" y="2171990"/>
            <a:ext cx="8882802" cy="1055015"/>
          </a:xfrm>
          <a:prstGeom prst="rect">
            <a:avLst/>
          </a:prstGeom>
        </p:spPr>
        <p:txBody>
          <a:bodyPr anchor="b"/>
          <a:lstStyle>
            <a:lvl1pPr marL="0" indent="0">
              <a:buNone/>
              <a:defRPr sz="2968" b="1"/>
            </a:lvl1pPr>
            <a:lvl2pPr marL="565476" indent="0">
              <a:buNone/>
              <a:defRPr sz="2474" b="1"/>
            </a:lvl2pPr>
            <a:lvl3pPr marL="1130953" indent="0">
              <a:buNone/>
              <a:defRPr sz="2226" b="1"/>
            </a:lvl3pPr>
            <a:lvl4pPr marL="1696429" indent="0">
              <a:buNone/>
              <a:defRPr sz="1979" b="1"/>
            </a:lvl4pPr>
            <a:lvl5pPr marL="2261906" indent="0">
              <a:buNone/>
              <a:defRPr sz="1979" b="1"/>
            </a:lvl5pPr>
            <a:lvl6pPr marL="2827382" indent="0">
              <a:buNone/>
              <a:defRPr sz="1979" b="1"/>
            </a:lvl6pPr>
            <a:lvl7pPr marL="3392858" indent="0">
              <a:buNone/>
              <a:defRPr sz="1979" b="1"/>
            </a:lvl7pPr>
            <a:lvl8pPr marL="3958335" indent="0">
              <a:buNone/>
              <a:defRPr sz="1979" b="1"/>
            </a:lvl8pPr>
            <a:lvl9pPr marL="4523811" indent="0">
              <a:buNone/>
              <a:defRPr sz="1979" b="1"/>
            </a:lvl9pPr>
          </a:lstStyle>
          <a:p>
            <a:pPr lvl="0"/>
            <a:r>
              <a:rPr lang="en-US" dirty="0"/>
              <a:t>Click to edit Master text styles</a:t>
            </a:r>
          </a:p>
        </p:txBody>
      </p:sp>
      <p:sp>
        <p:nvSpPr>
          <p:cNvPr id="4" name="Content Placeholder 3"/>
          <p:cNvSpPr>
            <a:spLocks noGrp="1"/>
          </p:cNvSpPr>
          <p:nvPr>
            <p:ph sz="half" idx="2"/>
          </p:nvPr>
        </p:nvSpPr>
        <p:spPr>
          <a:xfrm>
            <a:off x="1005205" y="3439927"/>
            <a:ext cx="8882802" cy="7225418"/>
          </a:xfrm>
          <a:prstGeom prst="rect">
            <a:avLst/>
          </a:prstGeom>
        </p:spPr>
        <p:txBody>
          <a:bodyPr/>
          <a:lstStyle>
            <a:lvl1pPr>
              <a:defRPr sz="2968"/>
            </a:lvl1pPr>
            <a:lvl2pPr>
              <a:defRPr sz="2474"/>
            </a:lvl2pPr>
            <a:lvl3pPr>
              <a:defRPr sz="2226"/>
            </a:lvl3pPr>
            <a:lvl4pPr>
              <a:defRPr sz="1979"/>
            </a:lvl4pPr>
            <a:lvl5pPr>
              <a:defRPr sz="1979"/>
            </a:lvl5pPr>
            <a:lvl6pPr>
              <a:defRPr sz="1979"/>
            </a:lvl6pPr>
            <a:lvl7pPr>
              <a:defRPr sz="1979"/>
            </a:lvl7pPr>
            <a:lvl8pPr>
              <a:defRPr sz="1979"/>
            </a:lvl8pPr>
            <a:lvl9pPr>
              <a:defRPr sz="1979"/>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10212607" y="2171990"/>
            <a:ext cx="8886291" cy="1055015"/>
          </a:xfrm>
          <a:prstGeom prst="rect">
            <a:avLst/>
          </a:prstGeom>
        </p:spPr>
        <p:txBody>
          <a:bodyPr anchor="b"/>
          <a:lstStyle>
            <a:lvl1pPr marL="0" indent="0">
              <a:buNone/>
              <a:defRPr sz="2968" b="1"/>
            </a:lvl1pPr>
            <a:lvl2pPr marL="565476" indent="0">
              <a:buNone/>
              <a:defRPr sz="2474" b="1"/>
            </a:lvl2pPr>
            <a:lvl3pPr marL="1130953" indent="0">
              <a:buNone/>
              <a:defRPr sz="2226" b="1"/>
            </a:lvl3pPr>
            <a:lvl4pPr marL="1696429" indent="0">
              <a:buNone/>
              <a:defRPr sz="1979" b="1"/>
            </a:lvl4pPr>
            <a:lvl5pPr marL="2261906" indent="0">
              <a:buNone/>
              <a:defRPr sz="1979" b="1"/>
            </a:lvl5pPr>
            <a:lvl6pPr marL="2827382" indent="0">
              <a:buNone/>
              <a:defRPr sz="1979" b="1"/>
            </a:lvl6pPr>
            <a:lvl7pPr marL="3392858" indent="0">
              <a:buNone/>
              <a:defRPr sz="1979" b="1"/>
            </a:lvl7pPr>
            <a:lvl8pPr marL="3958335" indent="0">
              <a:buNone/>
              <a:defRPr sz="1979" b="1"/>
            </a:lvl8pPr>
            <a:lvl9pPr marL="4523811" indent="0">
              <a:buNone/>
              <a:defRPr sz="1979" b="1"/>
            </a:lvl9pPr>
          </a:lstStyle>
          <a:p>
            <a:pPr lvl="0"/>
            <a:r>
              <a:rPr lang="en-US" dirty="0"/>
              <a:t>Click to edit Master text styles</a:t>
            </a:r>
          </a:p>
        </p:txBody>
      </p:sp>
      <p:sp>
        <p:nvSpPr>
          <p:cNvPr id="6" name="Content Placeholder 5"/>
          <p:cNvSpPr>
            <a:spLocks noGrp="1"/>
          </p:cNvSpPr>
          <p:nvPr>
            <p:ph sz="quarter" idx="4"/>
          </p:nvPr>
        </p:nvSpPr>
        <p:spPr>
          <a:xfrm>
            <a:off x="10212607" y="3439927"/>
            <a:ext cx="8886291" cy="7225418"/>
          </a:xfrm>
          <a:prstGeom prst="rect">
            <a:avLst/>
          </a:prstGeom>
        </p:spPr>
        <p:txBody>
          <a:bodyPr/>
          <a:lstStyle>
            <a:lvl1pPr>
              <a:defRPr sz="2968"/>
            </a:lvl1pPr>
            <a:lvl2pPr>
              <a:defRPr sz="2474"/>
            </a:lvl2pPr>
            <a:lvl3pPr>
              <a:defRPr sz="2226"/>
            </a:lvl3pPr>
            <a:lvl4pPr>
              <a:defRPr sz="1979"/>
            </a:lvl4pPr>
            <a:lvl5pPr>
              <a:defRPr sz="1979"/>
            </a:lvl5pPr>
            <a:lvl6pPr>
              <a:defRPr sz="1979"/>
            </a:lvl6pPr>
            <a:lvl7pPr>
              <a:defRPr sz="1979"/>
            </a:lvl7pPr>
            <a:lvl8pPr>
              <a:defRPr sz="1979"/>
            </a:lvl8pPr>
            <a:lvl9pPr>
              <a:defRPr sz="197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p:cNvSpPr>
            <a:spLocks noGrp="1"/>
          </p:cNvSpPr>
          <p:nvPr>
            <p:ph type="title"/>
          </p:nvPr>
        </p:nvSpPr>
        <p:spPr/>
        <p:txBody>
          <a:bodyPr/>
          <a:lstStyle/>
          <a:p>
            <a:r>
              <a:rPr lang="en-US"/>
              <a:t>Click to edit Master title style</a:t>
            </a:r>
          </a:p>
        </p:txBody>
      </p:sp>
      <p:sp>
        <p:nvSpPr>
          <p:cNvPr id="7" name="Slide Number Placeholder 5">
            <a:extLst>
              <a:ext uri="{FF2B5EF4-FFF2-40B4-BE49-F238E27FC236}">
                <a16:creationId xmlns:a16="http://schemas.microsoft.com/office/drawing/2014/main" id="{C4365E6D-9263-C240-9882-D9C0174D4137}"/>
              </a:ext>
            </a:extLst>
          </p:cNvPr>
          <p:cNvSpPr>
            <a:spLocks noGrp="1"/>
          </p:cNvSpPr>
          <p:nvPr>
            <p:ph type="sldNum" sz="quarter" idx="10"/>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38065703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7860145" y="2041970"/>
            <a:ext cx="11238750" cy="8717624"/>
          </a:xfrm>
          <a:prstGeom prst="rect">
            <a:avLst/>
          </a:prstGeom>
        </p:spPr>
        <p:txBody>
          <a:bodyPr/>
          <a:lstStyle>
            <a:lvl1pPr>
              <a:defRPr sz="2968"/>
            </a:lvl1pPr>
            <a:lvl2pPr>
              <a:defRPr sz="2474"/>
            </a:lvl2pPr>
            <a:lvl3pPr>
              <a:defRPr sz="2226"/>
            </a:lvl3pPr>
            <a:lvl4pPr>
              <a:defRPr sz="2226"/>
            </a:lvl4pPr>
            <a:lvl5pPr>
              <a:defRPr sz="2226"/>
            </a:lvl5pPr>
            <a:lvl6pPr>
              <a:defRPr sz="2474"/>
            </a:lvl6pPr>
            <a:lvl7pPr>
              <a:defRPr sz="2474"/>
            </a:lvl7pPr>
            <a:lvl8pPr>
              <a:defRPr sz="2474"/>
            </a:lvl8pPr>
            <a:lvl9pPr>
              <a:defRPr sz="2474"/>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005208" y="3146438"/>
            <a:ext cx="6614110" cy="7523120"/>
          </a:xfrm>
          <a:prstGeom prst="rect">
            <a:avLst/>
          </a:prstGeom>
        </p:spPr>
        <p:txBody>
          <a:bodyPr/>
          <a:lstStyle>
            <a:lvl1pPr marL="0" indent="0">
              <a:buNone/>
              <a:defRPr sz="1732"/>
            </a:lvl1pPr>
            <a:lvl2pPr marL="565476" indent="0">
              <a:buNone/>
              <a:defRPr sz="1484"/>
            </a:lvl2pPr>
            <a:lvl3pPr marL="1130953" indent="0">
              <a:buNone/>
              <a:defRPr sz="1237"/>
            </a:lvl3pPr>
            <a:lvl4pPr marL="1696429" indent="0">
              <a:buNone/>
              <a:defRPr sz="1113"/>
            </a:lvl4pPr>
            <a:lvl5pPr marL="2261906" indent="0">
              <a:buNone/>
              <a:defRPr sz="1113"/>
            </a:lvl5pPr>
            <a:lvl6pPr marL="2827382" indent="0">
              <a:buNone/>
              <a:defRPr sz="1113"/>
            </a:lvl6pPr>
            <a:lvl7pPr marL="3392858" indent="0">
              <a:buNone/>
              <a:defRPr sz="1113"/>
            </a:lvl7pPr>
            <a:lvl8pPr marL="3958335" indent="0">
              <a:buNone/>
              <a:defRPr sz="1113"/>
            </a:lvl8pPr>
            <a:lvl9pPr marL="4523811" indent="0">
              <a:buNone/>
              <a:defRPr sz="1113"/>
            </a:lvl9pPr>
          </a:lstStyle>
          <a:p>
            <a:pPr lvl="0"/>
            <a:r>
              <a:rPr lang="en-US"/>
              <a:t>Click to edit Master text styles</a:t>
            </a:r>
          </a:p>
        </p:txBody>
      </p:sp>
      <p:sp>
        <p:nvSpPr>
          <p:cNvPr id="7" name="Title 6"/>
          <p:cNvSpPr>
            <a:spLocks noGrp="1"/>
          </p:cNvSpPr>
          <p:nvPr>
            <p:ph type="title"/>
          </p:nvPr>
        </p:nvSpPr>
        <p:spPr/>
        <p:txBody>
          <a:bodyPr/>
          <a:lstStyle/>
          <a:p>
            <a:r>
              <a:rPr lang="en-US"/>
              <a:t>Click to edit Master title style</a:t>
            </a:r>
          </a:p>
        </p:txBody>
      </p:sp>
      <p:sp>
        <p:nvSpPr>
          <p:cNvPr id="5" name="Slide Number Placeholder 5">
            <a:extLst>
              <a:ext uri="{FF2B5EF4-FFF2-40B4-BE49-F238E27FC236}">
                <a16:creationId xmlns:a16="http://schemas.microsoft.com/office/drawing/2014/main" id="{11EE5BA8-AD54-3A43-8DC3-717DC92B419D}"/>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161904603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5480997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13_Custom Layout">
    <p:spTree>
      <p:nvGrpSpPr>
        <p:cNvPr id="1" name=""/>
        <p:cNvGrpSpPr/>
        <p:nvPr/>
      </p:nvGrpSpPr>
      <p:grpSpPr>
        <a:xfrm>
          <a:off x="0" y="0"/>
          <a:ext cx="0" cy="0"/>
          <a:chOff x="0" y="0"/>
          <a:chExt cx="0" cy="0"/>
        </a:xfrm>
      </p:grpSpPr>
      <p:sp>
        <p:nvSpPr>
          <p:cNvPr id="4" name="Rectangle 19"/>
          <p:cNvSpPr/>
          <p:nvPr/>
        </p:nvSpPr>
        <p:spPr>
          <a:xfrm>
            <a:off x="0" y="0"/>
            <a:ext cx="20104100" cy="152885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5" name="Rectangle 15"/>
          <p:cNvSpPr/>
          <p:nvPr/>
        </p:nvSpPr>
        <p:spPr>
          <a:xfrm>
            <a:off x="0" y="10900957"/>
            <a:ext cx="20104100" cy="408393"/>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6" name="Text Placeholder 9"/>
          <p:cNvSpPr txBox="1">
            <a:spLocks/>
          </p:cNvSpPr>
          <p:nvPr/>
        </p:nvSpPr>
        <p:spPr>
          <a:xfrm>
            <a:off x="286205" y="10911428"/>
            <a:ext cx="16020455" cy="397922"/>
          </a:xfrm>
          <a:prstGeom prst="rect">
            <a:avLst/>
          </a:prstGeom>
        </p:spPr>
        <p:txBody>
          <a:bodyPr>
            <a:normAutofit/>
          </a:bodyPr>
          <a:lstStyle/>
          <a:p>
            <a:pPr marL="424107" indent="-424107" defTabSz="753969" fontAlgn="base">
              <a:lnSpc>
                <a:spcPct val="90000"/>
              </a:lnSpc>
              <a:spcBef>
                <a:spcPct val="20000"/>
              </a:spcBef>
              <a:spcAft>
                <a:spcPct val="0"/>
              </a:spcAft>
              <a:buFont typeface="Arial" charset="0"/>
              <a:buNone/>
              <a:defRPr/>
            </a:pPr>
            <a:r>
              <a:rPr lang="en-US" sz="1237" dirty="0">
                <a:solidFill>
                  <a:prstClr val="white"/>
                </a:solidFill>
                <a:ea typeface="ＭＳ Ｐゴシック" pitchFamily="-108" charset="-128"/>
                <a:cs typeface="Arial" charset="0"/>
              </a:rPr>
              <a:t>Program Name or Ancillary Text</a:t>
            </a:r>
          </a:p>
        </p:txBody>
      </p:sp>
      <p:grpSp>
        <p:nvGrpSpPr>
          <p:cNvPr id="9" name="Group 20"/>
          <p:cNvGrpSpPr>
            <a:grpSpLocks/>
          </p:cNvGrpSpPr>
          <p:nvPr/>
        </p:nvGrpSpPr>
        <p:grpSpPr bwMode="auto">
          <a:xfrm flipH="1" flipV="1">
            <a:off x="0" y="1518389"/>
            <a:ext cx="20104100" cy="91628"/>
            <a:chOff x="0" y="832104"/>
            <a:chExt cx="9144000" cy="54864"/>
          </a:xfrm>
        </p:grpSpPr>
        <p:sp>
          <p:nvSpPr>
            <p:cNvPr id="10"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1" name="Rectangle 23"/>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2" name="Rectangle 24"/>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grpSp>
      <p:sp>
        <p:nvSpPr>
          <p:cNvPr id="13" name="Text Placeholder 9"/>
          <p:cNvSpPr txBox="1">
            <a:spLocks/>
          </p:cNvSpPr>
          <p:nvPr/>
        </p:nvSpPr>
        <p:spPr>
          <a:xfrm>
            <a:off x="12041521" y="10911428"/>
            <a:ext cx="8062582" cy="397922"/>
          </a:xfrm>
          <a:prstGeom prst="rect">
            <a:avLst/>
          </a:prstGeom>
        </p:spPr>
        <p:txBody>
          <a:bodyPr>
            <a:normAutofit/>
          </a:bodyPr>
          <a:lstStyle/>
          <a:p>
            <a:pPr marL="424107" indent="-424107" algn="r" defTabSz="753969" fontAlgn="base">
              <a:lnSpc>
                <a:spcPct val="90000"/>
              </a:lnSpc>
              <a:spcBef>
                <a:spcPct val="20000"/>
              </a:spcBef>
              <a:spcAft>
                <a:spcPct val="0"/>
              </a:spcAft>
              <a:buFont typeface="Arial" charset="0"/>
              <a:buNone/>
              <a:defRPr/>
            </a:pPr>
            <a:r>
              <a:rPr lang="en-US" sz="1237" dirty="0">
                <a:solidFill>
                  <a:prstClr val="white"/>
                </a:solidFill>
                <a:ea typeface="ＭＳ Ｐゴシック" pitchFamily="-108" charset="-128"/>
                <a:cs typeface="Arial" charset="0"/>
              </a:rPr>
              <a:t>eere.energy.gov</a:t>
            </a:r>
          </a:p>
        </p:txBody>
      </p:sp>
      <p:pic>
        <p:nvPicPr>
          <p:cNvPr id="14" name="Picture 18" descr="doe_logo_ppt.png"/>
          <p:cNvPicPr>
            <a:picLocks noChangeAspect="1"/>
          </p:cNvPicPr>
          <p:nvPr/>
        </p:nvPicPr>
        <p:blipFill>
          <a:blip r:embed="rId2" cstate="print"/>
          <a:srcRect/>
          <a:stretch>
            <a:fillRect/>
          </a:stretch>
        </p:blipFill>
        <p:spPr bwMode="auto">
          <a:xfrm>
            <a:off x="13458578" y="455516"/>
            <a:ext cx="6031230" cy="680655"/>
          </a:xfrm>
          <a:prstGeom prst="rect">
            <a:avLst/>
          </a:prstGeom>
          <a:noFill/>
          <a:ln w="9525">
            <a:noFill/>
            <a:miter lim="800000"/>
            <a:headEnd/>
            <a:tailEnd/>
          </a:ln>
        </p:spPr>
      </p:pic>
      <p:sp>
        <p:nvSpPr>
          <p:cNvPr id="15" name="Rectangle 17"/>
          <p:cNvSpPr/>
          <p:nvPr/>
        </p:nvSpPr>
        <p:spPr>
          <a:xfrm>
            <a:off x="0" y="10647025"/>
            <a:ext cx="20104100" cy="66232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6" name="Rectangle 20"/>
          <p:cNvSpPr/>
          <p:nvPr/>
        </p:nvSpPr>
        <p:spPr>
          <a:xfrm flipH="1">
            <a:off x="0" y="8398244"/>
            <a:ext cx="10052050" cy="2248781"/>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7" name="Rectangle 21"/>
          <p:cNvSpPr/>
          <p:nvPr/>
        </p:nvSpPr>
        <p:spPr>
          <a:xfrm flipH="1">
            <a:off x="10052053" y="8398244"/>
            <a:ext cx="2774786" cy="224878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18" name="Rectangle 25"/>
          <p:cNvSpPr/>
          <p:nvPr/>
        </p:nvSpPr>
        <p:spPr>
          <a:xfrm flipH="1">
            <a:off x="12826839" y="8398244"/>
            <a:ext cx="7277264" cy="224878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8" charset="-128"/>
            </a:endParaRPr>
          </a:p>
        </p:txBody>
      </p:sp>
      <p:sp>
        <p:nvSpPr>
          <p:cNvPr id="7" name="Title 1"/>
          <p:cNvSpPr>
            <a:spLocks noGrp="1"/>
          </p:cNvSpPr>
          <p:nvPr>
            <p:ph type="ctrTitle"/>
          </p:nvPr>
        </p:nvSpPr>
        <p:spPr>
          <a:xfrm>
            <a:off x="1507808" y="5082195"/>
            <a:ext cx="17088485" cy="1683314"/>
          </a:xfrm>
        </p:spPr>
        <p:txBody>
          <a:bodyPr/>
          <a:lstStyle>
            <a:lvl1pPr>
              <a:defRPr>
                <a:solidFill>
                  <a:schemeClr val="tx1"/>
                </a:solidFill>
              </a:defRPr>
            </a:lvl1pPr>
          </a:lstStyle>
          <a:p>
            <a:r>
              <a:rPr lang="en-US"/>
              <a:t>Click to edit Master title style</a:t>
            </a:r>
          </a:p>
        </p:txBody>
      </p:sp>
      <p:sp>
        <p:nvSpPr>
          <p:cNvPr id="8" name="Subtitle 2"/>
          <p:cNvSpPr>
            <a:spLocks noGrp="1"/>
          </p:cNvSpPr>
          <p:nvPr>
            <p:ph type="subTitle" idx="1"/>
          </p:nvPr>
        </p:nvSpPr>
        <p:spPr>
          <a:xfrm>
            <a:off x="1507808" y="6765504"/>
            <a:ext cx="14072870" cy="1633573"/>
          </a:xfrm>
        </p:spPr>
        <p:txBody>
          <a:bodyPr>
            <a:normAutofit/>
          </a:bodyPr>
          <a:lstStyle>
            <a:lvl1pPr marL="0" indent="0" algn="l">
              <a:buNone/>
              <a:defRPr sz="2226">
                <a:solidFill>
                  <a:schemeClr val="tx1">
                    <a:tint val="75000"/>
                  </a:schemeClr>
                </a:solidFill>
              </a:defRPr>
            </a:lvl1pPr>
            <a:lvl2pPr marL="565476" indent="0" algn="ctr">
              <a:buNone/>
              <a:defRPr>
                <a:solidFill>
                  <a:schemeClr val="tx1">
                    <a:tint val="75000"/>
                  </a:schemeClr>
                </a:solidFill>
              </a:defRPr>
            </a:lvl2pPr>
            <a:lvl3pPr marL="1130953" indent="0" algn="ctr">
              <a:buNone/>
              <a:defRPr>
                <a:solidFill>
                  <a:schemeClr val="tx1">
                    <a:tint val="75000"/>
                  </a:schemeClr>
                </a:solidFill>
              </a:defRPr>
            </a:lvl3pPr>
            <a:lvl4pPr marL="1696429" indent="0" algn="ctr">
              <a:buNone/>
              <a:defRPr>
                <a:solidFill>
                  <a:schemeClr val="tx1">
                    <a:tint val="75000"/>
                  </a:schemeClr>
                </a:solidFill>
              </a:defRPr>
            </a:lvl4pPr>
            <a:lvl5pPr marL="2261906" indent="0" algn="ctr">
              <a:buNone/>
              <a:defRPr>
                <a:solidFill>
                  <a:schemeClr val="tx1">
                    <a:tint val="75000"/>
                  </a:schemeClr>
                </a:solidFill>
              </a:defRPr>
            </a:lvl5pPr>
            <a:lvl6pPr marL="2827382" indent="0" algn="ctr">
              <a:buNone/>
              <a:defRPr>
                <a:solidFill>
                  <a:schemeClr val="tx1">
                    <a:tint val="75000"/>
                  </a:schemeClr>
                </a:solidFill>
              </a:defRPr>
            </a:lvl6pPr>
            <a:lvl7pPr marL="3392858" indent="0" algn="ctr">
              <a:buNone/>
              <a:defRPr>
                <a:solidFill>
                  <a:schemeClr val="tx1">
                    <a:tint val="75000"/>
                  </a:schemeClr>
                </a:solidFill>
              </a:defRPr>
            </a:lvl7pPr>
            <a:lvl8pPr marL="3958335" indent="0" algn="ctr">
              <a:buNone/>
              <a:defRPr>
                <a:solidFill>
                  <a:schemeClr val="tx1">
                    <a:tint val="75000"/>
                  </a:schemeClr>
                </a:solidFill>
              </a:defRPr>
            </a:lvl8pPr>
            <a:lvl9pPr marL="4523811" indent="0" algn="ctr">
              <a:buNone/>
              <a:defRPr>
                <a:solidFill>
                  <a:schemeClr val="tx1">
                    <a:tint val="75000"/>
                  </a:schemeClr>
                </a:solidFill>
              </a:defRPr>
            </a:lvl9pPr>
          </a:lstStyle>
          <a:p>
            <a:r>
              <a:rPr lang="en-US"/>
              <a:t>Click to edit Master subtitle style</a:t>
            </a:r>
          </a:p>
        </p:txBody>
      </p:sp>
      <p:sp>
        <p:nvSpPr>
          <p:cNvPr id="19" name="Slide Number Placeholder 5">
            <a:extLst>
              <a:ext uri="{FF2B5EF4-FFF2-40B4-BE49-F238E27FC236}">
                <a16:creationId xmlns:a16="http://schemas.microsoft.com/office/drawing/2014/main" id="{D7F64E9D-E33D-9644-BDE3-B82CEA184BFE}"/>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188205965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5" name="Rectangle 6"/>
          <p:cNvSpPr/>
          <p:nvPr userDrawn="1"/>
        </p:nvSpPr>
        <p:spPr>
          <a:xfrm flipH="1">
            <a:off x="0" y="8322040"/>
            <a:ext cx="10052050" cy="243803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130953">
              <a:defRPr/>
            </a:pPr>
            <a:endParaRPr lang="en-US" sz="2226" dirty="0">
              <a:solidFill>
                <a:prstClr val="white"/>
              </a:solidFill>
            </a:endParaRPr>
          </a:p>
        </p:txBody>
      </p:sp>
      <p:sp>
        <p:nvSpPr>
          <p:cNvPr id="6" name="Rectangle 8"/>
          <p:cNvSpPr/>
          <p:nvPr userDrawn="1"/>
        </p:nvSpPr>
        <p:spPr>
          <a:xfrm flipH="1">
            <a:off x="10052053" y="8322040"/>
            <a:ext cx="2774786" cy="2438035"/>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130953">
              <a:defRPr/>
            </a:pPr>
            <a:endParaRPr lang="en-US" sz="2226" dirty="0">
              <a:solidFill>
                <a:prstClr val="white"/>
              </a:solidFill>
            </a:endParaRPr>
          </a:p>
        </p:txBody>
      </p:sp>
      <p:sp>
        <p:nvSpPr>
          <p:cNvPr id="7" name="Rectangle 9"/>
          <p:cNvSpPr/>
          <p:nvPr userDrawn="1"/>
        </p:nvSpPr>
        <p:spPr>
          <a:xfrm flipH="1">
            <a:off x="12826839" y="8322040"/>
            <a:ext cx="7277264" cy="243803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130953">
              <a:defRPr/>
            </a:pPr>
            <a:endParaRPr lang="en-US" sz="2226" dirty="0">
              <a:solidFill>
                <a:prstClr val="white"/>
              </a:solidFill>
            </a:endParaRPr>
          </a:p>
        </p:txBody>
      </p:sp>
      <p:grpSp>
        <p:nvGrpSpPr>
          <p:cNvPr id="8" name="Group 21"/>
          <p:cNvGrpSpPr>
            <a:grpSpLocks/>
          </p:cNvGrpSpPr>
          <p:nvPr userDrawn="1"/>
        </p:nvGrpSpPr>
        <p:grpSpPr bwMode="auto">
          <a:xfrm flipH="1" flipV="1">
            <a:off x="0" y="1518389"/>
            <a:ext cx="20104100" cy="91628"/>
            <a:chOff x="0" y="832104"/>
            <a:chExt cx="9144000" cy="54864"/>
          </a:xfrm>
        </p:grpSpPr>
        <p:sp>
          <p:nvSpPr>
            <p:cNvPr id="9" name="Rectangle 22"/>
            <p:cNvSpPr/>
            <p:nvPr userDrawn="1"/>
          </p:nvSpPr>
          <p:spPr>
            <a:xfrm>
              <a:off x="4572000" y="832104"/>
              <a:ext cx="4572000" cy="5486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130953">
                <a:defRPr/>
              </a:pPr>
              <a:endParaRPr lang="en-US" sz="2226" dirty="0">
                <a:solidFill>
                  <a:prstClr val="white"/>
                </a:solidFill>
              </a:endParaRPr>
            </a:p>
          </p:txBody>
        </p:sp>
        <p:sp>
          <p:nvSpPr>
            <p:cNvPr id="10" name="Rectangle 24"/>
            <p:cNvSpPr/>
            <p:nvPr userDrawn="1"/>
          </p:nvSpPr>
          <p:spPr>
            <a:xfrm>
              <a:off x="3309937" y="832104"/>
              <a:ext cx="1262063" cy="5486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130953">
                <a:defRPr/>
              </a:pPr>
              <a:endParaRPr lang="en-US" sz="2226" dirty="0">
                <a:solidFill>
                  <a:prstClr val="white"/>
                </a:solidFill>
              </a:endParaRPr>
            </a:p>
          </p:txBody>
        </p:sp>
        <p:sp>
          <p:nvSpPr>
            <p:cNvPr id="11" name="Rectangle 25"/>
            <p:cNvSpPr/>
            <p:nvPr userDrawn="1"/>
          </p:nvSpPr>
          <p:spPr>
            <a:xfrm>
              <a:off x="0" y="832104"/>
              <a:ext cx="3309937" cy="5486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130953">
                <a:defRPr/>
              </a:pPr>
              <a:endParaRPr lang="en-US" sz="2226" dirty="0">
                <a:solidFill>
                  <a:prstClr val="white"/>
                </a:solidFill>
              </a:endParaRPr>
            </a:p>
          </p:txBody>
        </p:sp>
      </p:grpSp>
      <p:pic>
        <p:nvPicPr>
          <p:cNvPr id="12" name="Picture 26" descr="doe_logo_ppt.png"/>
          <p:cNvPicPr>
            <a:picLocks noChangeAspect="1"/>
          </p:cNvPicPr>
          <p:nvPr userDrawn="1"/>
        </p:nvPicPr>
        <p:blipFill>
          <a:blip r:embed="rId2" cstate="print"/>
          <a:srcRect/>
          <a:stretch>
            <a:fillRect/>
          </a:stretch>
        </p:blipFill>
        <p:spPr bwMode="auto">
          <a:xfrm>
            <a:off x="13458578" y="455516"/>
            <a:ext cx="6031230" cy="680655"/>
          </a:xfrm>
          <a:prstGeom prst="rect">
            <a:avLst/>
          </a:prstGeom>
          <a:noFill/>
          <a:ln w="9525">
            <a:noFill/>
            <a:miter lim="800000"/>
            <a:headEnd/>
            <a:tailEnd/>
          </a:ln>
        </p:spPr>
      </p:pic>
      <p:sp>
        <p:nvSpPr>
          <p:cNvPr id="13" name="Rectangle 19"/>
          <p:cNvSpPr/>
          <p:nvPr userDrawn="1"/>
        </p:nvSpPr>
        <p:spPr>
          <a:xfrm>
            <a:off x="9811221" y="8081476"/>
            <a:ext cx="10052050" cy="206531"/>
          </a:xfrm>
          <a:prstGeom prst="rect">
            <a:avLst/>
          </a:prstGeom>
        </p:spPr>
        <p:txBody>
          <a:bodyPr>
            <a:spAutoFit/>
          </a:bodyPr>
          <a:lstStyle/>
          <a:p>
            <a:pPr algn="r" defTabSz="1130953">
              <a:spcBef>
                <a:spcPct val="20000"/>
              </a:spcBef>
              <a:buFont typeface="Arial"/>
              <a:buNone/>
              <a:defRPr/>
            </a:pPr>
            <a:r>
              <a:rPr lang="en-US" sz="742" dirty="0">
                <a:solidFill>
                  <a:srgbClr val="FFFFFF"/>
                </a:solidFill>
                <a:ea typeface="ＭＳ Ｐゴシック" charset="-128"/>
                <a:cs typeface="Arial Narrow"/>
              </a:rPr>
              <a:t>The Parker Ranch installation in Hawaii</a:t>
            </a:r>
          </a:p>
        </p:txBody>
      </p:sp>
      <p:pic>
        <p:nvPicPr>
          <p:cNvPr id="14" name="Picture 15" descr="pv.JPG"/>
          <p:cNvPicPr>
            <a:picLocks noChangeAspect="1"/>
          </p:cNvPicPr>
          <p:nvPr userDrawn="1"/>
        </p:nvPicPr>
        <p:blipFill>
          <a:blip r:embed="rId3" cstate="print"/>
          <a:srcRect/>
          <a:stretch>
            <a:fillRect/>
          </a:stretch>
        </p:blipFill>
        <p:spPr bwMode="auto">
          <a:xfrm>
            <a:off x="3" y="1596922"/>
            <a:ext cx="5046967" cy="3288089"/>
          </a:xfrm>
          <a:prstGeom prst="rect">
            <a:avLst/>
          </a:prstGeom>
          <a:noFill/>
          <a:ln w="9525">
            <a:noFill/>
            <a:miter lim="800000"/>
            <a:headEnd/>
            <a:tailEnd/>
          </a:ln>
        </p:spPr>
      </p:pic>
      <p:pic>
        <p:nvPicPr>
          <p:cNvPr id="15" name="Picture 12" descr="led.JPG"/>
          <p:cNvPicPr>
            <a:picLocks noChangeAspect="1"/>
          </p:cNvPicPr>
          <p:nvPr userDrawn="1"/>
        </p:nvPicPr>
        <p:blipFill>
          <a:blip r:embed="rId4" cstate="print"/>
          <a:srcRect/>
          <a:stretch>
            <a:fillRect/>
          </a:stretch>
        </p:blipFill>
        <p:spPr bwMode="auto">
          <a:xfrm>
            <a:off x="5050461" y="1604781"/>
            <a:ext cx="4977161" cy="3280234"/>
          </a:xfrm>
          <a:prstGeom prst="rect">
            <a:avLst/>
          </a:prstGeom>
          <a:noFill/>
          <a:ln w="9525">
            <a:noFill/>
            <a:miter lim="800000"/>
            <a:headEnd/>
            <a:tailEnd/>
          </a:ln>
        </p:spPr>
      </p:pic>
      <p:pic>
        <p:nvPicPr>
          <p:cNvPr id="16" name="Picture 16" descr="volt.JPG"/>
          <p:cNvPicPr>
            <a:picLocks noChangeAspect="1"/>
          </p:cNvPicPr>
          <p:nvPr userDrawn="1"/>
        </p:nvPicPr>
        <p:blipFill>
          <a:blip r:embed="rId5" cstate="print"/>
          <a:srcRect/>
          <a:stretch>
            <a:fillRect/>
          </a:stretch>
        </p:blipFill>
        <p:spPr bwMode="auto">
          <a:xfrm>
            <a:off x="10031108" y="1617866"/>
            <a:ext cx="5067909" cy="3251438"/>
          </a:xfrm>
          <a:prstGeom prst="rect">
            <a:avLst/>
          </a:prstGeom>
          <a:noFill/>
          <a:ln w="9525">
            <a:noFill/>
            <a:miter lim="800000"/>
            <a:headEnd/>
            <a:tailEnd/>
          </a:ln>
        </p:spPr>
      </p:pic>
      <p:pic>
        <p:nvPicPr>
          <p:cNvPr id="17" name="Picture 10" descr="insulate.JPG"/>
          <p:cNvPicPr>
            <a:picLocks noChangeAspect="1"/>
          </p:cNvPicPr>
          <p:nvPr userDrawn="1"/>
        </p:nvPicPr>
        <p:blipFill>
          <a:blip r:embed="rId6" cstate="print"/>
          <a:srcRect/>
          <a:stretch>
            <a:fillRect/>
          </a:stretch>
        </p:blipFill>
        <p:spPr bwMode="auto">
          <a:xfrm>
            <a:off x="15109491" y="1602158"/>
            <a:ext cx="4994611" cy="3267146"/>
          </a:xfrm>
          <a:prstGeom prst="rect">
            <a:avLst/>
          </a:prstGeom>
          <a:noFill/>
          <a:ln w="9525">
            <a:noFill/>
            <a:miter lim="800000"/>
            <a:headEnd/>
            <a:tailEnd/>
          </a:ln>
        </p:spPr>
      </p:pic>
      <p:pic>
        <p:nvPicPr>
          <p:cNvPr id="18" name="Picture 13" descr="Oneturbine.JPG"/>
          <p:cNvPicPr>
            <a:picLocks noChangeAspect="1"/>
          </p:cNvPicPr>
          <p:nvPr userDrawn="1"/>
        </p:nvPicPr>
        <p:blipFill>
          <a:blip r:embed="rId7" cstate="print"/>
          <a:srcRect/>
          <a:stretch>
            <a:fillRect/>
          </a:stretch>
        </p:blipFill>
        <p:spPr bwMode="auto">
          <a:xfrm>
            <a:off x="0" y="4885011"/>
            <a:ext cx="5067909" cy="3510612"/>
          </a:xfrm>
          <a:prstGeom prst="rect">
            <a:avLst/>
          </a:prstGeom>
          <a:noFill/>
          <a:ln w="9525">
            <a:noFill/>
            <a:miter lim="800000"/>
            <a:headEnd/>
            <a:tailEnd/>
          </a:ln>
        </p:spPr>
      </p:pic>
      <p:pic>
        <p:nvPicPr>
          <p:cNvPr id="20" name="Picture 18" descr="windows.JPG"/>
          <p:cNvPicPr>
            <a:picLocks noChangeAspect="1"/>
          </p:cNvPicPr>
          <p:nvPr userDrawn="1"/>
        </p:nvPicPr>
        <p:blipFill>
          <a:blip r:embed="rId8" cstate="print"/>
          <a:srcRect/>
          <a:stretch>
            <a:fillRect/>
          </a:stretch>
        </p:blipFill>
        <p:spPr bwMode="auto">
          <a:xfrm>
            <a:off x="5033005" y="4885011"/>
            <a:ext cx="4998103" cy="3518464"/>
          </a:xfrm>
          <a:prstGeom prst="rect">
            <a:avLst/>
          </a:prstGeom>
          <a:noFill/>
          <a:ln w="9525">
            <a:noFill/>
            <a:miter lim="800000"/>
            <a:headEnd/>
            <a:tailEnd/>
          </a:ln>
        </p:spPr>
      </p:pic>
      <p:pic>
        <p:nvPicPr>
          <p:cNvPr id="21" name="Picture 36" descr="13823.jpg"/>
          <p:cNvPicPr>
            <a:picLocks noChangeAspect="1"/>
          </p:cNvPicPr>
          <p:nvPr userDrawn="1"/>
        </p:nvPicPr>
        <p:blipFill>
          <a:blip r:embed="rId9" cstate="print"/>
          <a:srcRect/>
          <a:stretch>
            <a:fillRect/>
          </a:stretch>
        </p:blipFill>
        <p:spPr bwMode="auto">
          <a:xfrm>
            <a:off x="10020641" y="4869308"/>
            <a:ext cx="5078378" cy="3526319"/>
          </a:xfrm>
          <a:prstGeom prst="rect">
            <a:avLst/>
          </a:prstGeom>
          <a:noFill/>
          <a:ln w="9525">
            <a:noFill/>
            <a:miter lim="800000"/>
            <a:headEnd/>
            <a:tailEnd/>
          </a:ln>
        </p:spPr>
      </p:pic>
      <p:pic>
        <p:nvPicPr>
          <p:cNvPr id="22" name="Picture 14" descr="pumpwithleaves.JPG"/>
          <p:cNvPicPr>
            <a:picLocks noChangeAspect="1"/>
          </p:cNvPicPr>
          <p:nvPr userDrawn="1"/>
        </p:nvPicPr>
        <p:blipFill>
          <a:blip r:embed="rId10" cstate="print"/>
          <a:srcRect/>
          <a:stretch>
            <a:fillRect/>
          </a:stretch>
        </p:blipFill>
        <p:spPr bwMode="auto">
          <a:xfrm>
            <a:off x="15099020" y="4869308"/>
            <a:ext cx="5005083" cy="3526319"/>
          </a:xfrm>
          <a:prstGeom prst="rect">
            <a:avLst/>
          </a:prstGeom>
          <a:noFill/>
          <a:ln w="9525">
            <a:noFill/>
            <a:miter lim="800000"/>
            <a:headEnd/>
            <a:tailEnd/>
          </a:ln>
        </p:spPr>
      </p:pic>
      <p:sp>
        <p:nvSpPr>
          <p:cNvPr id="3" name="Subtitle 2"/>
          <p:cNvSpPr>
            <a:spLocks noGrp="1"/>
          </p:cNvSpPr>
          <p:nvPr>
            <p:ph type="subTitle" idx="1"/>
          </p:nvPr>
        </p:nvSpPr>
        <p:spPr>
          <a:xfrm>
            <a:off x="358477" y="8662784"/>
            <a:ext cx="9634973" cy="1937728"/>
          </a:xfrm>
          <a:prstGeom prst="rect">
            <a:avLst/>
          </a:prstGeom>
        </p:spPr>
        <p:txBody>
          <a:bodyPr>
            <a:normAutofit/>
          </a:bodyPr>
          <a:lstStyle>
            <a:lvl1pPr marL="0" indent="0" algn="l">
              <a:buNone/>
              <a:defRPr sz="2968" b="1" i="0">
                <a:solidFill>
                  <a:srgbClr val="FFFFFF"/>
                </a:solidFill>
                <a:latin typeface="Arial Narrow"/>
                <a:cs typeface="Arial Narrow"/>
              </a:defRPr>
            </a:lvl1pPr>
            <a:lvl2pPr marL="565476" indent="0" algn="ctr">
              <a:buNone/>
              <a:defRPr>
                <a:solidFill>
                  <a:schemeClr val="tx1">
                    <a:tint val="75000"/>
                  </a:schemeClr>
                </a:solidFill>
              </a:defRPr>
            </a:lvl2pPr>
            <a:lvl3pPr marL="1130953" indent="0" algn="ctr">
              <a:buNone/>
              <a:defRPr>
                <a:solidFill>
                  <a:schemeClr val="tx1">
                    <a:tint val="75000"/>
                  </a:schemeClr>
                </a:solidFill>
              </a:defRPr>
            </a:lvl3pPr>
            <a:lvl4pPr marL="1696429" indent="0" algn="ctr">
              <a:buNone/>
              <a:defRPr>
                <a:solidFill>
                  <a:schemeClr val="tx1">
                    <a:tint val="75000"/>
                  </a:schemeClr>
                </a:solidFill>
              </a:defRPr>
            </a:lvl4pPr>
            <a:lvl5pPr marL="2261906" indent="0" algn="ctr">
              <a:buNone/>
              <a:defRPr>
                <a:solidFill>
                  <a:schemeClr val="tx1">
                    <a:tint val="75000"/>
                  </a:schemeClr>
                </a:solidFill>
              </a:defRPr>
            </a:lvl5pPr>
            <a:lvl6pPr marL="2827382" indent="0" algn="ctr">
              <a:buNone/>
              <a:defRPr>
                <a:solidFill>
                  <a:schemeClr val="tx1">
                    <a:tint val="75000"/>
                  </a:schemeClr>
                </a:solidFill>
              </a:defRPr>
            </a:lvl6pPr>
            <a:lvl7pPr marL="3392858" indent="0" algn="ctr">
              <a:buNone/>
              <a:defRPr>
                <a:solidFill>
                  <a:schemeClr val="tx1">
                    <a:tint val="75000"/>
                  </a:schemeClr>
                </a:solidFill>
              </a:defRPr>
            </a:lvl7pPr>
            <a:lvl8pPr marL="3958335" indent="0" algn="ctr">
              <a:buNone/>
              <a:defRPr>
                <a:solidFill>
                  <a:schemeClr val="tx1">
                    <a:tint val="75000"/>
                  </a:schemeClr>
                </a:solidFill>
              </a:defRPr>
            </a:lvl8pPr>
            <a:lvl9pPr marL="4523811" indent="0" algn="ctr">
              <a:buNone/>
              <a:defRPr>
                <a:solidFill>
                  <a:schemeClr val="tx1">
                    <a:tint val="75000"/>
                  </a:schemeClr>
                </a:solidFill>
              </a:defRPr>
            </a:lvl9pPr>
          </a:lstStyle>
          <a:p>
            <a:r>
              <a:rPr lang="en-US" dirty="0"/>
              <a:t>Click to edit Master subtitle style</a:t>
            </a:r>
          </a:p>
        </p:txBody>
      </p:sp>
      <p:sp>
        <p:nvSpPr>
          <p:cNvPr id="24" name="Text Placeholder 22"/>
          <p:cNvSpPr>
            <a:spLocks noGrp="1"/>
          </p:cNvSpPr>
          <p:nvPr>
            <p:ph type="body" sz="quarter" idx="12"/>
          </p:nvPr>
        </p:nvSpPr>
        <p:spPr>
          <a:xfrm>
            <a:off x="13311381" y="8439813"/>
            <a:ext cx="6792719" cy="1913734"/>
          </a:xfrm>
          <a:prstGeom prst="rect">
            <a:avLst/>
          </a:prstGeom>
        </p:spPr>
        <p:txBody>
          <a:bodyPr>
            <a:normAutofit/>
          </a:bodyPr>
          <a:lstStyle>
            <a:lvl1pPr marL="0" marR="0" indent="0" algn="l" defTabSz="565476" rtl="0" eaLnBrk="1" fontAlgn="auto" latinLnBrk="0" hangingPunct="1">
              <a:lnSpc>
                <a:spcPct val="100000"/>
              </a:lnSpc>
              <a:spcBef>
                <a:spcPct val="20000"/>
              </a:spcBef>
              <a:spcAft>
                <a:spcPts val="0"/>
              </a:spcAft>
              <a:buClrTx/>
              <a:buSzTx/>
              <a:buFontTx/>
              <a:buNone/>
              <a:tabLst/>
              <a:defRPr kumimoji="0" lang="en-US" sz="2226" b="0" i="0" u="none" strike="noStrike" kern="1200" cap="none" spc="0" normalizeH="0" baseline="0" noProof="0">
                <a:ln>
                  <a:noFill/>
                </a:ln>
                <a:solidFill>
                  <a:schemeClr val="bg1"/>
                </a:solidFill>
                <a:effectLst/>
                <a:uLnTx/>
                <a:uFillTx/>
                <a:latin typeface="Arial Narrow"/>
                <a:cs typeface="Arial Narrow"/>
              </a:defRPr>
            </a:lvl1pPr>
          </a:lstStyle>
          <a:p>
            <a:pPr lvl="0"/>
            <a:r>
              <a:rPr lang="en-US" noProof="0" dirty="0"/>
              <a:t>Click to edit Master text styles</a:t>
            </a:r>
          </a:p>
        </p:txBody>
      </p:sp>
      <p:sp>
        <p:nvSpPr>
          <p:cNvPr id="19" name="Text Placeholder 18"/>
          <p:cNvSpPr>
            <a:spLocks noGrp="1"/>
          </p:cNvSpPr>
          <p:nvPr>
            <p:ph type="body" sz="quarter" idx="13"/>
          </p:nvPr>
        </p:nvSpPr>
        <p:spPr>
          <a:xfrm>
            <a:off x="579631" y="9557612"/>
            <a:ext cx="3057499" cy="476066"/>
          </a:xfrm>
        </p:spPr>
        <p:txBody>
          <a:bodyPr>
            <a:normAutofit/>
          </a:bodyPr>
          <a:lstStyle>
            <a:lvl1pPr>
              <a:buNone/>
              <a:defRPr sz="1484" baseline="0">
                <a:solidFill>
                  <a:schemeClr val="bg1"/>
                </a:solidFill>
                <a:latin typeface="Arial Narrow" pitchFamily="34" charset="0"/>
              </a:defRPr>
            </a:lvl1pPr>
            <a:lvl5pPr>
              <a:defRPr/>
            </a:lvl5pPr>
          </a:lstStyle>
          <a:p>
            <a:pPr lvl="0"/>
            <a:r>
              <a:rPr lang="en-US" dirty="0"/>
              <a:t>Click to edit Master text styles</a:t>
            </a:r>
          </a:p>
        </p:txBody>
      </p:sp>
      <p:sp>
        <p:nvSpPr>
          <p:cNvPr id="23" name="Slide Number Placeholder 5">
            <a:extLst>
              <a:ext uri="{FF2B5EF4-FFF2-40B4-BE49-F238E27FC236}">
                <a16:creationId xmlns:a16="http://schemas.microsoft.com/office/drawing/2014/main" id="{E731EDEF-0525-214B-BDCA-B8FAB0D69DB8}"/>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361158759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1005205" y="1862715"/>
            <a:ext cx="18093690" cy="8670502"/>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a:extLst>
              <a:ext uri="{FF2B5EF4-FFF2-40B4-BE49-F238E27FC236}">
                <a16:creationId xmlns:a16="http://schemas.microsoft.com/office/drawing/2014/main" id="{8CA3E3A2-B26D-8642-A49C-6050E2929621}"/>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197731918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005205" y="2623141"/>
            <a:ext cx="18093690" cy="8042204"/>
          </a:xfrm>
          <a:prstGeom prst="rect">
            <a:avLst/>
          </a:prstGeom>
        </p:spPr>
        <p:txBody>
          <a:bodyPr/>
          <a:lstStyle>
            <a:lvl1pPr>
              <a:defRPr sz="2968">
                <a:latin typeface="Arial Narrow" pitchFamily="34" charset="0"/>
              </a:defRPr>
            </a:lvl1pPr>
            <a:lvl2pPr>
              <a:defRPr sz="2474">
                <a:latin typeface="Arial Narrow" pitchFamily="34" charset="0"/>
              </a:defRPr>
            </a:lvl2pPr>
            <a:lvl3pPr>
              <a:defRPr>
                <a:latin typeface="Arial Narrow" pitchFamily="34" charset="0"/>
              </a:defRPr>
            </a:lvl3pPr>
            <a:lvl4pPr>
              <a:defRPr>
                <a:latin typeface="Arial Narrow" pitchFamily="34" charset="0"/>
              </a:defRPr>
            </a:lvl4pPr>
            <a:lvl5pPr>
              <a:defRPr>
                <a:latin typeface="Arial Narrow"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p:cNvSpPr>
            <a:spLocks noGrp="1"/>
          </p:cNvSpPr>
          <p:nvPr>
            <p:ph type="title"/>
          </p:nvPr>
        </p:nvSpPr>
        <p:spPr/>
        <p:txBody>
          <a:bodyPr/>
          <a:lstStyle>
            <a:lvl1pPr>
              <a:defRPr sz="3463">
                <a:latin typeface="Arial Narrow" pitchFamily="34" charset="0"/>
              </a:defRPr>
            </a:lvl1pPr>
          </a:lstStyle>
          <a:p>
            <a:r>
              <a:rPr lang="en-US" dirty="0"/>
              <a:t>Click to edit Master title style</a:t>
            </a:r>
          </a:p>
        </p:txBody>
      </p:sp>
      <p:sp>
        <p:nvSpPr>
          <p:cNvPr id="4" name="Slide Number Placeholder 5">
            <a:extLst>
              <a:ext uri="{FF2B5EF4-FFF2-40B4-BE49-F238E27FC236}">
                <a16:creationId xmlns:a16="http://schemas.microsoft.com/office/drawing/2014/main" id="{75325F4F-12AC-184F-9716-4F5C8E9B4526}"/>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245157887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5" name="Slide Number Placeholder 5"/>
          <p:cNvSpPr>
            <a:spLocks noGrp="1"/>
          </p:cNvSpPr>
          <p:nvPr>
            <p:ph type="sldNum" sz="quarter" idx="12"/>
          </p:nvPr>
        </p:nvSpPr>
        <p:spPr>
          <a:xfrm>
            <a:off x="15580677" y="10707243"/>
            <a:ext cx="4523423" cy="602118"/>
          </a:xfrm>
          <a:prstGeom prst="rect">
            <a:avLst/>
          </a:prstGeom>
        </p:spPr>
        <p:txBody>
          <a:bodyPr/>
          <a:lstStyle>
            <a:lvl1pPr>
              <a:defRPr sz="1299">
                <a:solidFill>
                  <a:schemeClr val="bg2"/>
                </a:solidFill>
              </a:defRPr>
            </a:lvl1pPr>
          </a:lstStyle>
          <a:p>
            <a:pPr defTabSz="424107" fontAlgn="base">
              <a:spcBef>
                <a:spcPct val="0"/>
              </a:spcBef>
              <a:spcAft>
                <a:spcPct val="0"/>
              </a:spcAft>
            </a:pPr>
            <a:fld id="{388E0786-C157-4F46-9477-9D624F4E2DCD}" type="slidenum">
              <a:rPr lang="en-US" smtClean="0">
                <a:solidFill>
                  <a:srgbClr val="EEECE1"/>
                </a:solidFill>
                <a:latin typeface="Arial" charset="0"/>
                <a:ea typeface="ＭＳ Ｐゴシック" charset="-128"/>
              </a:rPr>
              <a:pPr defTabSz="424107" fontAlgn="base">
                <a:spcBef>
                  <a:spcPct val="0"/>
                </a:spcBef>
                <a:spcAft>
                  <a:spcPct val="0"/>
                </a:spcAft>
              </a:pPr>
              <a:t>‹#›</a:t>
            </a:fld>
            <a:endParaRPr lang="en-US" dirty="0">
              <a:solidFill>
                <a:srgbClr val="EEECE1"/>
              </a:solidFill>
              <a:latin typeface="Arial" charset="0"/>
              <a:ea typeface="ＭＳ Ｐゴシック" charset="-128"/>
            </a:endParaRPr>
          </a:p>
        </p:txBody>
      </p:sp>
      <p:sp>
        <p:nvSpPr>
          <p:cNvPr id="4" name="Slide Number Placeholder 5">
            <a:extLst>
              <a:ext uri="{FF2B5EF4-FFF2-40B4-BE49-F238E27FC236}">
                <a16:creationId xmlns:a16="http://schemas.microsoft.com/office/drawing/2014/main" id="{BF550322-FD80-C245-A662-68E449E13C7A}"/>
              </a:ext>
            </a:extLst>
          </p:cNvPr>
          <p:cNvSpPr txBox="1">
            <a:spLocks/>
          </p:cNvSpPr>
          <p:nvPr userDrawn="1"/>
        </p:nvSpPr>
        <p:spPr>
          <a:xfrm>
            <a:off x="19424650" y="10836275"/>
            <a:ext cx="685800" cy="418098"/>
          </a:xfrm>
          <a:prstGeom prst="rect">
            <a:avLst/>
          </a:prstGeom>
        </p:spPr>
        <p:txBody>
          <a:bodyPr/>
          <a:lstStyle>
            <a:defPPr>
              <a:defRPr lang="en-US"/>
            </a:defPPr>
            <a:lvl1pPr marL="0" algn="ctr" defTabSz="914400" rtl="0" eaLnBrk="1" latinLnBrk="0" hangingPunct="1">
              <a:defRPr sz="1800" b="0" i="0" kern="1200">
                <a:solidFill>
                  <a:schemeClr val="bg1"/>
                </a:solidFill>
                <a:latin typeface="Franklin Gothic Medium" panose="020B0603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288533368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1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vl1pPr>
          </a:lstStyle>
          <a:p>
            <a:r>
              <a:rPr lang="en-US" dirty="0"/>
              <a:t>BASIC CONTENT SLIDE</a:t>
            </a:r>
            <a:br>
              <a:rPr lang="en-US" dirty="0"/>
            </a:br>
            <a:r>
              <a:rPr lang="en-US" dirty="0"/>
              <a:t>one or two lines for headline</a:t>
            </a:r>
          </a:p>
        </p:txBody>
      </p:sp>
      <p:sp>
        <p:nvSpPr>
          <p:cNvPr id="3" name="Content Placeholder 2"/>
          <p:cNvSpPr>
            <a:spLocks noGrp="1"/>
          </p:cNvSpPr>
          <p:nvPr>
            <p:ph idx="1" hasCustomPrompt="1"/>
          </p:nvPr>
        </p:nvSpPr>
        <p:spPr>
          <a:xfrm>
            <a:off x="1005211" y="3096623"/>
            <a:ext cx="18408753" cy="7293485"/>
          </a:xfrm>
        </p:spPr>
        <p:txBody>
          <a:bodyPr/>
          <a:lstStyle>
            <a:lvl1pPr>
              <a:defRPr baseline="0"/>
            </a:lvl1pPr>
          </a:lstStyle>
          <a:p>
            <a:pPr lvl="0"/>
            <a:r>
              <a:rPr lang="en-US" dirty="0"/>
              <a:t>Click to add 1st-level bullet. Click an icon below to add table, graph or other imagery.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5"/>
          <p:cNvSpPr>
            <a:spLocks noGrp="1"/>
          </p:cNvSpPr>
          <p:nvPr>
            <p:ph type="body" sz="quarter" idx="12" hasCustomPrompt="1"/>
          </p:nvPr>
        </p:nvSpPr>
        <p:spPr>
          <a:xfrm>
            <a:off x="1005211" y="2220565"/>
            <a:ext cx="18408753" cy="824067"/>
          </a:xfrm>
        </p:spPr>
        <p:txBody>
          <a:bodyPr bIns="0">
            <a:noAutofit/>
          </a:bodyPr>
          <a:lstStyle>
            <a:lvl1pPr marL="0" indent="0">
              <a:lnSpc>
                <a:spcPct val="90000"/>
              </a:lnSpc>
              <a:spcBef>
                <a:spcPts val="0"/>
              </a:spcBef>
              <a:buNone/>
              <a:defRPr sz="2474" b="1" baseline="0">
                <a:solidFill>
                  <a:schemeClr val="accent2"/>
                </a:solidFill>
              </a:defRPr>
            </a:lvl1pPr>
          </a:lstStyle>
          <a:p>
            <a:r>
              <a:rPr lang="en-US" dirty="0"/>
              <a:t>Slide subtitle optional -  delete as needed</a:t>
            </a:r>
          </a:p>
        </p:txBody>
      </p:sp>
      <p:sp>
        <p:nvSpPr>
          <p:cNvPr id="8" name="Slide Number Placeholder 7"/>
          <p:cNvSpPr>
            <a:spLocks noGrp="1"/>
          </p:cNvSpPr>
          <p:nvPr>
            <p:ph type="sldNum" sz="quarter" idx="13"/>
          </p:nvPr>
        </p:nvSpPr>
        <p:spPr>
          <a:xfrm>
            <a:off x="9549448" y="10871097"/>
            <a:ext cx="1005205" cy="301583"/>
          </a:xfrm>
          <a:prstGeom prst="rect">
            <a:avLst/>
          </a:prstGeom>
        </p:spPr>
        <p:txBody>
          <a:bodyPr/>
          <a:lstStyle/>
          <a:p>
            <a:pPr defTabSz="753969" fontAlgn="base">
              <a:spcBef>
                <a:spcPct val="0"/>
              </a:spcBef>
              <a:spcAft>
                <a:spcPct val="0"/>
              </a:spcAft>
            </a:pPr>
            <a:fld id="{AEFAAC5A-9C4F-4278-920D-DF2BAB595749}" type="slidenum">
              <a:rPr lang="en-US" sz="3958" smtClean="0">
                <a:solidFill>
                  <a:srgbClr val="000000"/>
                </a:solidFill>
                <a:latin typeface="Arial" charset="0"/>
                <a:ea typeface="ＭＳ Ｐゴシック" charset="-128"/>
              </a:rPr>
              <a:pPr defTabSz="753969" fontAlgn="base">
                <a:spcBef>
                  <a:spcPct val="0"/>
                </a:spcBef>
                <a:spcAft>
                  <a:spcPct val="0"/>
                </a:spcAft>
              </a:pPr>
              <a:t>‹#›</a:t>
            </a:fld>
            <a:endParaRPr lang="en-US" sz="3958" dirty="0">
              <a:solidFill>
                <a:srgbClr val="000000"/>
              </a:solidFill>
              <a:latin typeface="Arial" charset="0"/>
              <a:ea typeface="ＭＳ Ｐゴシック" charset="-128"/>
            </a:endParaRPr>
          </a:p>
        </p:txBody>
      </p:sp>
      <p:sp>
        <p:nvSpPr>
          <p:cNvPr id="7" name="Slide Number Placeholder 5">
            <a:extLst>
              <a:ext uri="{FF2B5EF4-FFF2-40B4-BE49-F238E27FC236}">
                <a16:creationId xmlns:a16="http://schemas.microsoft.com/office/drawing/2014/main" id="{22BDE042-C816-3A44-ADF6-2E87D6DD278E}"/>
              </a:ext>
            </a:extLst>
          </p:cNvPr>
          <p:cNvSpPr txBox="1">
            <a:spLocks/>
          </p:cNvSpPr>
          <p:nvPr userDrawn="1"/>
        </p:nvSpPr>
        <p:spPr>
          <a:xfrm>
            <a:off x="19424650" y="10836275"/>
            <a:ext cx="685800" cy="418098"/>
          </a:xfrm>
          <a:prstGeom prst="rect">
            <a:avLst/>
          </a:prstGeom>
        </p:spPr>
        <p:txBody>
          <a:bodyPr/>
          <a:lstStyle>
            <a:defPPr>
              <a:defRPr lang="en-US"/>
            </a:defPPr>
            <a:lvl1pPr marL="0" algn="ctr" defTabSz="914400" rtl="0" eaLnBrk="1" latinLnBrk="0" hangingPunct="1">
              <a:defRPr sz="1800" b="0" i="0" kern="1200">
                <a:solidFill>
                  <a:schemeClr val="bg1"/>
                </a:solidFill>
                <a:latin typeface="Franklin Gothic Medium" panose="020B0603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2732341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6" name="Picture 14" descr="EERE identifier_vert_2017_top bleed_BC.jpg"/>
          <p:cNvPicPr>
            <a:picLocks noChangeAspect="1"/>
          </p:cNvPicPr>
          <p:nvPr/>
        </p:nvPicPr>
        <p:blipFill>
          <a:blip r:embed="rId2">
            <a:extLst>
              <a:ext uri="{28A0092B-C50C-407E-A947-70E740481C1C}">
                <a14:useLocalDpi xmlns:a14="http://schemas.microsoft.com/office/drawing/2010/main" val="0"/>
              </a:ext>
            </a:extLst>
          </a:blip>
          <a:srcRect t="28281"/>
          <a:stretch>
            <a:fillRect/>
          </a:stretch>
        </p:blipFill>
        <p:spPr bwMode="auto">
          <a:xfrm>
            <a:off x="1424042" y="0"/>
            <a:ext cx="4083645" cy="2233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5" descr="photo collag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452" y="6840587"/>
            <a:ext cx="20152966" cy="448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Subtitle 2"/>
          <p:cNvSpPr>
            <a:spLocks noGrp="1"/>
          </p:cNvSpPr>
          <p:nvPr>
            <p:ph type="subTitle" idx="1"/>
          </p:nvPr>
        </p:nvSpPr>
        <p:spPr>
          <a:xfrm>
            <a:off x="1167377" y="2547358"/>
            <a:ext cx="18181973" cy="2277965"/>
          </a:xfrm>
          <a:prstGeom prst="rect">
            <a:avLst/>
          </a:prstGeom>
        </p:spPr>
        <p:txBody>
          <a:bodyPr>
            <a:normAutofit/>
          </a:bodyPr>
          <a:lstStyle>
            <a:lvl1pPr marL="0" indent="0" algn="l">
              <a:buNone/>
              <a:defRPr sz="6596" b="1" i="0">
                <a:solidFill>
                  <a:srgbClr val="282B2E"/>
                </a:solidFill>
                <a:latin typeface="+mj-lt"/>
                <a:cs typeface="Arial"/>
              </a:defRPr>
            </a:lvl1pPr>
            <a:lvl2pPr marL="753969" indent="0" algn="ctr">
              <a:buNone/>
              <a:defRPr>
                <a:solidFill>
                  <a:schemeClr val="tx1">
                    <a:tint val="75000"/>
                  </a:schemeClr>
                </a:solidFill>
              </a:defRPr>
            </a:lvl2pPr>
            <a:lvl3pPr marL="1507937" indent="0" algn="ctr">
              <a:buNone/>
              <a:defRPr>
                <a:solidFill>
                  <a:schemeClr val="tx1">
                    <a:tint val="75000"/>
                  </a:schemeClr>
                </a:solidFill>
              </a:defRPr>
            </a:lvl3pPr>
            <a:lvl4pPr marL="2261906" indent="0" algn="ctr">
              <a:buNone/>
              <a:defRPr>
                <a:solidFill>
                  <a:schemeClr val="tx1">
                    <a:tint val="75000"/>
                  </a:schemeClr>
                </a:solidFill>
              </a:defRPr>
            </a:lvl4pPr>
            <a:lvl5pPr marL="3015874" indent="0" algn="ctr">
              <a:buNone/>
              <a:defRPr>
                <a:solidFill>
                  <a:schemeClr val="tx1">
                    <a:tint val="75000"/>
                  </a:schemeClr>
                </a:solidFill>
              </a:defRPr>
            </a:lvl5pPr>
            <a:lvl6pPr marL="3769843" indent="0" algn="ctr">
              <a:buNone/>
              <a:defRPr>
                <a:solidFill>
                  <a:schemeClr val="tx1">
                    <a:tint val="75000"/>
                  </a:schemeClr>
                </a:solidFill>
              </a:defRPr>
            </a:lvl6pPr>
            <a:lvl7pPr marL="4523811" indent="0" algn="ctr">
              <a:buNone/>
              <a:defRPr>
                <a:solidFill>
                  <a:schemeClr val="tx1">
                    <a:tint val="75000"/>
                  </a:schemeClr>
                </a:solidFill>
              </a:defRPr>
            </a:lvl7pPr>
            <a:lvl8pPr marL="5277780" indent="0" algn="ctr">
              <a:buNone/>
              <a:defRPr>
                <a:solidFill>
                  <a:schemeClr val="tx1">
                    <a:tint val="75000"/>
                  </a:schemeClr>
                </a:solidFill>
              </a:defRPr>
            </a:lvl8pPr>
            <a:lvl9pPr marL="6031748" indent="0" algn="ctr">
              <a:buNone/>
              <a:defRPr>
                <a:solidFill>
                  <a:schemeClr val="tx1">
                    <a:tint val="75000"/>
                  </a:schemeClr>
                </a:solidFill>
              </a:defRPr>
            </a:lvl9pPr>
          </a:lstStyle>
          <a:p>
            <a:r>
              <a:rPr lang="en-US"/>
              <a:t>Click to edit Master subtitle style</a:t>
            </a:r>
            <a:endParaRPr lang="en-US" dirty="0"/>
          </a:p>
        </p:txBody>
      </p:sp>
      <p:sp>
        <p:nvSpPr>
          <p:cNvPr id="20" name="Text Placeholder 17"/>
          <p:cNvSpPr>
            <a:spLocks noGrp="1"/>
          </p:cNvSpPr>
          <p:nvPr>
            <p:ph type="body" sz="quarter" idx="10"/>
          </p:nvPr>
        </p:nvSpPr>
        <p:spPr>
          <a:xfrm>
            <a:off x="1219502" y="4908224"/>
            <a:ext cx="9170521" cy="546050"/>
          </a:xfrm>
          <a:prstGeom prst="rect">
            <a:avLst/>
          </a:prstGeom>
        </p:spPr>
        <p:txBody>
          <a:bodyPr/>
          <a:lstStyle>
            <a:lvl1pPr marL="0" marR="0" indent="0" algn="l" defTabSz="753969" rtl="0" eaLnBrk="1" fontAlgn="auto" latinLnBrk="0" hangingPunct="1">
              <a:lnSpc>
                <a:spcPct val="100000"/>
              </a:lnSpc>
              <a:spcBef>
                <a:spcPct val="20000"/>
              </a:spcBef>
              <a:spcAft>
                <a:spcPts val="0"/>
              </a:spcAft>
              <a:buClrTx/>
              <a:buSzTx/>
              <a:buFontTx/>
              <a:buNone/>
              <a:tabLst/>
              <a:defRPr kumimoji="0" lang="en-US" sz="2639" b="1" i="0" u="none" strike="noStrike" kern="1200" cap="none" spc="0" normalizeH="0" baseline="0" noProof="0">
                <a:ln>
                  <a:noFill/>
                </a:ln>
                <a:solidFill>
                  <a:srgbClr val="282B2E"/>
                </a:solidFill>
                <a:effectLst/>
                <a:uLnTx/>
                <a:uFillTx/>
                <a:latin typeface="+mn-lt"/>
                <a:cs typeface="Arial"/>
              </a:defRPr>
            </a:lvl1pPr>
          </a:lstStyle>
          <a:p>
            <a:pPr lvl="0"/>
            <a:r>
              <a:rPr lang="en-US" noProof="0"/>
              <a:t>Click to edit Master text styles</a:t>
            </a:r>
          </a:p>
        </p:txBody>
      </p:sp>
      <p:sp>
        <p:nvSpPr>
          <p:cNvPr id="22" name="Text Placeholder 18"/>
          <p:cNvSpPr>
            <a:spLocks noGrp="1"/>
          </p:cNvSpPr>
          <p:nvPr>
            <p:ph type="body" sz="quarter" idx="13"/>
          </p:nvPr>
        </p:nvSpPr>
        <p:spPr>
          <a:xfrm>
            <a:off x="1229256" y="5646704"/>
            <a:ext cx="6264232" cy="476066"/>
          </a:xfrm>
          <a:prstGeom prst="rect">
            <a:avLst/>
          </a:prstGeom>
        </p:spPr>
        <p:txBody>
          <a:bodyPr>
            <a:normAutofit/>
          </a:bodyPr>
          <a:lstStyle>
            <a:lvl1pPr>
              <a:buNone/>
              <a:defRPr sz="1979">
                <a:solidFill>
                  <a:srgbClr val="282B2E"/>
                </a:solidFill>
                <a:latin typeface="+mn-lt"/>
                <a:cs typeface="Arial"/>
              </a:defRPr>
            </a:lvl1pPr>
            <a:lvl5pPr>
              <a:defRPr/>
            </a:lvl5pPr>
          </a:lstStyle>
          <a:p>
            <a:pPr lvl="0"/>
            <a:r>
              <a:rPr lang="en-US"/>
              <a:t>Click to edit Master text styles</a:t>
            </a:r>
          </a:p>
        </p:txBody>
      </p:sp>
    </p:spTree>
    <p:extLst>
      <p:ext uri="{BB962C8B-B14F-4D97-AF65-F5344CB8AC3E}">
        <p14:creationId xmlns:p14="http://schemas.microsoft.com/office/powerpoint/2010/main" val="255340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Slide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E8267E2-7B1A-E647-B83F-11F9E2E10F19}"/>
              </a:ext>
            </a:extLst>
          </p:cNvPr>
          <p:cNvPicPr>
            <a:picLocks noChangeAspect="1"/>
          </p:cNvPicPr>
          <p:nvPr userDrawn="1"/>
        </p:nvPicPr>
        <p:blipFill rotWithShape="1">
          <a:blip r:embed="rId2"/>
          <a:srcRect l="1034" t="63" r="10473" b="24402"/>
          <a:stretch/>
        </p:blipFill>
        <p:spPr>
          <a:xfrm>
            <a:off x="-1" y="-60325"/>
            <a:ext cx="20104101" cy="11408351"/>
          </a:xfrm>
          <a:prstGeom prst="rect">
            <a:avLst/>
          </a:prstGeom>
        </p:spPr>
      </p:pic>
      <p:pic>
        <p:nvPicPr>
          <p:cNvPr id="29" name="Picture 28">
            <a:extLst>
              <a:ext uri="{FF2B5EF4-FFF2-40B4-BE49-F238E27FC236}">
                <a16:creationId xmlns:a16="http://schemas.microsoft.com/office/drawing/2014/main" id="{A86B54BE-58A9-FE4E-B7CA-46EA41F4A30B}"/>
              </a:ext>
            </a:extLst>
          </p:cNvPr>
          <p:cNvPicPr>
            <a:picLocks noChangeAspect="1"/>
          </p:cNvPicPr>
          <p:nvPr userDrawn="1"/>
        </p:nvPicPr>
        <p:blipFill>
          <a:blip r:embed="rId3">
            <a:alphaModFix amt="83000"/>
          </a:blip>
          <a:stretch>
            <a:fillRect/>
          </a:stretch>
        </p:blipFill>
        <p:spPr>
          <a:xfrm>
            <a:off x="-1" y="-17718"/>
            <a:ext cx="20104100" cy="11327068"/>
          </a:xfrm>
          <a:prstGeom prst="rect">
            <a:avLst/>
          </a:prstGeom>
        </p:spPr>
      </p:pic>
      <p:pic>
        <p:nvPicPr>
          <p:cNvPr id="19" name="Picture 18">
            <a:extLst>
              <a:ext uri="{FF2B5EF4-FFF2-40B4-BE49-F238E27FC236}">
                <a16:creationId xmlns:a16="http://schemas.microsoft.com/office/drawing/2014/main" id="{42A4CE71-E137-8747-BED5-800EBAC6BC1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6903272" y="3902075"/>
            <a:ext cx="2534077" cy="2743200"/>
          </a:xfrm>
          <a:prstGeom prst="rect">
            <a:avLst/>
          </a:prstGeom>
        </p:spPr>
      </p:pic>
      <p:sp>
        <p:nvSpPr>
          <p:cNvPr id="2" name="Holder 2"/>
          <p:cNvSpPr>
            <a:spLocks noGrp="1"/>
          </p:cNvSpPr>
          <p:nvPr>
            <p:ph type="ctrTitle" hasCustomPrompt="1"/>
          </p:nvPr>
        </p:nvSpPr>
        <p:spPr>
          <a:xfrm>
            <a:off x="984250" y="4359275"/>
            <a:ext cx="14859000" cy="1231106"/>
          </a:xfrm>
          <a:prstGeom prst="rect">
            <a:avLst/>
          </a:prstGeom>
        </p:spPr>
        <p:txBody>
          <a:bodyPr wrap="square" lIns="0" tIns="0" rIns="0" bIns="0">
            <a:spAutoFit/>
          </a:bodyPr>
          <a:lstStyle>
            <a:lvl1pPr>
              <a:defRPr sz="8000" b="0" i="0">
                <a:solidFill>
                  <a:srgbClr val="74C267"/>
                </a:solidFill>
                <a:latin typeface="Franklin Gothic Medium" panose="020B0603020102020204" pitchFamily="34" charset="0"/>
              </a:defRPr>
            </a:lvl1pPr>
          </a:lstStyle>
          <a:p>
            <a:r>
              <a:rPr lang="en-US" dirty="0"/>
              <a:t>Section Title</a:t>
            </a:r>
            <a:endParaRPr dirty="0"/>
          </a:p>
        </p:txBody>
      </p:sp>
      <p:sp>
        <p:nvSpPr>
          <p:cNvPr id="11" name="Text Placeholder 35">
            <a:extLst>
              <a:ext uri="{FF2B5EF4-FFF2-40B4-BE49-F238E27FC236}">
                <a16:creationId xmlns:a16="http://schemas.microsoft.com/office/drawing/2014/main" id="{7708107A-E8E4-7A4F-B04B-B31C59AA7BC8}"/>
              </a:ext>
            </a:extLst>
          </p:cNvPr>
          <p:cNvSpPr>
            <a:spLocks noGrp="1"/>
          </p:cNvSpPr>
          <p:nvPr>
            <p:ph type="body" sz="quarter" idx="11" hasCustomPrompt="1"/>
          </p:nvPr>
        </p:nvSpPr>
        <p:spPr>
          <a:xfrm>
            <a:off x="977900" y="5643850"/>
            <a:ext cx="14865350" cy="1152525"/>
          </a:xfrm>
          <a:prstGeom prst="rect">
            <a:avLst/>
          </a:prstGeom>
        </p:spPr>
        <p:txBody>
          <a:bodyPr/>
          <a:lstStyle>
            <a:lvl1pPr>
              <a:defRPr sz="3600" b="0" i="0">
                <a:solidFill>
                  <a:schemeClr val="bg1"/>
                </a:solidFill>
                <a:latin typeface="Franklin Gothic Medium" panose="020B0603020102020204" pitchFamily="34" charset="0"/>
              </a:defRPr>
            </a:lvl1pPr>
          </a:lstStyle>
          <a:p>
            <a:pPr lvl="0"/>
            <a:r>
              <a:rPr lang="en-US" dirty="0"/>
              <a:t>Subhead goes here</a:t>
            </a:r>
          </a:p>
        </p:txBody>
      </p:sp>
      <p:sp>
        <p:nvSpPr>
          <p:cNvPr id="12" name="object 3">
            <a:extLst>
              <a:ext uri="{FF2B5EF4-FFF2-40B4-BE49-F238E27FC236}">
                <a16:creationId xmlns:a16="http://schemas.microsoft.com/office/drawing/2014/main" id="{220966B1-1F11-C040-A2E1-1010723DA9D1}"/>
              </a:ext>
            </a:extLst>
          </p:cNvPr>
          <p:cNvSpPr/>
          <p:nvPr userDrawn="1"/>
        </p:nvSpPr>
        <p:spPr>
          <a:xfrm>
            <a:off x="984250" y="-60325"/>
            <a:ext cx="8077200" cy="1295400"/>
          </a:xfrm>
          <a:custGeom>
            <a:avLst/>
            <a:gdLst/>
            <a:ahLst/>
            <a:cxnLst/>
            <a:rect l="l" t="t" r="r" b="b"/>
            <a:pathLst>
              <a:path w="19424015" h="554990">
                <a:moveTo>
                  <a:pt x="0" y="554956"/>
                </a:moveTo>
                <a:lnTo>
                  <a:pt x="19423492" y="554956"/>
                </a:lnTo>
                <a:lnTo>
                  <a:pt x="19423492" y="0"/>
                </a:lnTo>
                <a:lnTo>
                  <a:pt x="0" y="0"/>
                </a:lnTo>
                <a:lnTo>
                  <a:pt x="0" y="554956"/>
                </a:lnTo>
                <a:close/>
              </a:path>
            </a:pathLst>
          </a:custGeom>
          <a:solidFill>
            <a:srgbClr val="74C267"/>
          </a:solidFill>
        </p:spPr>
        <p:txBody>
          <a:bodyPr wrap="square" lIns="0" tIns="0" rIns="0" bIns="0" rtlCol="0"/>
          <a:lstStyle/>
          <a:p>
            <a:endParaRPr dirty="0"/>
          </a:p>
        </p:txBody>
      </p:sp>
      <p:sp>
        <p:nvSpPr>
          <p:cNvPr id="13" name="object 2">
            <a:extLst>
              <a:ext uri="{FF2B5EF4-FFF2-40B4-BE49-F238E27FC236}">
                <a16:creationId xmlns:a16="http://schemas.microsoft.com/office/drawing/2014/main" id="{860F125E-AF1F-F149-89AD-6195E0D8FEF3}"/>
              </a:ext>
            </a:extLst>
          </p:cNvPr>
          <p:cNvSpPr txBox="1">
            <a:spLocks/>
          </p:cNvSpPr>
          <p:nvPr userDrawn="1"/>
        </p:nvSpPr>
        <p:spPr>
          <a:xfrm>
            <a:off x="1441450" y="168275"/>
            <a:ext cx="8077200" cy="901785"/>
          </a:xfrm>
          <a:prstGeom prst="rect">
            <a:avLst/>
          </a:prstGeom>
        </p:spPr>
        <p:txBody>
          <a:bodyPr vert="horz" wrap="square" lIns="0" tIns="15240" rIns="0" bIns="0" rtlCol="0">
            <a:spAutoFit/>
          </a:bodyPr>
          <a:lstStyle>
            <a:lvl1pPr>
              <a:defRPr>
                <a:latin typeface="+mj-lt"/>
                <a:ea typeface="+mj-ea"/>
                <a:cs typeface="+mj-cs"/>
              </a:defRPr>
            </a:lvl1pPr>
          </a:lstStyle>
          <a:p>
            <a:pPr marL="12700" marR="0" lvl="0" indent="0" algn="l" defTabSz="914400" rtl="0" eaLnBrk="1" fontAlgn="auto" latinLnBrk="0" hangingPunct="1">
              <a:lnSpc>
                <a:spcPct val="90000"/>
              </a:lnSpc>
              <a:spcBef>
                <a:spcPts val="0"/>
              </a:spcBef>
              <a:spcAft>
                <a:spcPts val="0"/>
              </a:spcAft>
              <a:buClrTx/>
              <a:buSzTx/>
              <a:buFontTx/>
              <a:buNone/>
              <a:tabLst/>
              <a:defRPr/>
            </a:pPr>
            <a:r>
              <a:rPr lang="en-US" sz="3200" dirty="0">
                <a:solidFill>
                  <a:srgbClr val="005486"/>
                </a:solidFill>
              </a:rPr>
              <a:t>U.S. Department of Energy</a:t>
            </a:r>
            <a:br>
              <a:rPr lang="en-US" sz="3200" kern="0" spc="5" dirty="0">
                <a:solidFill>
                  <a:srgbClr val="005486"/>
                </a:solidFill>
                <a:latin typeface="Franklin Gothic Medium" panose="020B0603020102020204" pitchFamily="34" charset="0"/>
              </a:rPr>
            </a:br>
            <a:r>
              <a:rPr lang="en-US" sz="3200" kern="0" spc="5" dirty="0">
                <a:solidFill>
                  <a:schemeClr val="bg1"/>
                </a:solidFill>
                <a:latin typeface="Franklin Gothic Medium" panose="020B0603020102020204" pitchFamily="34" charset="0"/>
              </a:rPr>
              <a:t>LITHIUM-ION BATTERY RECYCLING PRIZE</a:t>
            </a:r>
          </a:p>
        </p:txBody>
      </p:sp>
    </p:spTree>
    <p:extLst>
      <p:ext uri="{BB962C8B-B14F-4D97-AF65-F5344CB8AC3E}">
        <p14:creationId xmlns:p14="http://schemas.microsoft.com/office/powerpoint/2010/main" val="284834718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 column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Content Placeholder 6"/>
          <p:cNvSpPr>
            <a:spLocks noGrp="1"/>
          </p:cNvSpPr>
          <p:nvPr>
            <p:ph sz="quarter" idx="10"/>
          </p:nvPr>
        </p:nvSpPr>
        <p:spPr>
          <a:xfrm>
            <a:off x="787566" y="1725808"/>
            <a:ext cx="18528136" cy="88566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2680023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 column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Content Placeholder 2"/>
          <p:cNvSpPr>
            <a:spLocks noGrp="1"/>
          </p:cNvSpPr>
          <p:nvPr>
            <p:ph sz="half" idx="1"/>
          </p:nvPr>
        </p:nvSpPr>
        <p:spPr>
          <a:xfrm>
            <a:off x="824521" y="2767115"/>
            <a:ext cx="9079705" cy="7036929"/>
          </a:xfrm>
          <a:prstGeom prst="rect">
            <a:avLst/>
          </a:prstGeom>
        </p:spPr>
        <p:txBody>
          <a:bodyPr/>
          <a:lstStyle>
            <a:lvl1pPr marL="301587" indent="-301587">
              <a:defRPr sz="3628" b="0" baseline="0"/>
            </a:lvl1pPr>
            <a:lvl2pPr>
              <a:buSzPct val="80000"/>
              <a:buFont typeface="Courier New" pitchFamily="49" charset="0"/>
              <a:buChar char="o"/>
              <a:defRPr lang="en-US" sz="3628" kern="1200" dirty="0" smtClean="0">
                <a:solidFill>
                  <a:schemeClr val="tx1"/>
                </a:solidFill>
                <a:latin typeface="+mn-lt"/>
                <a:ea typeface="+mn-ea"/>
                <a:cs typeface="+mn-cs"/>
              </a:defRPr>
            </a:lvl2pPr>
            <a:lvl3pPr>
              <a:buFont typeface="Calibri" pitchFamily="34" charset="0"/>
              <a:buChar char="–"/>
              <a:defRPr sz="3298"/>
            </a:lvl3pPr>
            <a:lvl4pPr>
              <a:buFont typeface="Wingdings" pitchFamily="2" charset="2"/>
              <a:buChar char="§"/>
              <a:defRPr sz="2968"/>
            </a:lvl4pPr>
            <a:lvl5pPr>
              <a:defRPr sz="2968"/>
            </a:lvl5pPr>
            <a:lvl6pPr>
              <a:defRPr sz="2968"/>
            </a:lvl6pPr>
            <a:lvl7pPr>
              <a:defRPr sz="2968"/>
            </a:lvl7pPr>
            <a:lvl8pPr>
              <a:defRPr sz="2968"/>
            </a:lvl8pPr>
            <a:lvl9pPr>
              <a:defRPr sz="296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3"/>
          <p:cNvSpPr>
            <a:spLocks noGrp="1"/>
          </p:cNvSpPr>
          <p:nvPr>
            <p:ph sz="half" idx="2"/>
          </p:nvPr>
        </p:nvSpPr>
        <p:spPr>
          <a:xfrm>
            <a:off x="10416682" y="2767115"/>
            <a:ext cx="9342494" cy="7036929"/>
          </a:xfrm>
          <a:prstGeom prst="rect">
            <a:avLst/>
          </a:prstGeom>
        </p:spPr>
        <p:txBody>
          <a:bodyPr/>
          <a:lstStyle>
            <a:lvl1pPr marL="301587" indent="-301587">
              <a:defRPr sz="3628" b="0"/>
            </a:lvl1pPr>
            <a:lvl2pPr>
              <a:buSzPct val="80000"/>
              <a:buFont typeface="Courier New" pitchFamily="49" charset="0"/>
              <a:buChar char="o"/>
              <a:defRPr sz="3628"/>
            </a:lvl2pPr>
            <a:lvl3pPr>
              <a:buFont typeface="Calibri" pitchFamily="34" charset="0"/>
              <a:buChar char="–"/>
              <a:defRPr sz="3298"/>
            </a:lvl3pPr>
            <a:lvl4pPr>
              <a:buFont typeface="Wingdings" pitchFamily="2" charset="2"/>
              <a:buChar char="§"/>
              <a:defRPr sz="2968"/>
            </a:lvl4pPr>
            <a:lvl5pPr>
              <a:defRPr sz="2968"/>
            </a:lvl5pPr>
            <a:lvl6pPr>
              <a:defRPr sz="2968"/>
            </a:lvl6pPr>
            <a:lvl7pPr>
              <a:defRPr sz="2968"/>
            </a:lvl7pPr>
            <a:lvl8pPr>
              <a:defRPr sz="2968"/>
            </a:lvl8pPr>
            <a:lvl9pPr>
              <a:defRPr sz="296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8"/>
          <p:cNvSpPr>
            <a:spLocks noGrp="1"/>
          </p:cNvSpPr>
          <p:nvPr>
            <p:ph type="body" sz="quarter" idx="10"/>
          </p:nvPr>
        </p:nvSpPr>
        <p:spPr>
          <a:xfrm>
            <a:off x="824521" y="1761839"/>
            <a:ext cx="9063282" cy="753957"/>
          </a:xfrm>
          <a:prstGeom prst="rect">
            <a:avLst/>
          </a:prstGeom>
        </p:spPr>
        <p:txBody>
          <a:bodyPr>
            <a:noAutofit/>
          </a:bodyPr>
          <a:lstStyle>
            <a:lvl1pPr>
              <a:buNone/>
              <a:defRPr sz="3958" b="1"/>
            </a:lvl1pPr>
          </a:lstStyle>
          <a:p>
            <a:pPr lvl="0"/>
            <a:r>
              <a:rPr lang="en-US"/>
              <a:t>Click to edit Master text styles</a:t>
            </a:r>
          </a:p>
        </p:txBody>
      </p:sp>
      <p:sp>
        <p:nvSpPr>
          <p:cNvPr id="9" name="Text Placeholder 8"/>
          <p:cNvSpPr>
            <a:spLocks noGrp="1"/>
          </p:cNvSpPr>
          <p:nvPr>
            <p:ph type="body" sz="quarter" idx="11"/>
          </p:nvPr>
        </p:nvSpPr>
        <p:spPr>
          <a:xfrm>
            <a:off x="10416682" y="1761839"/>
            <a:ext cx="9342494" cy="753957"/>
          </a:xfrm>
          <a:prstGeom prst="rect">
            <a:avLst/>
          </a:prstGeom>
        </p:spPr>
        <p:txBody>
          <a:bodyPr>
            <a:noAutofit/>
          </a:bodyPr>
          <a:lstStyle>
            <a:lvl1pPr>
              <a:buNone/>
              <a:defRPr sz="3958" b="1"/>
            </a:lvl1pPr>
          </a:lstStyle>
          <a:p>
            <a:pPr lvl="0"/>
            <a:r>
              <a:rPr lang="en-US"/>
              <a:t>Click to edit Master text styles</a:t>
            </a:r>
          </a:p>
        </p:txBody>
      </p:sp>
      <p:sp>
        <p:nvSpPr>
          <p:cNvPr id="10" name="Slide Number Placeholder 5">
            <a:extLst>
              <a:ext uri="{FF2B5EF4-FFF2-40B4-BE49-F238E27FC236}">
                <a16:creationId xmlns:a16="http://schemas.microsoft.com/office/drawing/2014/main" id="{5E555CBE-A20D-2F4A-91A8-270D4CF5A337}"/>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153520412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hart -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Chart Placeholder 6"/>
          <p:cNvSpPr>
            <a:spLocks noGrp="1"/>
          </p:cNvSpPr>
          <p:nvPr>
            <p:ph type="chart" sz="quarter" idx="10"/>
          </p:nvPr>
        </p:nvSpPr>
        <p:spPr>
          <a:xfrm>
            <a:off x="804197" y="1724264"/>
            <a:ext cx="16655491" cy="8648800"/>
          </a:xfrm>
          <a:prstGeom prst="rect">
            <a:avLst/>
          </a:prstGeom>
        </p:spPr>
        <p:txBody>
          <a:bodyPr rtlCol="0">
            <a:normAutofit/>
          </a:bodyPr>
          <a:lstStyle/>
          <a:p>
            <a:pPr lvl="0"/>
            <a:r>
              <a:rPr lang="en-US" noProof="0" dirty="0"/>
              <a:t>Click icon to add chart</a:t>
            </a:r>
          </a:p>
        </p:txBody>
      </p:sp>
      <p:sp>
        <p:nvSpPr>
          <p:cNvPr id="4" name="Slide Number Placeholder 5">
            <a:extLst>
              <a:ext uri="{FF2B5EF4-FFF2-40B4-BE49-F238E27FC236}">
                <a16:creationId xmlns:a16="http://schemas.microsoft.com/office/drawing/2014/main" id="{3812C492-1AE3-874C-A4D3-04D32776E449}"/>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135946112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ection - white">
    <p:spTree>
      <p:nvGrpSpPr>
        <p:cNvPr id="1" name=""/>
        <p:cNvGrpSpPr/>
        <p:nvPr/>
      </p:nvGrpSpPr>
      <p:grpSpPr>
        <a:xfrm>
          <a:off x="0" y="0"/>
          <a:ext cx="0" cy="0"/>
          <a:chOff x="0" y="0"/>
          <a:chExt cx="0" cy="0"/>
        </a:xfrm>
      </p:grpSpPr>
      <p:sp>
        <p:nvSpPr>
          <p:cNvPr id="4" name="Rectangle 3"/>
          <p:cNvSpPr/>
          <p:nvPr/>
        </p:nvSpPr>
        <p:spPr>
          <a:xfrm>
            <a:off x="0" y="1115228"/>
            <a:ext cx="20104100" cy="46598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968" dirty="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a:xfrm>
            <a:off x="0" y="3940391"/>
            <a:ext cx="20104100" cy="1340244"/>
          </a:xfrm>
        </p:spPr>
        <p:txBody>
          <a:bodyPr/>
          <a:lstStyle>
            <a:lvl1pPr algn="ctr">
              <a:defRPr/>
            </a:lvl1pPr>
          </a:lstStyle>
          <a:p>
            <a:r>
              <a:rPr lang="en-US"/>
              <a:t>Click to edit Master title style</a:t>
            </a:r>
            <a:endParaRPr lang="en-US" dirty="0"/>
          </a:p>
        </p:txBody>
      </p:sp>
      <p:sp>
        <p:nvSpPr>
          <p:cNvPr id="7" name="Text Placeholder 6"/>
          <p:cNvSpPr>
            <a:spLocks noGrp="1"/>
          </p:cNvSpPr>
          <p:nvPr>
            <p:ph type="body" sz="quarter" idx="11"/>
          </p:nvPr>
        </p:nvSpPr>
        <p:spPr>
          <a:xfrm>
            <a:off x="1" y="5371173"/>
            <a:ext cx="20104098" cy="1897365"/>
          </a:xfrm>
          <a:prstGeom prst="rect">
            <a:avLst/>
          </a:prstGeom>
        </p:spPr>
        <p:txBody>
          <a:bodyPr/>
          <a:lstStyle>
            <a:lvl1pPr marL="0" indent="0" algn="ctr">
              <a:buFontTx/>
              <a:buNone/>
              <a:defRPr/>
            </a:lvl1pPr>
          </a:lstStyle>
          <a:p>
            <a:pPr lvl="0"/>
            <a:r>
              <a:rPr lang="en-US"/>
              <a:t>Click to edit Master text styles</a:t>
            </a:r>
          </a:p>
        </p:txBody>
      </p:sp>
      <p:sp>
        <p:nvSpPr>
          <p:cNvPr id="5" name="Slide Number Placeholder 5">
            <a:extLst>
              <a:ext uri="{FF2B5EF4-FFF2-40B4-BE49-F238E27FC236}">
                <a16:creationId xmlns:a16="http://schemas.microsoft.com/office/drawing/2014/main" id="{46E897BF-6C5A-AC44-8F97-FC313F7FD854}"/>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130675440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 column - green">
    <p:spTree>
      <p:nvGrpSpPr>
        <p:cNvPr id="1" name=""/>
        <p:cNvGrpSpPr/>
        <p:nvPr/>
      </p:nvGrpSpPr>
      <p:grpSpPr>
        <a:xfrm>
          <a:off x="0" y="0"/>
          <a:ext cx="0" cy="0"/>
          <a:chOff x="0" y="0"/>
          <a:chExt cx="0" cy="0"/>
        </a:xfrm>
      </p:grpSpPr>
      <p:sp>
        <p:nvSpPr>
          <p:cNvPr id="4" name="Rectangle 3"/>
          <p:cNvSpPr/>
          <p:nvPr/>
        </p:nvSpPr>
        <p:spPr>
          <a:xfrm>
            <a:off x="0" y="1397961"/>
            <a:ext cx="20104100" cy="9406134"/>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968" dirty="0">
              <a:solidFill>
                <a:srgbClr val="FFFFFF"/>
              </a:solidFill>
              <a:ea typeface="ＭＳ Ｐゴシック" pitchFamily="-106" charset="-128"/>
              <a:cs typeface="ＭＳ Ｐゴシック" pitchFamily="-106" charset="-128"/>
            </a:endParaRPr>
          </a:p>
        </p:txBody>
      </p:sp>
      <p:sp>
        <p:nvSpPr>
          <p:cNvPr id="5" name="Rectangle 4"/>
          <p:cNvSpPr/>
          <p:nvPr/>
        </p:nvSpPr>
        <p:spPr>
          <a:xfrm>
            <a:off x="0" y="0"/>
            <a:ext cx="20104100" cy="134298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968" dirty="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8" name="Content Placeholder 6"/>
          <p:cNvSpPr>
            <a:spLocks noGrp="1"/>
          </p:cNvSpPr>
          <p:nvPr>
            <p:ph sz="quarter" idx="10"/>
          </p:nvPr>
        </p:nvSpPr>
        <p:spPr>
          <a:xfrm>
            <a:off x="787566" y="1725808"/>
            <a:ext cx="18528136" cy="8856687"/>
          </a:xfrm>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F066090E-8FA7-0944-B737-9DB10C04079C}"/>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319189112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 column  - green">
    <p:spTree>
      <p:nvGrpSpPr>
        <p:cNvPr id="1" name=""/>
        <p:cNvGrpSpPr/>
        <p:nvPr/>
      </p:nvGrpSpPr>
      <p:grpSpPr>
        <a:xfrm>
          <a:off x="0" y="0"/>
          <a:ext cx="0" cy="0"/>
          <a:chOff x="0" y="0"/>
          <a:chExt cx="0" cy="0"/>
        </a:xfrm>
      </p:grpSpPr>
      <p:sp>
        <p:nvSpPr>
          <p:cNvPr id="7" name="Rectangle 6"/>
          <p:cNvSpPr/>
          <p:nvPr/>
        </p:nvSpPr>
        <p:spPr>
          <a:xfrm>
            <a:off x="0" y="1397961"/>
            <a:ext cx="20104100" cy="9406134"/>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968" dirty="0">
              <a:solidFill>
                <a:srgbClr val="FFFFFF"/>
              </a:solidFill>
              <a:ea typeface="ＭＳ Ｐゴシック" pitchFamily="-106" charset="-128"/>
              <a:cs typeface="ＭＳ Ｐゴシック" pitchFamily="-106" charset="-128"/>
            </a:endParaRPr>
          </a:p>
        </p:txBody>
      </p:sp>
      <p:sp>
        <p:nvSpPr>
          <p:cNvPr id="8" name="Rectangle 7"/>
          <p:cNvSpPr/>
          <p:nvPr/>
        </p:nvSpPr>
        <p:spPr>
          <a:xfrm>
            <a:off x="0" y="0"/>
            <a:ext cx="20104100" cy="134298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968" dirty="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9" name="Content Placeholder 2"/>
          <p:cNvSpPr>
            <a:spLocks noGrp="1"/>
          </p:cNvSpPr>
          <p:nvPr>
            <p:ph sz="half" idx="1"/>
          </p:nvPr>
        </p:nvSpPr>
        <p:spPr>
          <a:xfrm>
            <a:off x="824521" y="2767115"/>
            <a:ext cx="9079705" cy="7036929"/>
          </a:xfrm>
          <a:prstGeom prst="rect">
            <a:avLst/>
          </a:prstGeom>
        </p:spPr>
        <p:txBody>
          <a:bodyPr/>
          <a:lstStyle>
            <a:lvl1pPr marL="301587" indent="-301587">
              <a:defRPr sz="3628" b="0" baseline="0">
                <a:solidFill>
                  <a:srgbClr val="FFFFFF"/>
                </a:solidFill>
              </a:defRPr>
            </a:lvl1pPr>
            <a:lvl2pPr>
              <a:buSzPct val="80000"/>
              <a:buFont typeface="Courier New" pitchFamily="49" charset="0"/>
              <a:buChar char="o"/>
              <a:defRPr lang="en-US" sz="3628" kern="1200" dirty="0" smtClean="0">
                <a:solidFill>
                  <a:srgbClr val="FFFFFF"/>
                </a:solidFill>
                <a:latin typeface="+mn-lt"/>
                <a:ea typeface="+mn-ea"/>
                <a:cs typeface="+mn-cs"/>
              </a:defRPr>
            </a:lvl2pPr>
            <a:lvl3pPr>
              <a:buFont typeface="Calibri" pitchFamily="34" charset="0"/>
              <a:buChar char="–"/>
              <a:defRPr sz="3298">
                <a:solidFill>
                  <a:srgbClr val="FFFFFF"/>
                </a:solidFill>
              </a:defRPr>
            </a:lvl3pPr>
            <a:lvl4pPr>
              <a:buFont typeface="Wingdings" pitchFamily="2" charset="2"/>
              <a:buChar char="§"/>
              <a:defRPr sz="2968">
                <a:solidFill>
                  <a:srgbClr val="FFFFFF"/>
                </a:solidFill>
              </a:defRPr>
            </a:lvl4pPr>
            <a:lvl5pPr>
              <a:defRPr sz="2968">
                <a:solidFill>
                  <a:srgbClr val="FFFFFF"/>
                </a:solidFill>
              </a:defRPr>
            </a:lvl5pPr>
            <a:lvl6pPr>
              <a:defRPr sz="2968"/>
            </a:lvl6pPr>
            <a:lvl7pPr>
              <a:defRPr sz="2968"/>
            </a:lvl7pPr>
            <a:lvl8pPr>
              <a:defRPr sz="2968"/>
            </a:lvl8pPr>
            <a:lvl9pPr>
              <a:defRPr sz="296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half" idx="2"/>
          </p:nvPr>
        </p:nvSpPr>
        <p:spPr>
          <a:xfrm>
            <a:off x="10416682" y="2767115"/>
            <a:ext cx="9342494" cy="7036929"/>
          </a:xfrm>
          <a:prstGeom prst="rect">
            <a:avLst/>
          </a:prstGeom>
        </p:spPr>
        <p:txBody>
          <a:bodyPr/>
          <a:lstStyle>
            <a:lvl1pPr marL="301587" indent="-301587">
              <a:defRPr sz="3628" b="0">
                <a:solidFill>
                  <a:srgbClr val="FFFFFF"/>
                </a:solidFill>
              </a:defRPr>
            </a:lvl1pPr>
            <a:lvl2pPr>
              <a:buSzPct val="80000"/>
              <a:buFont typeface="Courier New" pitchFamily="49" charset="0"/>
              <a:buChar char="o"/>
              <a:defRPr sz="3628">
                <a:solidFill>
                  <a:srgbClr val="FFFFFF"/>
                </a:solidFill>
              </a:defRPr>
            </a:lvl2pPr>
            <a:lvl3pPr>
              <a:buFont typeface="Calibri" pitchFamily="34" charset="0"/>
              <a:buChar char="–"/>
              <a:defRPr sz="3298">
                <a:solidFill>
                  <a:srgbClr val="FFFFFF"/>
                </a:solidFill>
              </a:defRPr>
            </a:lvl3pPr>
            <a:lvl4pPr>
              <a:buFont typeface="Wingdings" pitchFamily="2" charset="2"/>
              <a:buChar char="§"/>
              <a:defRPr sz="2968">
                <a:solidFill>
                  <a:srgbClr val="FFFFFF"/>
                </a:solidFill>
              </a:defRPr>
            </a:lvl4pPr>
            <a:lvl5pPr>
              <a:defRPr sz="2968">
                <a:solidFill>
                  <a:srgbClr val="FFFFFF"/>
                </a:solidFill>
              </a:defRPr>
            </a:lvl5pPr>
            <a:lvl6pPr>
              <a:defRPr sz="2968"/>
            </a:lvl6pPr>
            <a:lvl7pPr>
              <a:defRPr sz="2968"/>
            </a:lvl7pPr>
            <a:lvl8pPr>
              <a:defRPr sz="2968"/>
            </a:lvl8pPr>
            <a:lvl9pPr>
              <a:defRPr sz="296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8"/>
          <p:cNvSpPr>
            <a:spLocks noGrp="1"/>
          </p:cNvSpPr>
          <p:nvPr>
            <p:ph type="body" sz="quarter" idx="10"/>
          </p:nvPr>
        </p:nvSpPr>
        <p:spPr>
          <a:xfrm>
            <a:off x="824521" y="1761839"/>
            <a:ext cx="9063282" cy="753957"/>
          </a:xfrm>
          <a:prstGeom prst="rect">
            <a:avLst/>
          </a:prstGeom>
        </p:spPr>
        <p:txBody>
          <a:bodyPr>
            <a:noAutofit/>
          </a:bodyPr>
          <a:lstStyle>
            <a:lvl1pPr>
              <a:buNone/>
              <a:defRPr sz="3958" b="1">
                <a:solidFill>
                  <a:srgbClr val="FFFFFF"/>
                </a:solidFill>
              </a:defRPr>
            </a:lvl1pPr>
          </a:lstStyle>
          <a:p>
            <a:pPr lvl="0"/>
            <a:r>
              <a:rPr lang="en-US"/>
              <a:t>Click to edit Master text styles</a:t>
            </a:r>
          </a:p>
        </p:txBody>
      </p:sp>
      <p:sp>
        <p:nvSpPr>
          <p:cNvPr id="12" name="Text Placeholder 8"/>
          <p:cNvSpPr>
            <a:spLocks noGrp="1"/>
          </p:cNvSpPr>
          <p:nvPr>
            <p:ph type="body" sz="quarter" idx="11"/>
          </p:nvPr>
        </p:nvSpPr>
        <p:spPr>
          <a:xfrm>
            <a:off x="10416682" y="1761839"/>
            <a:ext cx="9342494" cy="753957"/>
          </a:xfrm>
          <a:prstGeom prst="rect">
            <a:avLst/>
          </a:prstGeom>
        </p:spPr>
        <p:txBody>
          <a:bodyPr>
            <a:noAutofit/>
          </a:bodyPr>
          <a:lstStyle>
            <a:lvl1pPr>
              <a:buNone/>
              <a:defRPr sz="3958" b="1">
                <a:solidFill>
                  <a:srgbClr val="FFFFFF"/>
                </a:solidFill>
              </a:defRPr>
            </a:lvl1pPr>
          </a:lstStyle>
          <a:p>
            <a:pPr lvl="0"/>
            <a:r>
              <a:rPr lang="en-US"/>
              <a:t>Click to edit Master text styles</a:t>
            </a:r>
          </a:p>
        </p:txBody>
      </p:sp>
      <p:sp>
        <p:nvSpPr>
          <p:cNvPr id="13" name="Slide Number Placeholder 5">
            <a:extLst>
              <a:ext uri="{FF2B5EF4-FFF2-40B4-BE49-F238E27FC236}">
                <a16:creationId xmlns:a16="http://schemas.microsoft.com/office/drawing/2014/main" id="{31A6EBC2-E478-D242-90BA-515EB9CD4BB7}"/>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387910968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hart - green">
    <p:spTree>
      <p:nvGrpSpPr>
        <p:cNvPr id="1" name=""/>
        <p:cNvGrpSpPr/>
        <p:nvPr/>
      </p:nvGrpSpPr>
      <p:grpSpPr>
        <a:xfrm>
          <a:off x="0" y="0"/>
          <a:ext cx="0" cy="0"/>
          <a:chOff x="0" y="0"/>
          <a:chExt cx="0" cy="0"/>
        </a:xfrm>
      </p:grpSpPr>
      <p:sp>
        <p:nvSpPr>
          <p:cNvPr id="4" name="Rectangle 3"/>
          <p:cNvSpPr/>
          <p:nvPr/>
        </p:nvSpPr>
        <p:spPr>
          <a:xfrm>
            <a:off x="0" y="1397961"/>
            <a:ext cx="20104100" cy="9406134"/>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968" dirty="0">
              <a:solidFill>
                <a:srgbClr val="FFFFFF"/>
              </a:solidFill>
              <a:ea typeface="ＭＳ Ｐゴシック" pitchFamily="-106" charset="-128"/>
              <a:cs typeface="ＭＳ Ｐゴシック" pitchFamily="-106" charset="-128"/>
            </a:endParaRPr>
          </a:p>
        </p:txBody>
      </p:sp>
      <p:sp>
        <p:nvSpPr>
          <p:cNvPr id="5" name="Rectangle 4"/>
          <p:cNvSpPr/>
          <p:nvPr/>
        </p:nvSpPr>
        <p:spPr>
          <a:xfrm>
            <a:off x="0" y="0"/>
            <a:ext cx="20104100" cy="134298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968" dirty="0">
              <a:solidFill>
                <a:srgbClr val="FFFFFF"/>
              </a:solidFill>
              <a:ea typeface="ＭＳ Ｐゴシック" pitchFamily="-106" charset="-128"/>
              <a:cs typeface="ＭＳ Ｐゴシック" pitchFamily="-106" charset="-128"/>
            </a:endParaRP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9" name="Chart Placeholder 6"/>
          <p:cNvSpPr>
            <a:spLocks noGrp="1"/>
          </p:cNvSpPr>
          <p:nvPr>
            <p:ph type="chart" sz="quarter" idx="10"/>
          </p:nvPr>
        </p:nvSpPr>
        <p:spPr>
          <a:xfrm>
            <a:off x="804197" y="1724264"/>
            <a:ext cx="16655491" cy="8648800"/>
          </a:xfrm>
          <a:prstGeom prst="rect">
            <a:avLst/>
          </a:prstGeom>
        </p:spPr>
        <p:txBody>
          <a:bodyPr rtlCol="0">
            <a:normAutofit/>
          </a:bodyPr>
          <a:lstStyle>
            <a:lvl1pPr>
              <a:defRPr>
                <a:solidFill>
                  <a:srgbClr val="FFFFFF"/>
                </a:solidFill>
              </a:defRPr>
            </a:lvl1pPr>
          </a:lstStyle>
          <a:p>
            <a:pPr lvl="0"/>
            <a:r>
              <a:rPr lang="en-US" noProof="0" dirty="0"/>
              <a:t>Click icon to add chart</a:t>
            </a:r>
          </a:p>
        </p:txBody>
      </p:sp>
      <p:sp>
        <p:nvSpPr>
          <p:cNvPr id="6" name="Slide Number Placeholder 5">
            <a:extLst>
              <a:ext uri="{FF2B5EF4-FFF2-40B4-BE49-F238E27FC236}">
                <a16:creationId xmlns:a16="http://schemas.microsoft.com/office/drawing/2014/main" id="{BD01E994-346C-1D45-8CBD-09B3A8AF0051}"/>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232496148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ction - green">
    <p:spTree>
      <p:nvGrpSpPr>
        <p:cNvPr id="1" name=""/>
        <p:cNvGrpSpPr/>
        <p:nvPr/>
      </p:nvGrpSpPr>
      <p:grpSpPr>
        <a:xfrm>
          <a:off x="0" y="0"/>
          <a:ext cx="0" cy="0"/>
          <a:chOff x="0" y="0"/>
          <a:chExt cx="0" cy="0"/>
        </a:xfrm>
      </p:grpSpPr>
      <p:sp>
        <p:nvSpPr>
          <p:cNvPr id="3" name="Rectangle 2"/>
          <p:cNvSpPr/>
          <p:nvPr/>
        </p:nvSpPr>
        <p:spPr>
          <a:xfrm>
            <a:off x="0" y="1"/>
            <a:ext cx="20104100" cy="10804095"/>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968" dirty="0">
              <a:solidFill>
                <a:srgbClr val="FFFFFF"/>
              </a:solidFill>
              <a:ea typeface="ＭＳ Ｐゴシック" pitchFamily="-106" charset="-128"/>
              <a:cs typeface="ＭＳ Ｐゴシック" pitchFamily="-106" charset="-128"/>
            </a:endParaRPr>
          </a:p>
        </p:txBody>
      </p:sp>
      <p:sp>
        <p:nvSpPr>
          <p:cNvPr id="4" name="Title 1"/>
          <p:cNvSpPr txBox="1">
            <a:spLocks/>
          </p:cNvSpPr>
          <p:nvPr/>
        </p:nvSpPr>
        <p:spPr>
          <a:xfrm>
            <a:off x="0" y="3939948"/>
            <a:ext cx="20104100" cy="1340367"/>
          </a:xfrm>
          <a:prstGeom prst="rect">
            <a:avLst/>
          </a:prstGeom>
        </p:spPr>
        <p:txBody>
          <a:bodyPr anchor="ctr"/>
          <a:lstStyle>
            <a:lvl1pPr algn="ctr" defTabSz="457200" rtl="0" eaLnBrk="1" latinLnBrk="0" hangingPunct="1">
              <a:spcBef>
                <a:spcPct val="0"/>
              </a:spcBef>
              <a:buNone/>
              <a:defRPr lang="en-US" sz="3300" b="1" kern="1200" dirty="0" smtClean="0">
                <a:solidFill>
                  <a:schemeClr val="accent5"/>
                </a:solidFill>
                <a:latin typeface="+mj-lt"/>
                <a:ea typeface="+mj-ea"/>
                <a:cs typeface="Arial"/>
              </a:defRPr>
            </a:lvl1pPr>
          </a:lstStyle>
          <a:p>
            <a:pPr fontAlgn="base">
              <a:spcAft>
                <a:spcPct val="0"/>
              </a:spcAft>
              <a:defRPr/>
            </a:pPr>
            <a:r>
              <a:rPr sz="5442" dirty="0">
                <a:solidFill>
                  <a:srgbClr val="FFFFFF"/>
                </a:solidFill>
              </a:rPr>
              <a:t>Click to edit Master title style</a:t>
            </a:r>
          </a:p>
        </p:txBody>
      </p:sp>
      <p:sp>
        <p:nvSpPr>
          <p:cNvPr id="10" name="Text Placeholder 6"/>
          <p:cNvSpPr>
            <a:spLocks noGrp="1"/>
          </p:cNvSpPr>
          <p:nvPr>
            <p:ph type="body" sz="quarter" idx="11"/>
          </p:nvPr>
        </p:nvSpPr>
        <p:spPr>
          <a:xfrm>
            <a:off x="1" y="5371173"/>
            <a:ext cx="20104098" cy="1897365"/>
          </a:xfrm>
          <a:prstGeom prst="rect">
            <a:avLst/>
          </a:prstGeom>
        </p:spPr>
        <p:txBody>
          <a:bodyPr/>
          <a:lstStyle>
            <a:lvl1pPr marL="0" indent="0" algn="ctr">
              <a:buFontTx/>
              <a:buNone/>
              <a:defRPr>
                <a:solidFill>
                  <a:srgbClr val="FFFFFF"/>
                </a:solidFill>
              </a:defRPr>
            </a:lvl1pPr>
          </a:lstStyle>
          <a:p>
            <a:pPr lvl="0"/>
            <a:r>
              <a:rPr lang="en-US"/>
              <a:t>Click to edit Master text styles</a:t>
            </a:r>
          </a:p>
        </p:txBody>
      </p:sp>
      <p:sp>
        <p:nvSpPr>
          <p:cNvPr id="5" name="Slide Number Placeholder 5">
            <a:extLst>
              <a:ext uri="{FF2B5EF4-FFF2-40B4-BE49-F238E27FC236}">
                <a16:creationId xmlns:a16="http://schemas.microsoft.com/office/drawing/2014/main" id="{F39EC79F-3AC4-E544-AE62-B3752E3A168F}"/>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1336582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Slide 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DBFBE92-0322-C147-8FB8-F266E7369FDA}"/>
              </a:ext>
            </a:extLst>
          </p:cNvPr>
          <p:cNvPicPr>
            <a:picLocks noChangeAspect="1"/>
          </p:cNvPicPr>
          <p:nvPr userDrawn="1"/>
        </p:nvPicPr>
        <p:blipFill rotWithShape="1">
          <a:blip r:embed="rId2"/>
          <a:srcRect t="7039" b="8087"/>
          <a:stretch/>
        </p:blipFill>
        <p:spPr>
          <a:xfrm>
            <a:off x="-2" y="-17718"/>
            <a:ext cx="20072351" cy="11327068"/>
          </a:xfrm>
          <a:prstGeom prst="rect">
            <a:avLst/>
          </a:prstGeom>
        </p:spPr>
      </p:pic>
      <p:pic>
        <p:nvPicPr>
          <p:cNvPr id="29" name="Picture 28">
            <a:extLst>
              <a:ext uri="{FF2B5EF4-FFF2-40B4-BE49-F238E27FC236}">
                <a16:creationId xmlns:a16="http://schemas.microsoft.com/office/drawing/2014/main" id="{A86B54BE-58A9-FE4E-B7CA-46EA41F4A30B}"/>
              </a:ext>
            </a:extLst>
          </p:cNvPr>
          <p:cNvPicPr>
            <a:picLocks noChangeAspect="1"/>
          </p:cNvPicPr>
          <p:nvPr userDrawn="1"/>
        </p:nvPicPr>
        <p:blipFill>
          <a:blip r:embed="rId3">
            <a:alphaModFix amt="93000"/>
          </a:blip>
          <a:stretch>
            <a:fillRect/>
          </a:stretch>
        </p:blipFill>
        <p:spPr>
          <a:xfrm>
            <a:off x="0" y="-17718"/>
            <a:ext cx="20104100" cy="11327068"/>
          </a:xfrm>
          <a:prstGeom prst="rect">
            <a:avLst/>
          </a:prstGeom>
        </p:spPr>
      </p:pic>
      <p:pic>
        <p:nvPicPr>
          <p:cNvPr id="19" name="Picture 18">
            <a:extLst>
              <a:ext uri="{FF2B5EF4-FFF2-40B4-BE49-F238E27FC236}">
                <a16:creationId xmlns:a16="http://schemas.microsoft.com/office/drawing/2014/main" id="{42A4CE71-E137-8747-BED5-800EBAC6BC1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6903272" y="3902075"/>
            <a:ext cx="2534077" cy="2743200"/>
          </a:xfrm>
          <a:prstGeom prst="rect">
            <a:avLst/>
          </a:prstGeom>
        </p:spPr>
      </p:pic>
      <p:sp>
        <p:nvSpPr>
          <p:cNvPr id="2" name="Holder 2"/>
          <p:cNvSpPr>
            <a:spLocks noGrp="1"/>
          </p:cNvSpPr>
          <p:nvPr>
            <p:ph type="ctrTitle" hasCustomPrompt="1"/>
          </p:nvPr>
        </p:nvSpPr>
        <p:spPr>
          <a:xfrm>
            <a:off x="984250" y="4359275"/>
            <a:ext cx="14859000" cy="1231106"/>
          </a:xfrm>
          <a:prstGeom prst="rect">
            <a:avLst/>
          </a:prstGeom>
        </p:spPr>
        <p:txBody>
          <a:bodyPr wrap="square" lIns="0" tIns="0" rIns="0" bIns="0">
            <a:spAutoFit/>
          </a:bodyPr>
          <a:lstStyle>
            <a:lvl1pPr>
              <a:defRPr sz="8000" b="0" i="0">
                <a:solidFill>
                  <a:srgbClr val="74C267"/>
                </a:solidFill>
                <a:latin typeface="Franklin Gothic Medium" panose="020B0603020102020204" pitchFamily="34" charset="0"/>
              </a:defRPr>
            </a:lvl1pPr>
          </a:lstStyle>
          <a:p>
            <a:r>
              <a:rPr lang="en-US" dirty="0"/>
              <a:t>Section Title</a:t>
            </a:r>
            <a:endParaRPr dirty="0"/>
          </a:p>
        </p:txBody>
      </p:sp>
      <p:sp>
        <p:nvSpPr>
          <p:cNvPr id="11" name="Text Placeholder 35">
            <a:extLst>
              <a:ext uri="{FF2B5EF4-FFF2-40B4-BE49-F238E27FC236}">
                <a16:creationId xmlns:a16="http://schemas.microsoft.com/office/drawing/2014/main" id="{88FD1EF4-C3C8-1B4C-9933-6B580F376266}"/>
              </a:ext>
            </a:extLst>
          </p:cNvPr>
          <p:cNvSpPr>
            <a:spLocks noGrp="1"/>
          </p:cNvSpPr>
          <p:nvPr>
            <p:ph type="body" sz="quarter" idx="11" hasCustomPrompt="1"/>
          </p:nvPr>
        </p:nvSpPr>
        <p:spPr>
          <a:xfrm>
            <a:off x="977900" y="5661691"/>
            <a:ext cx="14865350" cy="1152525"/>
          </a:xfrm>
          <a:prstGeom prst="rect">
            <a:avLst/>
          </a:prstGeom>
        </p:spPr>
        <p:txBody>
          <a:bodyPr/>
          <a:lstStyle>
            <a:lvl1pPr>
              <a:defRPr sz="3600" b="0" i="0">
                <a:solidFill>
                  <a:schemeClr val="bg1"/>
                </a:solidFill>
                <a:latin typeface="Franklin Gothic Medium" panose="020B0603020102020204" pitchFamily="34" charset="0"/>
              </a:defRPr>
            </a:lvl1pPr>
          </a:lstStyle>
          <a:p>
            <a:pPr lvl="0"/>
            <a:r>
              <a:rPr lang="en-US" dirty="0"/>
              <a:t>Subhead goes here</a:t>
            </a:r>
          </a:p>
        </p:txBody>
      </p:sp>
      <p:sp>
        <p:nvSpPr>
          <p:cNvPr id="12" name="object 3">
            <a:extLst>
              <a:ext uri="{FF2B5EF4-FFF2-40B4-BE49-F238E27FC236}">
                <a16:creationId xmlns:a16="http://schemas.microsoft.com/office/drawing/2014/main" id="{E34792AE-06E5-B34F-A744-6AEC91A3DE61}"/>
              </a:ext>
            </a:extLst>
          </p:cNvPr>
          <p:cNvSpPr/>
          <p:nvPr userDrawn="1"/>
        </p:nvSpPr>
        <p:spPr>
          <a:xfrm>
            <a:off x="984250" y="-60325"/>
            <a:ext cx="8077200" cy="1295400"/>
          </a:xfrm>
          <a:custGeom>
            <a:avLst/>
            <a:gdLst/>
            <a:ahLst/>
            <a:cxnLst/>
            <a:rect l="l" t="t" r="r" b="b"/>
            <a:pathLst>
              <a:path w="19424015" h="554990">
                <a:moveTo>
                  <a:pt x="0" y="554956"/>
                </a:moveTo>
                <a:lnTo>
                  <a:pt x="19423492" y="554956"/>
                </a:lnTo>
                <a:lnTo>
                  <a:pt x="19423492" y="0"/>
                </a:lnTo>
                <a:lnTo>
                  <a:pt x="0" y="0"/>
                </a:lnTo>
                <a:lnTo>
                  <a:pt x="0" y="554956"/>
                </a:lnTo>
                <a:close/>
              </a:path>
            </a:pathLst>
          </a:custGeom>
          <a:solidFill>
            <a:srgbClr val="74C267"/>
          </a:solidFill>
        </p:spPr>
        <p:txBody>
          <a:bodyPr wrap="square" lIns="0" tIns="0" rIns="0" bIns="0" rtlCol="0"/>
          <a:lstStyle/>
          <a:p>
            <a:endParaRPr dirty="0"/>
          </a:p>
        </p:txBody>
      </p:sp>
      <p:sp>
        <p:nvSpPr>
          <p:cNvPr id="13" name="object 2">
            <a:extLst>
              <a:ext uri="{FF2B5EF4-FFF2-40B4-BE49-F238E27FC236}">
                <a16:creationId xmlns:a16="http://schemas.microsoft.com/office/drawing/2014/main" id="{A105BFAE-44CB-E045-BD18-0BB98BDCD84A}"/>
              </a:ext>
            </a:extLst>
          </p:cNvPr>
          <p:cNvSpPr txBox="1">
            <a:spLocks/>
          </p:cNvSpPr>
          <p:nvPr userDrawn="1"/>
        </p:nvSpPr>
        <p:spPr>
          <a:xfrm>
            <a:off x="1441450" y="168275"/>
            <a:ext cx="8077200" cy="901785"/>
          </a:xfrm>
          <a:prstGeom prst="rect">
            <a:avLst/>
          </a:prstGeom>
        </p:spPr>
        <p:txBody>
          <a:bodyPr vert="horz" wrap="square" lIns="0" tIns="15240" rIns="0" bIns="0" rtlCol="0">
            <a:spAutoFit/>
          </a:bodyPr>
          <a:lstStyle>
            <a:lvl1pPr>
              <a:defRPr>
                <a:latin typeface="+mj-lt"/>
                <a:ea typeface="+mj-ea"/>
                <a:cs typeface="+mj-cs"/>
              </a:defRPr>
            </a:lvl1pPr>
          </a:lstStyle>
          <a:p>
            <a:pPr marL="12700" marR="0" lvl="0" indent="0" algn="l" defTabSz="914400" rtl="0" eaLnBrk="1" fontAlgn="auto" latinLnBrk="0" hangingPunct="1">
              <a:lnSpc>
                <a:spcPct val="90000"/>
              </a:lnSpc>
              <a:spcBef>
                <a:spcPts val="0"/>
              </a:spcBef>
              <a:spcAft>
                <a:spcPts val="0"/>
              </a:spcAft>
              <a:buClrTx/>
              <a:buSzTx/>
              <a:buFontTx/>
              <a:buNone/>
              <a:tabLst/>
              <a:defRPr/>
            </a:pPr>
            <a:r>
              <a:rPr lang="en-US" sz="3200" dirty="0">
                <a:solidFill>
                  <a:srgbClr val="005486"/>
                </a:solidFill>
              </a:rPr>
              <a:t>U.S. Department of Energy</a:t>
            </a:r>
            <a:br>
              <a:rPr lang="en-US" sz="3200" kern="0" spc="5" dirty="0">
                <a:solidFill>
                  <a:srgbClr val="005486"/>
                </a:solidFill>
                <a:latin typeface="Franklin Gothic Medium" panose="020B0603020102020204" pitchFamily="34" charset="0"/>
              </a:rPr>
            </a:br>
            <a:r>
              <a:rPr lang="en-US" sz="3200" kern="0" spc="5" dirty="0">
                <a:solidFill>
                  <a:schemeClr val="bg1"/>
                </a:solidFill>
                <a:latin typeface="Franklin Gothic Medium" panose="020B0603020102020204" pitchFamily="34" charset="0"/>
              </a:rPr>
              <a:t>LITHIUM-ION BATTERY RECYCLING PRIZE</a:t>
            </a:r>
          </a:p>
        </p:txBody>
      </p:sp>
    </p:spTree>
    <p:extLst>
      <p:ext uri="{BB962C8B-B14F-4D97-AF65-F5344CB8AC3E}">
        <p14:creationId xmlns:p14="http://schemas.microsoft.com/office/powerpoint/2010/main" val="38755536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D93901F-8F97-4947-9671-DE4679FF1BFB}"/>
              </a:ext>
            </a:extLst>
          </p:cNvPr>
          <p:cNvSpPr>
            <a:spLocks noGrp="1"/>
          </p:cNvSpPr>
          <p:nvPr>
            <p:ph type="dt" sz="half" idx="10"/>
          </p:nvPr>
        </p:nvSpPr>
        <p:spPr/>
        <p:txBody>
          <a:bodyPr/>
          <a:lstStyle/>
          <a:p>
            <a:endParaRPr lang="en-US" dirty="0"/>
          </a:p>
        </p:txBody>
      </p:sp>
      <p:sp>
        <p:nvSpPr>
          <p:cNvPr id="3" name="Footer Placeholder 2">
            <a:extLst>
              <a:ext uri="{FF2B5EF4-FFF2-40B4-BE49-F238E27FC236}">
                <a16:creationId xmlns:a16="http://schemas.microsoft.com/office/drawing/2014/main" id="{06996C96-89E0-0F4B-81F5-1211D1F5F19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F74D75DC-EE7C-5749-B46B-AC65D03715E8}"/>
              </a:ext>
            </a:extLst>
          </p:cNvPr>
          <p:cNvSpPr>
            <a:spLocks noGrp="1"/>
          </p:cNvSpPr>
          <p:nvPr>
            <p:ph type="sldNum" sz="quarter" idx="12"/>
          </p:nvPr>
        </p:nvSpPr>
        <p:spPr/>
        <p:txBody>
          <a:bodyPr/>
          <a:lstStyle/>
          <a:p>
            <a:fld id="{6B9F7A3D-3179-EC46-8408-5FA077A226FE}" type="slidenum">
              <a:rPr lang="en-US" smtClean="0"/>
              <a:t>‹#›</a:t>
            </a:fld>
            <a:endParaRPr lang="en-US" dirty="0"/>
          </a:p>
        </p:txBody>
      </p:sp>
      <p:sp>
        <p:nvSpPr>
          <p:cNvPr id="5" name="Slide Number Placeholder 5">
            <a:extLst>
              <a:ext uri="{FF2B5EF4-FFF2-40B4-BE49-F238E27FC236}">
                <a16:creationId xmlns:a16="http://schemas.microsoft.com/office/drawing/2014/main" id="{6C75CE2A-54DB-8F4C-AA72-1EB181102AB6}"/>
              </a:ext>
            </a:extLst>
          </p:cNvPr>
          <p:cNvSpPr txBox="1">
            <a:spLocks/>
          </p:cNvSpPr>
          <p:nvPr userDrawn="1"/>
        </p:nvSpPr>
        <p:spPr>
          <a:xfrm>
            <a:off x="19424650" y="10836275"/>
            <a:ext cx="685800" cy="418098"/>
          </a:xfrm>
          <a:prstGeom prst="rect">
            <a:avLst/>
          </a:prstGeom>
        </p:spPr>
        <p:txBody>
          <a:bodyPr/>
          <a:lstStyle>
            <a:defPPr>
              <a:defRPr lang="en-US"/>
            </a:defPPr>
            <a:lvl1pPr marL="0" algn="ctr" defTabSz="914400" rtl="0" eaLnBrk="1" latinLnBrk="0" hangingPunct="1">
              <a:defRPr sz="1800" b="0" i="0" kern="1200">
                <a:solidFill>
                  <a:schemeClr val="bg1"/>
                </a:solidFill>
                <a:latin typeface="Franklin Gothic Medium" panose="020B06030201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26487272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35.xml"/><Relationship Id="rId18" Type="http://schemas.openxmlformats.org/officeDocument/2006/relationships/slideLayout" Target="../slideLayouts/slideLayout40.xml"/><Relationship Id="rId26" Type="http://schemas.openxmlformats.org/officeDocument/2006/relationships/slideLayout" Target="../slideLayouts/slideLayout48.xml"/><Relationship Id="rId39" Type="http://schemas.openxmlformats.org/officeDocument/2006/relationships/slideLayout" Target="../slideLayouts/slideLayout61.xml"/><Relationship Id="rId21" Type="http://schemas.openxmlformats.org/officeDocument/2006/relationships/slideLayout" Target="../slideLayouts/slideLayout43.xml"/><Relationship Id="rId34" Type="http://schemas.openxmlformats.org/officeDocument/2006/relationships/slideLayout" Target="../slideLayouts/slideLayout56.xml"/><Relationship Id="rId42" Type="http://schemas.openxmlformats.org/officeDocument/2006/relationships/slideLayout" Target="../slideLayouts/slideLayout64.xml"/><Relationship Id="rId47" Type="http://schemas.openxmlformats.org/officeDocument/2006/relationships/theme" Target="../theme/theme3.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9" Type="http://schemas.openxmlformats.org/officeDocument/2006/relationships/slideLayout" Target="../slideLayouts/slideLayout51.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slideLayout" Target="../slideLayouts/slideLayout46.xml"/><Relationship Id="rId32" Type="http://schemas.openxmlformats.org/officeDocument/2006/relationships/slideLayout" Target="../slideLayouts/slideLayout54.xml"/><Relationship Id="rId37" Type="http://schemas.openxmlformats.org/officeDocument/2006/relationships/slideLayout" Target="../slideLayouts/slideLayout59.xml"/><Relationship Id="rId40" Type="http://schemas.openxmlformats.org/officeDocument/2006/relationships/slideLayout" Target="../slideLayouts/slideLayout62.xml"/><Relationship Id="rId45" Type="http://schemas.openxmlformats.org/officeDocument/2006/relationships/slideLayout" Target="../slideLayouts/slideLayout67.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28" Type="http://schemas.openxmlformats.org/officeDocument/2006/relationships/slideLayout" Target="../slideLayouts/slideLayout50.xml"/><Relationship Id="rId36" Type="http://schemas.openxmlformats.org/officeDocument/2006/relationships/slideLayout" Target="../slideLayouts/slideLayout58.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31" Type="http://schemas.openxmlformats.org/officeDocument/2006/relationships/slideLayout" Target="../slideLayouts/slideLayout53.xml"/><Relationship Id="rId44" Type="http://schemas.openxmlformats.org/officeDocument/2006/relationships/slideLayout" Target="../slideLayouts/slideLayout66.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 Id="rId27" Type="http://schemas.openxmlformats.org/officeDocument/2006/relationships/slideLayout" Target="../slideLayouts/slideLayout49.xml"/><Relationship Id="rId30" Type="http://schemas.openxmlformats.org/officeDocument/2006/relationships/slideLayout" Target="../slideLayouts/slideLayout52.xml"/><Relationship Id="rId35" Type="http://schemas.openxmlformats.org/officeDocument/2006/relationships/slideLayout" Target="../slideLayouts/slideLayout57.xml"/><Relationship Id="rId43" Type="http://schemas.openxmlformats.org/officeDocument/2006/relationships/slideLayout" Target="../slideLayouts/slideLayout65.xml"/><Relationship Id="rId8" Type="http://schemas.openxmlformats.org/officeDocument/2006/relationships/slideLayout" Target="../slideLayouts/slideLayout30.xml"/><Relationship Id="rId3" Type="http://schemas.openxmlformats.org/officeDocument/2006/relationships/slideLayout" Target="../slideLayouts/slideLayout25.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5" Type="http://schemas.openxmlformats.org/officeDocument/2006/relationships/slideLayout" Target="../slideLayouts/slideLayout47.xml"/><Relationship Id="rId33" Type="http://schemas.openxmlformats.org/officeDocument/2006/relationships/slideLayout" Target="../slideLayouts/slideLayout55.xml"/><Relationship Id="rId38" Type="http://schemas.openxmlformats.org/officeDocument/2006/relationships/slideLayout" Target="../slideLayouts/slideLayout60.xml"/><Relationship Id="rId46" Type="http://schemas.openxmlformats.org/officeDocument/2006/relationships/slideLayout" Target="../slideLayouts/slideLayout68.xml"/><Relationship Id="rId20" Type="http://schemas.openxmlformats.org/officeDocument/2006/relationships/slideLayout" Target="../slideLayouts/slideLayout42.xml"/><Relationship Id="rId41" Type="http://schemas.openxmlformats.org/officeDocument/2006/relationships/slideLayout" Target="../slideLayouts/slideLayout6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5" Type="http://schemas.openxmlformats.org/officeDocument/2006/relationships/slideLayout" Target="../slideLayouts/slideLayout73.xml"/><Relationship Id="rId10" Type="http://schemas.openxmlformats.org/officeDocument/2006/relationships/theme" Target="../theme/theme4.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F67159EF-67FD-C643-938A-810E92FA6DDF}"/>
              </a:ext>
            </a:extLst>
          </p:cNvPr>
          <p:cNvSpPr/>
          <p:nvPr userDrawn="1"/>
        </p:nvSpPr>
        <p:spPr>
          <a:xfrm>
            <a:off x="19356320" y="10750175"/>
            <a:ext cx="747780" cy="566222"/>
          </a:xfrm>
          <a:custGeom>
            <a:avLst/>
            <a:gdLst/>
            <a:ahLst/>
            <a:cxnLst/>
            <a:rect l="l" t="t" r="r" b="b"/>
            <a:pathLst>
              <a:path w="19424015" h="554990">
                <a:moveTo>
                  <a:pt x="0" y="554956"/>
                </a:moveTo>
                <a:lnTo>
                  <a:pt x="19423492" y="554956"/>
                </a:lnTo>
                <a:lnTo>
                  <a:pt x="19423492" y="0"/>
                </a:lnTo>
                <a:lnTo>
                  <a:pt x="0" y="0"/>
                </a:lnTo>
                <a:lnTo>
                  <a:pt x="0" y="554956"/>
                </a:lnTo>
                <a:close/>
              </a:path>
            </a:pathLst>
          </a:custGeom>
          <a:solidFill>
            <a:schemeClr val="bg1">
              <a:lumMod val="65000"/>
            </a:schemeClr>
          </a:solidFill>
        </p:spPr>
        <p:txBody>
          <a:bodyPr wrap="square" lIns="0" tIns="0" rIns="0" bIns="0" rtlCol="0"/>
          <a:lstStyle/>
          <a:p>
            <a:endParaRPr dirty="0">
              <a:solidFill>
                <a:schemeClr val="tx1">
                  <a:lumMod val="50000"/>
                  <a:lumOff val="50000"/>
                </a:schemeClr>
              </a:solidFill>
            </a:endParaRPr>
          </a:p>
        </p:txBody>
      </p:sp>
      <p:sp>
        <p:nvSpPr>
          <p:cNvPr id="9" name="object 3">
            <a:extLst>
              <a:ext uri="{FF2B5EF4-FFF2-40B4-BE49-F238E27FC236}">
                <a16:creationId xmlns:a16="http://schemas.microsoft.com/office/drawing/2014/main" id="{BB523BA6-F91C-7045-B475-D736B27296BD}"/>
              </a:ext>
            </a:extLst>
          </p:cNvPr>
          <p:cNvSpPr/>
          <p:nvPr userDrawn="1"/>
        </p:nvSpPr>
        <p:spPr>
          <a:xfrm>
            <a:off x="-29712" y="10750175"/>
            <a:ext cx="19424015" cy="566222"/>
          </a:xfrm>
          <a:custGeom>
            <a:avLst/>
            <a:gdLst/>
            <a:ahLst/>
            <a:cxnLst/>
            <a:rect l="l" t="t" r="r" b="b"/>
            <a:pathLst>
              <a:path w="19424015" h="554990">
                <a:moveTo>
                  <a:pt x="0" y="554956"/>
                </a:moveTo>
                <a:lnTo>
                  <a:pt x="19423492" y="554956"/>
                </a:lnTo>
                <a:lnTo>
                  <a:pt x="19423492" y="0"/>
                </a:lnTo>
                <a:lnTo>
                  <a:pt x="0" y="0"/>
                </a:lnTo>
                <a:lnTo>
                  <a:pt x="0" y="554956"/>
                </a:lnTo>
                <a:close/>
              </a:path>
            </a:pathLst>
          </a:custGeom>
          <a:solidFill>
            <a:srgbClr val="E3E4E6"/>
          </a:solidFill>
        </p:spPr>
        <p:txBody>
          <a:bodyPr wrap="square" lIns="0" tIns="0" rIns="0" bIns="0" rtlCol="0"/>
          <a:lstStyle/>
          <a:p>
            <a:endParaRPr dirty="0"/>
          </a:p>
        </p:txBody>
      </p:sp>
      <p:sp>
        <p:nvSpPr>
          <p:cNvPr id="11" name="object 5">
            <a:extLst>
              <a:ext uri="{FF2B5EF4-FFF2-40B4-BE49-F238E27FC236}">
                <a16:creationId xmlns:a16="http://schemas.microsoft.com/office/drawing/2014/main" id="{6D85ECF8-301A-8446-9F95-AAD024E361D9}"/>
              </a:ext>
            </a:extLst>
          </p:cNvPr>
          <p:cNvSpPr txBox="1"/>
          <p:nvPr userDrawn="1"/>
        </p:nvSpPr>
        <p:spPr>
          <a:xfrm>
            <a:off x="341316" y="10860052"/>
            <a:ext cx="3935095" cy="270587"/>
          </a:xfrm>
          <a:prstGeom prst="rect">
            <a:avLst/>
          </a:prstGeom>
        </p:spPr>
        <p:txBody>
          <a:bodyPr vert="horz" wrap="square" lIns="0" tIns="16510" rIns="0" bIns="0" rtlCol="0">
            <a:spAutoFit/>
          </a:bodyPr>
          <a:lstStyle/>
          <a:p>
            <a:pPr>
              <a:lnSpc>
                <a:spcPct val="100000"/>
              </a:lnSpc>
              <a:spcBef>
                <a:spcPts val="130"/>
              </a:spcBef>
            </a:pPr>
            <a:r>
              <a:rPr sz="1650" spc="30" dirty="0">
                <a:solidFill>
                  <a:srgbClr val="666666"/>
                </a:solidFill>
                <a:latin typeface="Franklin Gothic Book" panose="020B0503020102020204" pitchFamily="34" charset="0"/>
                <a:cs typeface="ITC Franklin Gothic Std"/>
              </a:rPr>
              <a:t>LITHIUM-ION </a:t>
            </a:r>
            <a:r>
              <a:rPr sz="1650" spc="35" dirty="0">
                <a:solidFill>
                  <a:srgbClr val="666666"/>
                </a:solidFill>
                <a:latin typeface="Franklin Gothic Book" panose="020B0503020102020204" pitchFamily="34" charset="0"/>
                <a:cs typeface="ITC Franklin Gothic Std"/>
              </a:rPr>
              <a:t>BATTERY RECYCLING</a:t>
            </a:r>
            <a:r>
              <a:rPr sz="1650" spc="75" dirty="0">
                <a:solidFill>
                  <a:srgbClr val="666666"/>
                </a:solidFill>
                <a:latin typeface="Franklin Gothic Book" panose="020B0503020102020204" pitchFamily="34" charset="0"/>
                <a:cs typeface="ITC Franklin Gothic Std"/>
              </a:rPr>
              <a:t> </a:t>
            </a:r>
            <a:r>
              <a:rPr sz="1650" spc="35" dirty="0">
                <a:solidFill>
                  <a:srgbClr val="666666"/>
                </a:solidFill>
                <a:latin typeface="Franklin Gothic Book" panose="020B0503020102020204" pitchFamily="34" charset="0"/>
                <a:cs typeface="ITC Franklin Gothic Std"/>
              </a:rPr>
              <a:t>PRIZE</a:t>
            </a:r>
            <a:endParaRPr sz="1650" dirty="0">
              <a:latin typeface="Franklin Gothic Book" panose="020B0503020102020204" pitchFamily="34" charset="0"/>
              <a:cs typeface="ITC Franklin Gothic Std"/>
            </a:endParaRPr>
          </a:p>
        </p:txBody>
      </p:sp>
      <p:sp>
        <p:nvSpPr>
          <p:cNvPr id="12" name="object 6">
            <a:extLst>
              <a:ext uri="{FF2B5EF4-FFF2-40B4-BE49-F238E27FC236}">
                <a16:creationId xmlns:a16="http://schemas.microsoft.com/office/drawing/2014/main" id="{0EFE15CB-3958-1A48-9B42-139419EC093B}"/>
              </a:ext>
            </a:extLst>
          </p:cNvPr>
          <p:cNvSpPr txBox="1"/>
          <p:nvPr userDrawn="1"/>
        </p:nvSpPr>
        <p:spPr>
          <a:xfrm>
            <a:off x="4571488" y="10860052"/>
            <a:ext cx="2977515" cy="270587"/>
          </a:xfrm>
          <a:prstGeom prst="rect">
            <a:avLst/>
          </a:prstGeom>
        </p:spPr>
        <p:txBody>
          <a:bodyPr vert="horz" wrap="square" lIns="0" tIns="16510" rIns="0" bIns="0" rtlCol="0">
            <a:spAutoFit/>
          </a:bodyPr>
          <a:lstStyle/>
          <a:p>
            <a:pPr>
              <a:lnSpc>
                <a:spcPct val="100000"/>
              </a:lnSpc>
              <a:spcBef>
                <a:spcPts val="130"/>
              </a:spcBef>
            </a:pPr>
            <a:r>
              <a:rPr sz="1650" spc="30" dirty="0">
                <a:solidFill>
                  <a:srgbClr val="666666"/>
                </a:solidFill>
                <a:latin typeface="Franklin Gothic Book" panose="020B0503020102020204" pitchFamily="34" charset="0"/>
                <a:cs typeface="ITC Franklin Gothic Std"/>
              </a:rPr>
              <a:t>U.S. </a:t>
            </a:r>
            <a:r>
              <a:rPr sz="1650" spc="35" dirty="0">
                <a:solidFill>
                  <a:srgbClr val="666666"/>
                </a:solidFill>
                <a:latin typeface="Franklin Gothic Book" panose="020B0503020102020204" pitchFamily="34" charset="0"/>
                <a:cs typeface="ITC Franklin Gothic Std"/>
              </a:rPr>
              <a:t>DEPARTMENT </a:t>
            </a:r>
            <a:r>
              <a:rPr sz="1650" spc="25" dirty="0">
                <a:solidFill>
                  <a:srgbClr val="666666"/>
                </a:solidFill>
                <a:latin typeface="Franklin Gothic Book" panose="020B0503020102020204" pitchFamily="34" charset="0"/>
                <a:cs typeface="ITC Franklin Gothic Std"/>
              </a:rPr>
              <a:t>OF</a:t>
            </a:r>
            <a:r>
              <a:rPr sz="1650" spc="65" dirty="0">
                <a:solidFill>
                  <a:srgbClr val="666666"/>
                </a:solidFill>
                <a:latin typeface="Franklin Gothic Book" panose="020B0503020102020204" pitchFamily="34" charset="0"/>
                <a:cs typeface="ITC Franklin Gothic Std"/>
              </a:rPr>
              <a:t> </a:t>
            </a:r>
            <a:r>
              <a:rPr sz="1650" spc="35" dirty="0">
                <a:solidFill>
                  <a:srgbClr val="666666"/>
                </a:solidFill>
                <a:latin typeface="Franklin Gothic Book" panose="020B0503020102020204" pitchFamily="34" charset="0"/>
                <a:cs typeface="ITC Franklin Gothic Std"/>
              </a:rPr>
              <a:t>ENERGY</a:t>
            </a:r>
            <a:endParaRPr sz="1650" dirty="0">
              <a:latin typeface="Franklin Gothic Book" panose="020B0503020102020204" pitchFamily="34" charset="0"/>
              <a:cs typeface="ITC Franklin Gothic Std"/>
            </a:endParaRPr>
          </a:p>
        </p:txBody>
      </p:sp>
      <p:sp>
        <p:nvSpPr>
          <p:cNvPr id="13" name="object 7">
            <a:extLst>
              <a:ext uri="{FF2B5EF4-FFF2-40B4-BE49-F238E27FC236}">
                <a16:creationId xmlns:a16="http://schemas.microsoft.com/office/drawing/2014/main" id="{D180F876-0ECB-4143-9998-115A97F42465}"/>
              </a:ext>
            </a:extLst>
          </p:cNvPr>
          <p:cNvSpPr/>
          <p:nvPr userDrawn="1"/>
        </p:nvSpPr>
        <p:spPr>
          <a:xfrm>
            <a:off x="4337050" y="10874010"/>
            <a:ext cx="0" cy="288290"/>
          </a:xfrm>
          <a:custGeom>
            <a:avLst/>
            <a:gdLst/>
            <a:ahLst/>
            <a:cxnLst/>
            <a:rect l="l" t="t" r="r" b="b"/>
            <a:pathLst>
              <a:path h="288290">
                <a:moveTo>
                  <a:pt x="0" y="0"/>
                </a:moveTo>
                <a:lnTo>
                  <a:pt x="0" y="287949"/>
                </a:lnTo>
              </a:path>
            </a:pathLst>
          </a:custGeom>
          <a:ln w="3175">
            <a:solidFill>
              <a:srgbClr val="666666"/>
            </a:solidFill>
          </a:ln>
        </p:spPr>
        <p:txBody>
          <a:bodyPr wrap="square" lIns="0" tIns="0" rIns="0" bIns="0" rtlCol="0"/>
          <a:lstStyle/>
          <a:p>
            <a:endParaRPr dirty="0"/>
          </a:p>
        </p:txBody>
      </p:sp>
      <p:sp>
        <p:nvSpPr>
          <p:cNvPr id="7" name="Slide Number Placeholder 5">
            <a:extLst>
              <a:ext uri="{FF2B5EF4-FFF2-40B4-BE49-F238E27FC236}">
                <a16:creationId xmlns:a16="http://schemas.microsoft.com/office/drawing/2014/main" id="{82C44AA3-47F4-7347-8A37-9E0EDF685358}"/>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70" r:id="rId9"/>
    <p:sldLayoutId id="2147483671" r:id="rId10"/>
    <p:sldLayoutId id="2147483745" r:id="rId11"/>
    <p:sldLayoutId id="2147483746" r:id="rId12"/>
  </p:sldLayoutIdLst>
  <p:hf hdr="0" ftr="0" dt="0"/>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F67159EF-67FD-C643-938A-810E92FA6DDF}"/>
              </a:ext>
            </a:extLst>
          </p:cNvPr>
          <p:cNvSpPr/>
          <p:nvPr userDrawn="1"/>
        </p:nvSpPr>
        <p:spPr>
          <a:xfrm>
            <a:off x="19355433" y="10749118"/>
            <a:ext cx="748668" cy="568086"/>
          </a:xfrm>
          <a:custGeom>
            <a:avLst/>
            <a:gdLst/>
            <a:ahLst/>
            <a:cxnLst/>
            <a:rect l="l" t="t" r="r" b="b"/>
            <a:pathLst>
              <a:path w="19424015" h="554990">
                <a:moveTo>
                  <a:pt x="0" y="554956"/>
                </a:moveTo>
                <a:lnTo>
                  <a:pt x="19423492" y="554956"/>
                </a:lnTo>
                <a:lnTo>
                  <a:pt x="19423492" y="0"/>
                </a:lnTo>
                <a:lnTo>
                  <a:pt x="0" y="0"/>
                </a:lnTo>
                <a:lnTo>
                  <a:pt x="0" y="554956"/>
                </a:lnTo>
                <a:close/>
              </a:path>
            </a:pathLst>
          </a:custGeom>
          <a:solidFill>
            <a:schemeClr val="bg1">
              <a:lumMod val="65000"/>
            </a:schemeClr>
          </a:solidFill>
        </p:spPr>
        <p:txBody>
          <a:bodyPr lIns="0" tIns="0" rIns="0" bIns="0"/>
          <a:lstStyle/>
          <a:p>
            <a:pPr>
              <a:defRPr/>
            </a:pPr>
            <a:endParaRPr sz="2968" dirty="0">
              <a:solidFill>
                <a:schemeClr val="tx1">
                  <a:lumMod val="50000"/>
                  <a:lumOff val="50000"/>
                </a:schemeClr>
              </a:solidFill>
            </a:endParaRPr>
          </a:p>
        </p:txBody>
      </p:sp>
      <p:sp>
        <p:nvSpPr>
          <p:cNvPr id="13315" name="object 3">
            <a:extLst>
              <a:ext uri="{FF2B5EF4-FFF2-40B4-BE49-F238E27FC236}">
                <a16:creationId xmlns:a16="http://schemas.microsoft.com/office/drawing/2014/main" id="{6BE10DE3-5705-F94C-907C-8974D8C95EFD}"/>
              </a:ext>
            </a:extLst>
          </p:cNvPr>
          <p:cNvSpPr>
            <a:spLocks/>
          </p:cNvSpPr>
          <p:nvPr userDrawn="1"/>
        </p:nvSpPr>
        <p:spPr bwMode="auto">
          <a:xfrm>
            <a:off x="-28795" y="10749118"/>
            <a:ext cx="19423494" cy="568086"/>
          </a:xfrm>
          <a:custGeom>
            <a:avLst/>
            <a:gdLst>
              <a:gd name="T0" fmla="*/ 0 w 19424015"/>
              <a:gd name="T1" fmla="*/ 344467 h 554990"/>
              <a:gd name="T2" fmla="*/ 11778934 w 19424015"/>
              <a:gd name="T3" fmla="*/ 344467 h 554990"/>
              <a:gd name="T4" fmla="*/ 11778934 w 19424015"/>
              <a:gd name="T5" fmla="*/ 0 h 554990"/>
              <a:gd name="T6" fmla="*/ 0 w 19424015"/>
              <a:gd name="T7" fmla="*/ 0 h 554990"/>
              <a:gd name="T8" fmla="*/ 0 w 19424015"/>
              <a:gd name="T9" fmla="*/ 344467 h 5549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24015" h="554990">
                <a:moveTo>
                  <a:pt x="0" y="554956"/>
                </a:moveTo>
                <a:lnTo>
                  <a:pt x="19423492" y="554956"/>
                </a:lnTo>
                <a:lnTo>
                  <a:pt x="19423492" y="0"/>
                </a:lnTo>
                <a:lnTo>
                  <a:pt x="0" y="0"/>
                </a:lnTo>
                <a:lnTo>
                  <a:pt x="0" y="554956"/>
                </a:lnTo>
                <a:close/>
              </a:path>
            </a:pathLst>
          </a:custGeom>
          <a:solidFill>
            <a:srgbClr val="E3E4E6"/>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sz="2968" dirty="0"/>
          </a:p>
        </p:txBody>
      </p:sp>
      <p:sp>
        <p:nvSpPr>
          <p:cNvPr id="11" name="object 5">
            <a:extLst>
              <a:ext uri="{FF2B5EF4-FFF2-40B4-BE49-F238E27FC236}">
                <a16:creationId xmlns:a16="http://schemas.microsoft.com/office/drawing/2014/main" id="{6D85ECF8-301A-8446-9F95-AAD024E361D9}"/>
              </a:ext>
            </a:extLst>
          </p:cNvPr>
          <p:cNvSpPr txBox="1"/>
          <p:nvPr userDrawn="1"/>
        </p:nvSpPr>
        <p:spPr>
          <a:xfrm>
            <a:off x="340304" y="10859070"/>
            <a:ext cx="3937053" cy="270714"/>
          </a:xfrm>
          <a:prstGeom prst="rect">
            <a:avLst/>
          </a:prstGeom>
        </p:spPr>
        <p:txBody>
          <a:bodyPr lIns="0" tIns="16509" rIns="0" bIns="0">
            <a:spAutoFit/>
          </a:bodyPr>
          <a:lstStyle/>
          <a:p>
            <a:pPr>
              <a:spcBef>
                <a:spcPts val="130"/>
              </a:spcBef>
              <a:defRPr/>
            </a:pPr>
            <a:r>
              <a:rPr sz="1651" spc="30" dirty="0">
                <a:solidFill>
                  <a:srgbClr val="666666"/>
                </a:solidFill>
                <a:latin typeface="Franklin Gothic Book" panose="020B0503020102020204" pitchFamily="34" charset="0"/>
                <a:cs typeface="ITC Franklin Gothic Std"/>
              </a:rPr>
              <a:t>LITHIUM-ION </a:t>
            </a:r>
            <a:r>
              <a:rPr sz="1651" spc="35" dirty="0">
                <a:solidFill>
                  <a:srgbClr val="666666"/>
                </a:solidFill>
                <a:latin typeface="Franklin Gothic Book" panose="020B0503020102020204" pitchFamily="34" charset="0"/>
                <a:cs typeface="ITC Franklin Gothic Std"/>
              </a:rPr>
              <a:t>BATTERY RECYCLING</a:t>
            </a:r>
            <a:r>
              <a:rPr sz="1651" spc="74" dirty="0">
                <a:solidFill>
                  <a:srgbClr val="666666"/>
                </a:solidFill>
                <a:latin typeface="Franklin Gothic Book" panose="020B0503020102020204" pitchFamily="34" charset="0"/>
                <a:cs typeface="ITC Franklin Gothic Std"/>
              </a:rPr>
              <a:t> </a:t>
            </a:r>
            <a:r>
              <a:rPr sz="1651" spc="35" dirty="0">
                <a:solidFill>
                  <a:srgbClr val="666666"/>
                </a:solidFill>
                <a:latin typeface="Franklin Gothic Book" panose="020B0503020102020204" pitchFamily="34" charset="0"/>
                <a:cs typeface="ITC Franklin Gothic Std"/>
              </a:rPr>
              <a:t>PRIZE</a:t>
            </a:r>
            <a:endParaRPr sz="1651" dirty="0">
              <a:latin typeface="Franklin Gothic Book" panose="020B0503020102020204" pitchFamily="34" charset="0"/>
              <a:cs typeface="ITC Franklin Gothic Std"/>
            </a:endParaRPr>
          </a:p>
        </p:txBody>
      </p:sp>
      <p:sp>
        <p:nvSpPr>
          <p:cNvPr id="12" name="object 6">
            <a:extLst>
              <a:ext uri="{FF2B5EF4-FFF2-40B4-BE49-F238E27FC236}">
                <a16:creationId xmlns:a16="http://schemas.microsoft.com/office/drawing/2014/main" id="{0EFE15CB-3958-1A48-9B42-139419EC093B}"/>
              </a:ext>
            </a:extLst>
          </p:cNvPr>
          <p:cNvSpPr txBox="1"/>
          <p:nvPr userDrawn="1"/>
        </p:nvSpPr>
        <p:spPr>
          <a:xfrm>
            <a:off x="4570542" y="10859070"/>
            <a:ext cx="2978967" cy="270714"/>
          </a:xfrm>
          <a:prstGeom prst="rect">
            <a:avLst/>
          </a:prstGeom>
        </p:spPr>
        <p:txBody>
          <a:bodyPr lIns="0" tIns="16509" rIns="0" bIns="0">
            <a:spAutoFit/>
          </a:bodyPr>
          <a:lstStyle/>
          <a:p>
            <a:pPr>
              <a:spcBef>
                <a:spcPts val="130"/>
              </a:spcBef>
              <a:defRPr/>
            </a:pPr>
            <a:r>
              <a:rPr sz="1651" spc="30" dirty="0">
                <a:solidFill>
                  <a:srgbClr val="666666"/>
                </a:solidFill>
                <a:latin typeface="Franklin Gothic Book" panose="020B0503020102020204" pitchFamily="34" charset="0"/>
                <a:cs typeface="ITC Franklin Gothic Std"/>
              </a:rPr>
              <a:t>U.S. </a:t>
            </a:r>
            <a:r>
              <a:rPr sz="1651" spc="35" dirty="0">
                <a:solidFill>
                  <a:srgbClr val="666666"/>
                </a:solidFill>
                <a:latin typeface="Franklin Gothic Book" panose="020B0503020102020204" pitchFamily="34" charset="0"/>
                <a:cs typeface="ITC Franklin Gothic Std"/>
              </a:rPr>
              <a:t>DEPARTMENT </a:t>
            </a:r>
            <a:r>
              <a:rPr sz="1651" spc="25" dirty="0">
                <a:solidFill>
                  <a:srgbClr val="666666"/>
                </a:solidFill>
                <a:latin typeface="Franklin Gothic Book" panose="020B0503020102020204" pitchFamily="34" charset="0"/>
                <a:cs typeface="ITC Franklin Gothic Std"/>
              </a:rPr>
              <a:t>OF</a:t>
            </a:r>
            <a:r>
              <a:rPr sz="1651" spc="64" dirty="0">
                <a:solidFill>
                  <a:srgbClr val="666666"/>
                </a:solidFill>
                <a:latin typeface="Franklin Gothic Book" panose="020B0503020102020204" pitchFamily="34" charset="0"/>
                <a:cs typeface="ITC Franklin Gothic Std"/>
              </a:rPr>
              <a:t> </a:t>
            </a:r>
            <a:r>
              <a:rPr sz="1651" spc="35" dirty="0">
                <a:solidFill>
                  <a:srgbClr val="666666"/>
                </a:solidFill>
                <a:latin typeface="Franklin Gothic Book" panose="020B0503020102020204" pitchFamily="34" charset="0"/>
                <a:cs typeface="ITC Franklin Gothic Std"/>
              </a:rPr>
              <a:t>ENERGY</a:t>
            </a:r>
            <a:endParaRPr sz="1651" dirty="0">
              <a:latin typeface="Franklin Gothic Book" panose="020B0503020102020204" pitchFamily="34" charset="0"/>
              <a:cs typeface="ITC Franklin Gothic Std"/>
            </a:endParaRPr>
          </a:p>
        </p:txBody>
      </p:sp>
      <p:sp>
        <p:nvSpPr>
          <p:cNvPr id="13318" name="object 7">
            <a:extLst>
              <a:ext uri="{FF2B5EF4-FFF2-40B4-BE49-F238E27FC236}">
                <a16:creationId xmlns:a16="http://schemas.microsoft.com/office/drawing/2014/main" id="{681CC15F-22B7-D84E-BAEB-49FA1467A023}"/>
              </a:ext>
            </a:extLst>
          </p:cNvPr>
          <p:cNvSpPr>
            <a:spLocks/>
          </p:cNvSpPr>
          <p:nvPr userDrawn="1"/>
        </p:nvSpPr>
        <p:spPr bwMode="auto">
          <a:xfrm>
            <a:off x="4337565" y="10874778"/>
            <a:ext cx="0" cy="287970"/>
          </a:xfrm>
          <a:custGeom>
            <a:avLst/>
            <a:gdLst>
              <a:gd name="T0" fmla="*/ 0 h 288290"/>
              <a:gd name="T1" fmla="*/ 174418 h 288290"/>
              <a:gd name="T2" fmla="*/ 0 60000 65536"/>
              <a:gd name="T3" fmla="*/ 0 60000 65536"/>
            </a:gdLst>
            <a:ahLst/>
            <a:cxnLst>
              <a:cxn ang="T2">
                <a:pos x="0" y="T0"/>
              </a:cxn>
              <a:cxn ang="T3">
                <a:pos x="0" y="T1"/>
              </a:cxn>
            </a:cxnLst>
            <a:rect l="0" t="0" r="r" b="b"/>
            <a:pathLst>
              <a:path h="288290">
                <a:moveTo>
                  <a:pt x="0" y="0"/>
                </a:moveTo>
                <a:lnTo>
                  <a:pt x="0" y="287949"/>
                </a:lnTo>
              </a:path>
            </a:pathLst>
          </a:custGeom>
          <a:noFill/>
          <a:ln w="3175">
            <a:solidFill>
              <a:srgbClr val="666666"/>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sz="2968" dirty="0"/>
          </a:p>
        </p:txBody>
      </p:sp>
      <p:sp>
        <p:nvSpPr>
          <p:cNvPr id="7" name="Slide Number Placeholder 5">
            <a:extLst>
              <a:ext uri="{FF2B5EF4-FFF2-40B4-BE49-F238E27FC236}">
                <a16:creationId xmlns:a16="http://schemas.microsoft.com/office/drawing/2014/main" id="{E93729B0-BC0F-424D-B59F-4D1E3DBB1523}"/>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204540313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hf hdr="0" ftr="0" dt="0"/>
  <p:txStyles>
    <p:titleStyle>
      <a:lvl1pPr algn="ctr" rtl="0" eaLnBrk="0" fontAlgn="base" hangingPunct="0">
        <a:spcBef>
          <a:spcPct val="0"/>
        </a:spcBef>
        <a:spcAft>
          <a:spcPct val="0"/>
        </a:spcAft>
        <a:defRPr>
          <a:solidFill>
            <a:schemeClr val="tx2"/>
          </a:solidFill>
          <a:latin typeface="+mj-lt"/>
          <a:ea typeface="+mj-ea"/>
          <a:cs typeface="+mj-cs"/>
        </a:defRPr>
      </a:lvl1pPr>
      <a:lvl2pPr algn="ctr" rtl="0" eaLnBrk="0" fontAlgn="base" hangingPunct="0">
        <a:spcBef>
          <a:spcPct val="0"/>
        </a:spcBef>
        <a:spcAft>
          <a:spcPct val="0"/>
        </a:spcAft>
        <a:defRPr>
          <a:solidFill>
            <a:schemeClr val="tx2"/>
          </a:solidFill>
          <a:latin typeface="Calibri" panose="020F0502020204030204" pitchFamily="34" charset="0"/>
        </a:defRPr>
      </a:lvl2pPr>
      <a:lvl3pPr algn="ctr" rtl="0" eaLnBrk="0" fontAlgn="base" hangingPunct="0">
        <a:spcBef>
          <a:spcPct val="0"/>
        </a:spcBef>
        <a:spcAft>
          <a:spcPct val="0"/>
        </a:spcAft>
        <a:defRPr>
          <a:solidFill>
            <a:schemeClr val="tx2"/>
          </a:solidFill>
          <a:latin typeface="Calibri" panose="020F0502020204030204" pitchFamily="34" charset="0"/>
        </a:defRPr>
      </a:lvl3pPr>
      <a:lvl4pPr algn="ctr" rtl="0" eaLnBrk="0" fontAlgn="base" hangingPunct="0">
        <a:spcBef>
          <a:spcPct val="0"/>
        </a:spcBef>
        <a:spcAft>
          <a:spcPct val="0"/>
        </a:spcAft>
        <a:defRPr>
          <a:solidFill>
            <a:schemeClr val="tx2"/>
          </a:solidFill>
          <a:latin typeface="Calibri" panose="020F0502020204030204" pitchFamily="34" charset="0"/>
        </a:defRPr>
      </a:lvl4pPr>
      <a:lvl5pPr algn="ctr" rtl="0" eaLnBrk="0" fontAlgn="base" hangingPunct="0">
        <a:spcBef>
          <a:spcPct val="0"/>
        </a:spcBef>
        <a:spcAft>
          <a:spcPct val="0"/>
        </a:spcAft>
        <a:defRPr>
          <a:solidFill>
            <a:schemeClr val="tx2"/>
          </a:solidFill>
          <a:latin typeface="Calibri" panose="020F0502020204030204" pitchFamily="34" charset="0"/>
        </a:defRPr>
      </a:lvl5pPr>
      <a:lvl6pPr marL="753923" algn="ctr" rtl="0" fontAlgn="base">
        <a:spcBef>
          <a:spcPct val="0"/>
        </a:spcBef>
        <a:spcAft>
          <a:spcPct val="0"/>
        </a:spcAft>
        <a:defRPr>
          <a:solidFill>
            <a:schemeClr val="tx2"/>
          </a:solidFill>
          <a:latin typeface="Calibri" panose="020F0502020204030204" pitchFamily="34" charset="0"/>
        </a:defRPr>
      </a:lvl6pPr>
      <a:lvl7pPr marL="1507846" algn="ctr" rtl="0" fontAlgn="base">
        <a:spcBef>
          <a:spcPct val="0"/>
        </a:spcBef>
        <a:spcAft>
          <a:spcPct val="0"/>
        </a:spcAft>
        <a:defRPr>
          <a:solidFill>
            <a:schemeClr val="tx2"/>
          </a:solidFill>
          <a:latin typeface="Calibri" panose="020F0502020204030204" pitchFamily="34" charset="0"/>
        </a:defRPr>
      </a:lvl7pPr>
      <a:lvl8pPr marL="2261768" algn="ctr" rtl="0" fontAlgn="base">
        <a:spcBef>
          <a:spcPct val="0"/>
        </a:spcBef>
        <a:spcAft>
          <a:spcPct val="0"/>
        </a:spcAft>
        <a:defRPr>
          <a:solidFill>
            <a:schemeClr val="tx2"/>
          </a:solidFill>
          <a:latin typeface="Calibri" panose="020F0502020204030204" pitchFamily="34" charset="0"/>
        </a:defRPr>
      </a:lvl8pPr>
      <a:lvl9pPr marL="3015691" algn="ctr" rtl="0" fontAlgn="base">
        <a:spcBef>
          <a:spcPct val="0"/>
        </a:spcBef>
        <a:spcAft>
          <a:spcPct val="0"/>
        </a:spcAft>
        <a:defRPr>
          <a:solidFill>
            <a:schemeClr val="tx2"/>
          </a:solidFill>
          <a:latin typeface="Calibri" panose="020F0502020204030204" pitchFamily="34" charset="0"/>
        </a:defRPr>
      </a:lvl9pPr>
    </p:titleStyle>
    <p:bodyStyle>
      <a:lvl1pPr algn="l" rtl="0" eaLnBrk="0" fontAlgn="base" hangingPunct="0">
        <a:spcBef>
          <a:spcPct val="20000"/>
        </a:spcBef>
        <a:spcAft>
          <a:spcPct val="0"/>
        </a:spcAft>
        <a:defRPr>
          <a:solidFill>
            <a:schemeClr val="tx1"/>
          </a:solidFill>
          <a:latin typeface="+mn-lt"/>
          <a:ea typeface="+mn-ea"/>
          <a:cs typeface="+mn-cs"/>
        </a:defRPr>
      </a:lvl1pPr>
      <a:lvl2pPr marL="455495" algn="l" rtl="0" eaLnBrk="0" fontAlgn="base" hangingPunct="0">
        <a:spcBef>
          <a:spcPct val="20000"/>
        </a:spcBef>
        <a:spcAft>
          <a:spcPct val="0"/>
        </a:spcAft>
        <a:defRPr>
          <a:solidFill>
            <a:schemeClr val="tx1"/>
          </a:solidFill>
          <a:latin typeface="+mn-lt"/>
          <a:ea typeface="+mn-ea"/>
          <a:cs typeface="+mn-cs"/>
        </a:defRPr>
      </a:lvl2pPr>
      <a:lvl3pPr marL="913609" algn="l" rtl="0" eaLnBrk="0" fontAlgn="base" hangingPunct="0">
        <a:spcBef>
          <a:spcPct val="20000"/>
        </a:spcBef>
        <a:spcAft>
          <a:spcPct val="0"/>
        </a:spcAft>
        <a:defRPr>
          <a:solidFill>
            <a:schemeClr val="tx1"/>
          </a:solidFill>
          <a:latin typeface="+mn-lt"/>
          <a:ea typeface="+mn-ea"/>
          <a:cs typeface="+mn-cs"/>
        </a:defRPr>
      </a:lvl3pPr>
      <a:lvl4pPr marL="1369104" algn="l" rtl="0" eaLnBrk="0" fontAlgn="base" hangingPunct="0">
        <a:spcBef>
          <a:spcPct val="20000"/>
        </a:spcBef>
        <a:spcAft>
          <a:spcPct val="0"/>
        </a:spcAft>
        <a:defRPr>
          <a:solidFill>
            <a:schemeClr val="tx1"/>
          </a:solidFill>
          <a:latin typeface="+mn-lt"/>
          <a:ea typeface="+mn-ea"/>
          <a:cs typeface="+mn-cs"/>
        </a:defRPr>
      </a:lvl4pPr>
      <a:lvl5pPr marL="1827216" algn="l" rtl="0" eaLnBrk="0" fontAlgn="base" hangingPunct="0">
        <a:spcBef>
          <a:spcPct val="20000"/>
        </a:spcBef>
        <a:spcAft>
          <a:spcPct val="0"/>
        </a:spcAft>
        <a:defRPr>
          <a:solidFill>
            <a:schemeClr val="tx1"/>
          </a:solidFill>
          <a:latin typeface="+mn-lt"/>
          <a:ea typeface="+mn-ea"/>
          <a:cs typeface="+mn-cs"/>
        </a:defRPr>
      </a:lvl5pPr>
      <a:lvl6pPr marL="2285893" eaLnBrk="1" hangingPunct="1">
        <a:defRPr>
          <a:latin typeface="+mn-lt"/>
          <a:ea typeface="+mn-ea"/>
          <a:cs typeface="+mn-cs"/>
        </a:defRPr>
      </a:lvl6pPr>
      <a:lvl7pPr marL="2743072" eaLnBrk="1" hangingPunct="1">
        <a:defRPr>
          <a:latin typeface="+mn-lt"/>
          <a:ea typeface="+mn-ea"/>
          <a:cs typeface="+mn-cs"/>
        </a:defRPr>
      </a:lvl7pPr>
      <a:lvl8pPr marL="3200252" eaLnBrk="1" hangingPunct="1">
        <a:defRPr>
          <a:latin typeface="+mn-lt"/>
          <a:ea typeface="+mn-ea"/>
          <a:cs typeface="+mn-cs"/>
        </a:defRPr>
      </a:lvl8pPr>
      <a:lvl9pPr marL="3657431" eaLnBrk="1" hangingPunct="1">
        <a:defRPr>
          <a:latin typeface="+mn-lt"/>
          <a:ea typeface="+mn-ea"/>
          <a:cs typeface="+mn-cs"/>
        </a:defRPr>
      </a:lvl9pPr>
    </p:bodyStyle>
    <p:otherStyle>
      <a:lvl1pPr marL="0" eaLnBrk="1" hangingPunct="1">
        <a:defRPr>
          <a:latin typeface="+mn-lt"/>
          <a:ea typeface="+mn-ea"/>
          <a:cs typeface="+mn-cs"/>
        </a:defRPr>
      </a:lvl1pPr>
      <a:lvl2pPr marL="457179" eaLnBrk="1" hangingPunct="1">
        <a:defRPr>
          <a:latin typeface="+mn-lt"/>
          <a:ea typeface="+mn-ea"/>
          <a:cs typeface="+mn-cs"/>
        </a:defRPr>
      </a:lvl2pPr>
      <a:lvl3pPr marL="914357" eaLnBrk="1" hangingPunct="1">
        <a:defRPr>
          <a:latin typeface="+mn-lt"/>
          <a:ea typeface="+mn-ea"/>
          <a:cs typeface="+mn-cs"/>
        </a:defRPr>
      </a:lvl3pPr>
      <a:lvl4pPr marL="1371536" eaLnBrk="1" hangingPunct="1">
        <a:defRPr>
          <a:latin typeface="+mn-lt"/>
          <a:ea typeface="+mn-ea"/>
          <a:cs typeface="+mn-cs"/>
        </a:defRPr>
      </a:lvl4pPr>
      <a:lvl5pPr marL="1828715" eaLnBrk="1" hangingPunct="1">
        <a:defRPr>
          <a:latin typeface="+mn-lt"/>
          <a:ea typeface="+mn-ea"/>
          <a:cs typeface="+mn-cs"/>
        </a:defRPr>
      </a:lvl5pPr>
      <a:lvl6pPr marL="2285893" eaLnBrk="1" hangingPunct="1">
        <a:defRPr>
          <a:latin typeface="+mn-lt"/>
          <a:ea typeface="+mn-ea"/>
          <a:cs typeface="+mn-cs"/>
        </a:defRPr>
      </a:lvl6pPr>
      <a:lvl7pPr marL="2743072" eaLnBrk="1" hangingPunct="1">
        <a:defRPr>
          <a:latin typeface="+mn-lt"/>
          <a:ea typeface="+mn-ea"/>
          <a:cs typeface="+mn-cs"/>
        </a:defRPr>
      </a:lvl7pPr>
      <a:lvl8pPr marL="3200252" eaLnBrk="1" hangingPunct="1">
        <a:defRPr>
          <a:latin typeface="+mn-lt"/>
          <a:ea typeface="+mn-ea"/>
          <a:cs typeface="+mn-cs"/>
        </a:defRPr>
      </a:lvl8pPr>
      <a:lvl9pPr marL="3657431" eaLnBrk="1" hangingPunct="1">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8" name="Title Placeholder 1"/>
          <p:cNvSpPr>
            <a:spLocks noGrp="1"/>
          </p:cNvSpPr>
          <p:nvPr>
            <p:ph type="title"/>
          </p:nvPr>
        </p:nvSpPr>
        <p:spPr bwMode="auto">
          <a:xfrm>
            <a:off x="792298" y="-62830"/>
            <a:ext cx="19182662" cy="13403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1" name="Rectangle 10"/>
          <p:cNvSpPr/>
          <p:nvPr/>
        </p:nvSpPr>
        <p:spPr bwMode="auto">
          <a:xfrm flipH="1" flipV="1">
            <a:off x="0" y="1298485"/>
            <a:ext cx="20104100" cy="47122"/>
          </a:xfrm>
          <a:prstGeom prst="rect">
            <a:avLst/>
          </a:prstGeom>
          <a:solidFill>
            <a:schemeClr val="accent5"/>
          </a:solidFill>
          <a:ln>
            <a:solidFill>
              <a:srgbClr val="3A901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226" dirty="0">
              <a:solidFill>
                <a:srgbClr val="FFFFFF"/>
              </a:solidFill>
              <a:ea typeface="ＭＳ Ｐゴシック" pitchFamily="-106" charset="-128"/>
              <a:cs typeface="ＭＳ Ｐゴシック" pitchFamily="-106" charset="-128"/>
            </a:endParaRPr>
          </a:p>
        </p:txBody>
      </p:sp>
      <p:sp>
        <p:nvSpPr>
          <p:cNvPr id="1032" name="Text Placeholder 8"/>
          <p:cNvSpPr>
            <a:spLocks noGrp="1"/>
          </p:cNvSpPr>
          <p:nvPr>
            <p:ph type="body" idx="1"/>
          </p:nvPr>
        </p:nvSpPr>
        <p:spPr bwMode="auto">
          <a:xfrm>
            <a:off x="792298" y="1727822"/>
            <a:ext cx="18093690" cy="74636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object 3">
            <a:extLst>
              <a:ext uri="{FF2B5EF4-FFF2-40B4-BE49-F238E27FC236}">
                <a16:creationId xmlns:a16="http://schemas.microsoft.com/office/drawing/2014/main" id="{F67159EF-67FD-C643-938A-810E92FA6DDF}"/>
              </a:ext>
            </a:extLst>
          </p:cNvPr>
          <p:cNvSpPr/>
          <p:nvPr userDrawn="1"/>
        </p:nvSpPr>
        <p:spPr>
          <a:xfrm>
            <a:off x="19356320" y="10750175"/>
            <a:ext cx="747780" cy="566222"/>
          </a:xfrm>
          <a:custGeom>
            <a:avLst/>
            <a:gdLst/>
            <a:ahLst/>
            <a:cxnLst/>
            <a:rect l="l" t="t" r="r" b="b"/>
            <a:pathLst>
              <a:path w="19424015" h="554990">
                <a:moveTo>
                  <a:pt x="0" y="554956"/>
                </a:moveTo>
                <a:lnTo>
                  <a:pt x="19423492" y="554956"/>
                </a:lnTo>
                <a:lnTo>
                  <a:pt x="19423492" y="0"/>
                </a:lnTo>
                <a:lnTo>
                  <a:pt x="0" y="0"/>
                </a:lnTo>
                <a:lnTo>
                  <a:pt x="0" y="554956"/>
                </a:lnTo>
                <a:close/>
              </a:path>
            </a:pathLst>
          </a:custGeom>
          <a:solidFill>
            <a:schemeClr val="bg1">
              <a:lumMod val="65000"/>
            </a:schemeClr>
          </a:solidFill>
        </p:spPr>
        <p:txBody>
          <a:bodyPr wrap="square" lIns="0" tIns="0" rIns="0" bIns="0" rtlCol="0"/>
          <a:lstStyle/>
          <a:p>
            <a:endParaRPr dirty="0">
              <a:solidFill>
                <a:schemeClr val="tx1">
                  <a:lumMod val="50000"/>
                  <a:lumOff val="50000"/>
                </a:schemeClr>
              </a:solidFill>
            </a:endParaRPr>
          </a:p>
        </p:txBody>
      </p:sp>
      <p:sp>
        <p:nvSpPr>
          <p:cNvPr id="15" name="object 3">
            <a:extLst>
              <a:ext uri="{FF2B5EF4-FFF2-40B4-BE49-F238E27FC236}">
                <a16:creationId xmlns:a16="http://schemas.microsoft.com/office/drawing/2014/main" id="{BB523BA6-F91C-7045-B475-D736B27296BD}"/>
              </a:ext>
            </a:extLst>
          </p:cNvPr>
          <p:cNvSpPr/>
          <p:nvPr userDrawn="1"/>
        </p:nvSpPr>
        <p:spPr>
          <a:xfrm>
            <a:off x="-29712" y="10750175"/>
            <a:ext cx="19424015" cy="566222"/>
          </a:xfrm>
          <a:custGeom>
            <a:avLst/>
            <a:gdLst/>
            <a:ahLst/>
            <a:cxnLst/>
            <a:rect l="l" t="t" r="r" b="b"/>
            <a:pathLst>
              <a:path w="19424015" h="554990">
                <a:moveTo>
                  <a:pt x="0" y="554956"/>
                </a:moveTo>
                <a:lnTo>
                  <a:pt x="19423492" y="554956"/>
                </a:lnTo>
                <a:lnTo>
                  <a:pt x="19423492" y="0"/>
                </a:lnTo>
                <a:lnTo>
                  <a:pt x="0" y="0"/>
                </a:lnTo>
                <a:lnTo>
                  <a:pt x="0" y="554956"/>
                </a:lnTo>
                <a:close/>
              </a:path>
            </a:pathLst>
          </a:custGeom>
          <a:solidFill>
            <a:srgbClr val="E3E4E6"/>
          </a:solidFill>
        </p:spPr>
        <p:txBody>
          <a:bodyPr wrap="square" lIns="0" tIns="0" rIns="0" bIns="0" rtlCol="0"/>
          <a:lstStyle/>
          <a:p>
            <a:endParaRPr dirty="0"/>
          </a:p>
        </p:txBody>
      </p:sp>
      <p:sp>
        <p:nvSpPr>
          <p:cNvPr id="16" name="object 5">
            <a:extLst>
              <a:ext uri="{FF2B5EF4-FFF2-40B4-BE49-F238E27FC236}">
                <a16:creationId xmlns:a16="http://schemas.microsoft.com/office/drawing/2014/main" id="{6D85ECF8-301A-8446-9F95-AAD024E361D9}"/>
              </a:ext>
            </a:extLst>
          </p:cNvPr>
          <p:cNvSpPr txBox="1"/>
          <p:nvPr userDrawn="1"/>
        </p:nvSpPr>
        <p:spPr>
          <a:xfrm>
            <a:off x="341316" y="10860052"/>
            <a:ext cx="3935095" cy="270587"/>
          </a:xfrm>
          <a:prstGeom prst="rect">
            <a:avLst/>
          </a:prstGeom>
        </p:spPr>
        <p:txBody>
          <a:bodyPr vert="horz" wrap="square" lIns="0" tIns="16510" rIns="0" bIns="0" rtlCol="0">
            <a:spAutoFit/>
          </a:bodyPr>
          <a:lstStyle/>
          <a:p>
            <a:pPr>
              <a:lnSpc>
                <a:spcPct val="100000"/>
              </a:lnSpc>
              <a:spcBef>
                <a:spcPts val="130"/>
              </a:spcBef>
            </a:pPr>
            <a:r>
              <a:rPr sz="1650" spc="30" dirty="0">
                <a:solidFill>
                  <a:srgbClr val="666666"/>
                </a:solidFill>
                <a:latin typeface="Franklin Gothic Book" panose="020B0503020102020204" pitchFamily="34" charset="0"/>
                <a:cs typeface="ITC Franklin Gothic Std"/>
              </a:rPr>
              <a:t>LITHIUM-ION </a:t>
            </a:r>
            <a:r>
              <a:rPr sz="1650" spc="35" dirty="0">
                <a:solidFill>
                  <a:srgbClr val="666666"/>
                </a:solidFill>
                <a:latin typeface="Franklin Gothic Book" panose="020B0503020102020204" pitchFamily="34" charset="0"/>
                <a:cs typeface="ITC Franklin Gothic Std"/>
              </a:rPr>
              <a:t>BATTERY RECYCLING</a:t>
            </a:r>
            <a:r>
              <a:rPr sz="1650" spc="75" dirty="0">
                <a:solidFill>
                  <a:srgbClr val="666666"/>
                </a:solidFill>
                <a:latin typeface="Franklin Gothic Book" panose="020B0503020102020204" pitchFamily="34" charset="0"/>
                <a:cs typeface="ITC Franklin Gothic Std"/>
              </a:rPr>
              <a:t> </a:t>
            </a:r>
            <a:r>
              <a:rPr sz="1650" spc="35" dirty="0">
                <a:solidFill>
                  <a:srgbClr val="666666"/>
                </a:solidFill>
                <a:latin typeface="Franklin Gothic Book" panose="020B0503020102020204" pitchFamily="34" charset="0"/>
                <a:cs typeface="ITC Franklin Gothic Std"/>
              </a:rPr>
              <a:t>PRIZE</a:t>
            </a:r>
            <a:endParaRPr sz="1650" dirty="0">
              <a:latin typeface="Franklin Gothic Book" panose="020B0503020102020204" pitchFamily="34" charset="0"/>
              <a:cs typeface="ITC Franklin Gothic Std"/>
            </a:endParaRPr>
          </a:p>
        </p:txBody>
      </p:sp>
      <p:sp>
        <p:nvSpPr>
          <p:cNvPr id="17" name="object 6">
            <a:extLst>
              <a:ext uri="{FF2B5EF4-FFF2-40B4-BE49-F238E27FC236}">
                <a16:creationId xmlns:a16="http://schemas.microsoft.com/office/drawing/2014/main" id="{0EFE15CB-3958-1A48-9B42-139419EC093B}"/>
              </a:ext>
            </a:extLst>
          </p:cNvPr>
          <p:cNvSpPr txBox="1"/>
          <p:nvPr userDrawn="1"/>
        </p:nvSpPr>
        <p:spPr>
          <a:xfrm>
            <a:off x="4571488" y="10860052"/>
            <a:ext cx="2977515" cy="270587"/>
          </a:xfrm>
          <a:prstGeom prst="rect">
            <a:avLst/>
          </a:prstGeom>
        </p:spPr>
        <p:txBody>
          <a:bodyPr vert="horz" wrap="square" lIns="0" tIns="16510" rIns="0" bIns="0" rtlCol="0">
            <a:spAutoFit/>
          </a:bodyPr>
          <a:lstStyle/>
          <a:p>
            <a:pPr>
              <a:lnSpc>
                <a:spcPct val="100000"/>
              </a:lnSpc>
              <a:spcBef>
                <a:spcPts val="130"/>
              </a:spcBef>
            </a:pPr>
            <a:r>
              <a:rPr sz="1650" spc="30" dirty="0">
                <a:solidFill>
                  <a:srgbClr val="666666"/>
                </a:solidFill>
                <a:latin typeface="Franklin Gothic Book" panose="020B0503020102020204" pitchFamily="34" charset="0"/>
                <a:cs typeface="ITC Franklin Gothic Std"/>
              </a:rPr>
              <a:t>U.S. </a:t>
            </a:r>
            <a:r>
              <a:rPr sz="1650" spc="35" dirty="0">
                <a:solidFill>
                  <a:srgbClr val="666666"/>
                </a:solidFill>
                <a:latin typeface="Franklin Gothic Book" panose="020B0503020102020204" pitchFamily="34" charset="0"/>
                <a:cs typeface="ITC Franklin Gothic Std"/>
              </a:rPr>
              <a:t>DEPARTMENT </a:t>
            </a:r>
            <a:r>
              <a:rPr sz="1650" spc="25" dirty="0">
                <a:solidFill>
                  <a:srgbClr val="666666"/>
                </a:solidFill>
                <a:latin typeface="Franklin Gothic Book" panose="020B0503020102020204" pitchFamily="34" charset="0"/>
                <a:cs typeface="ITC Franklin Gothic Std"/>
              </a:rPr>
              <a:t>OF</a:t>
            </a:r>
            <a:r>
              <a:rPr sz="1650" spc="65" dirty="0">
                <a:solidFill>
                  <a:srgbClr val="666666"/>
                </a:solidFill>
                <a:latin typeface="Franklin Gothic Book" panose="020B0503020102020204" pitchFamily="34" charset="0"/>
                <a:cs typeface="ITC Franklin Gothic Std"/>
              </a:rPr>
              <a:t> </a:t>
            </a:r>
            <a:r>
              <a:rPr sz="1650" spc="35" dirty="0">
                <a:solidFill>
                  <a:srgbClr val="666666"/>
                </a:solidFill>
                <a:latin typeface="Franklin Gothic Book" panose="020B0503020102020204" pitchFamily="34" charset="0"/>
                <a:cs typeface="ITC Franklin Gothic Std"/>
              </a:rPr>
              <a:t>ENERGY</a:t>
            </a:r>
            <a:endParaRPr sz="1650" dirty="0">
              <a:latin typeface="Franklin Gothic Book" panose="020B0503020102020204" pitchFamily="34" charset="0"/>
              <a:cs typeface="ITC Franklin Gothic Std"/>
            </a:endParaRPr>
          </a:p>
        </p:txBody>
      </p:sp>
      <p:sp>
        <p:nvSpPr>
          <p:cNvPr id="18" name="object 7">
            <a:extLst>
              <a:ext uri="{FF2B5EF4-FFF2-40B4-BE49-F238E27FC236}">
                <a16:creationId xmlns:a16="http://schemas.microsoft.com/office/drawing/2014/main" id="{D180F876-0ECB-4143-9998-115A97F42465}"/>
              </a:ext>
            </a:extLst>
          </p:cNvPr>
          <p:cNvSpPr/>
          <p:nvPr userDrawn="1"/>
        </p:nvSpPr>
        <p:spPr>
          <a:xfrm>
            <a:off x="4337050" y="10874010"/>
            <a:ext cx="0" cy="288290"/>
          </a:xfrm>
          <a:custGeom>
            <a:avLst/>
            <a:gdLst/>
            <a:ahLst/>
            <a:cxnLst/>
            <a:rect l="l" t="t" r="r" b="b"/>
            <a:pathLst>
              <a:path h="288290">
                <a:moveTo>
                  <a:pt x="0" y="0"/>
                </a:moveTo>
                <a:lnTo>
                  <a:pt x="0" y="287949"/>
                </a:lnTo>
              </a:path>
            </a:pathLst>
          </a:custGeom>
          <a:ln w="3175">
            <a:solidFill>
              <a:srgbClr val="666666"/>
            </a:solidFill>
          </a:ln>
        </p:spPr>
        <p:txBody>
          <a:bodyPr wrap="square" lIns="0" tIns="0" rIns="0" bIns="0" rtlCol="0"/>
          <a:lstStyle/>
          <a:p>
            <a:endParaRPr dirty="0"/>
          </a:p>
        </p:txBody>
      </p:sp>
      <p:sp>
        <p:nvSpPr>
          <p:cNvPr id="10" name="Slide Number Placeholder 5">
            <a:extLst>
              <a:ext uri="{FF2B5EF4-FFF2-40B4-BE49-F238E27FC236}">
                <a16:creationId xmlns:a16="http://schemas.microsoft.com/office/drawing/2014/main" id="{07C829E9-EE03-7540-9B75-13EE90070959}"/>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1160615028"/>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1" r:id="rId18"/>
    <p:sldLayoutId id="2147483702" r:id="rId19"/>
    <p:sldLayoutId id="2147483703" r:id="rId20"/>
    <p:sldLayoutId id="2147483704" r:id="rId21"/>
    <p:sldLayoutId id="2147483705" r:id="rId22"/>
    <p:sldLayoutId id="2147483706" r:id="rId23"/>
    <p:sldLayoutId id="2147483707"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 id="2147483726" r:id="rId42"/>
    <p:sldLayoutId id="2147483727" r:id="rId43"/>
    <p:sldLayoutId id="2147483728" r:id="rId44"/>
    <p:sldLayoutId id="2147483729" r:id="rId45"/>
    <p:sldLayoutId id="2147483730" r:id="rId46"/>
  </p:sldLayoutIdLst>
  <p:hf hdr="0" ftr="0" dt="0"/>
  <p:txStyles>
    <p:titleStyle>
      <a:lvl1pPr algn="l" defTabSz="565476" rtl="0" eaLnBrk="1" fontAlgn="base" hangingPunct="1">
        <a:spcBef>
          <a:spcPct val="0"/>
        </a:spcBef>
        <a:spcAft>
          <a:spcPct val="0"/>
        </a:spcAft>
        <a:defRPr lang="en-US" sz="4082" b="1" kern="1200" dirty="0">
          <a:solidFill>
            <a:srgbClr val="007934"/>
          </a:solidFill>
          <a:latin typeface="+mj-lt"/>
          <a:ea typeface="ヒラギノ角ゴ Pro W3" charset="0"/>
          <a:cs typeface="Arial"/>
        </a:defRPr>
      </a:lvl1pPr>
      <a:lvl2pPr algn="l" defTabSz="565476" rtl="0" eaLnBrk="1" fontAlgn="base" hangingPunct="1">
        <a:spcBef>
          <a:spcPct val="0"/>
        </a:spcBef>
        <a:spcAft>
          <a:spcPct val="0"/>
        </a:spcAft>
        <a:defRPr sz="4082" b="1">
          <a:solidFill>
            <a:srgbClr val="007934"/>
          </a:solidFill>
          <a:latin typeface="Franklin Gothic Medium" charset="0"/>
          <a:ea typeface="ヒラギノ角ゴ Pro W3" charset="0"/>
        </a:defRPr>
      </a:lvl2pPr>
      <a:lvl3pPr algn="l" defTabSz="565476" rtl="0" eaLnBrk="1" fontAlgn="base" hangingPunct="1">
        <a:spcBef>
          <a:spcPct val="0"/>
        </a:spcBef>
        <a:spcAft>
          <a:spcPct val="0"/>
        </a:spcAft>
        <a:defRPr sz="4082" b="1">
          <a:solidFill>
            <a:srgbClr val="007934"/>
          </a:solidFill>
          <a:latin typeface="Franklin Gothic Medium" charset="0"/>
          <a:ea typeface="ヒラギノ角ゴ Pro W3" charset="0"/>
        </a:defRPr>
      </a:lvl3pPr>
      <a:lvl4pPr algn="l" defTabSz="565476" rtl="0" eaLnBrk="1" fontAlgn="base" hangingPunct="1">
        <a:spcBef>
          <a:spcPct val="0"/>
        </a:spcBef>
        <a:spcAft>
          <a:spcPct val="0"/>
        </a:spcAft>
        <a:defRPr sz="4082" b="1">
          <a:solidFill>
            <a:srgbClr val="007934"/>
          </a:solidFill>
          <a:latin typeface="Franklin Gothic Medium" charset="0"/>
          <a:ea typeface="ヒラギノ角ゴ Pro W3" charset="0"/>
        </a:defRPr>
      </a:lvl4pPr>
      <a:lvl5pPr algn="l" defTabSz="565476" rtl="0" eaLnBrk="1" fontAlgn="base" hangingPunct="1">
        <a:spcBef>
          <a:spcPct val="0"/>
        </a:spcBef>
        <a:spcAft>
          <a:spcPct val="0"/>
        </a:spcAft>
        <a:defRPr sz="4082" b="1">
          <a:solidFill>
            <a:srgbClr val="007934"/>
          </a:solidFill>
          <a:latin typeface="Franklin Gothic Medium" charset="0"/>
          <a:ea typeface="ヒラギノ角ゴ Pro W3" charset="0"/>
        </a:defRPr>
      </a:lvl5pPr>
      <a:lvl6pPr marL="565476" algn="l" defTabSz="565476" rtl="0" eaLnBrk="1" fontAlgn="base" hangingPunct="1">
        <a:spcBef>
          <a:spcPct val="0"/>
        </a:spcBef>
        <a:spcAft>
          <a:spcPct val="0"/>
        </a:spcAft>
        <a:defRPr sz="4082" b="1">
          <a:solidFill>
            <a:srgbClr val="007934"/>
          </a:solidFill>
          <a:latin typeface="Franklin Gothic Medium" charset="0"/>
          <a:ea typeface="ヒラギノ角ゴ Pro W3" charset="0"/>
        </a:defRPr>
      </a:lvl6pPr>
      <a:lvl7pPr marL="1130953" algn="l" defTabSz="565476" rtl="0" eaLnBrk="1" fontAlgn="base" hangingPunct="1">
        <a:spcBef>
          <a:spcPct val="0"/>
        </a:spcBef>
        <a:spcAft>
          <a:spcPct val="0"/>
        </a:spcAft>
        <a:defRPr sz="4082" b="1">
          <a:solidFill>
            <a:srgbClr val="007934"/>
          </a:solidFill>
          <a:latin typeface="Franklin Gothic Medium" charset="0"/>
          <a:ea typeface="ヒラギノ角ゴ Pro W3" charset="0"/>
        </a:defRPr>
      </a:lvl7pPr>
      <a:lvl8pPr marL="1696429" algn="l" defTabSz="565476" rtl="0" eaLnBrk="1" fontAlgn="base" hangingPunct="1">
        <a:spcBef>
          <a:spcPct val="0"/>
        </a:spcBef>
        <a:spcAft>
          <a:spcPct val="0"/>
        </a:spcAft>
        <a:defRPr sz="4082" b="1">
          <a:solidFill>
            <a:srgbClr val="007934"/>
          </a:solidFill>
          <a:latin typeface="Franklin Gothic Medium" charset="0"/>
          <a:ea typeface="ヒラギノ角ゴ Pro W3" charset="0"/>
        </a:defRPr>
      </a:lvl8pPr>
      <a:lvl9pPr marL="2261906" algn="l" defTabSz="565476" rtl="0" eaLnBrk="1" fontAlgn="base" hangingPunct="1">
        <a:spcBef>
          <a:spcPct val="0"/>
        </a:spcBef>
        <a:spcAft>
          <a:spcPct val="0"/>
        </a:spcAft>
        <a:defRPr sz="4082" b="1">
          <a:solidFill>
            <a:srgbClr val="007934"/>
          </a:solidFill>
          <a:latin typeface="Franklin Gothic Medium" charset="0"/>
          <a:ea typeface="ヒラギノ角ゴ Pro W3" charset="0"/>
        </a:defRPr>
      </a:lvl9pPr>
    </p:titleStyle>
    <p:bodyStyle>
      <a:lvl1pPr marL="424107" indent="-424107" algn="l" defTabSz="565476" rtl="0" eaLnBrk="1" fontAlgn="base" hangingPunct="1">
        <a:spcBef>
          <a:spcPct val="20000"/>
        </a:spcBef>
        <a:spcAft>
          <a:spcPct val="0"/>
        </a:spcAft>
        <a:buFont typeface="Arial" charset="0"/>
        <a:buChar char="•"/>
        <a:defRPr sz="3216" kern="1200">
          <a:solidFill>
            <a:srgbClr val="282B2E"/>
          </a:solidFill>
          <a:latin typeface="+mj-lt"/>
          <a:ea typeface="ヒラギノ角ゴ Pro W3" charset="0"/>
          <a:cs typeface="Arial"/>
        </a:defRPr>
      </a:lvl1pPr>
      <a:lvl2pPr marL="918900" indent="-353424" algn="l" defTabSz="565476" rtl="0" eaLnBrk="1" fontAlgn="base" hangingPunct="1">
        <a:spcBef>
          <a:spcPct val="20000"/>
        </a:spcBef>
        <a:spcAft>
          <a:spcPct val="0"/>
        </a:spcAft>
        <a:buFont typeface="Arial" charset="0"/>
        <a:buChar char="–"/>
        <a:defRPr sz="2968" kern="1200">
          <a:solidFill>
            <a:srgbClr val="282B2E"/>
          </a:solidFill>
          <a:latin typeface="+mn-lt"/>
          <a:ea typeface="ヒラギノ角ゴ Pro W3" charset="0"/>
          <a:cs typeface="Arial"/>
        </a:defRPr>
      </a:lvl2pPr>
      <a:lvl3pPr marL="1413691" indent="-282738" algn="l" defTabSz="565476" rtl="0" eaLnBrk="1" fontAlgn="base" hangingPunct="1">
        <a:spcBef>
          <a:spcPct val="20000"/>
        </a:spcBef>
        <a:spcAft>
          <a:spcPct val="0"/>
        </a:spcAft>
        <a:buFont typeface="Arial" charset="0"/>
        <a:buChar char="•"/>
        <a:defRPr sz="2721" kern="1200">
          <a:solidFill>
            <a:srgbClr val="282B2E"/>
          </a:solidFill>
          <a:latin typeface="+mn-lt"/>
          <a:ea typeface="ヒラギノ角ゴ Pro W3" charset="0"/>
          <a:cs typeface="Arial"/>
        </a:defRPr>
      </a:lvl3pPr>
      <a:lvl4pPr marL="1979167" indent="-282738" algn="l" defTabSz="565476" rtl="0" eaLnBrk="1" fontAlgn="base" hangingPunct="1">
        <a:spcBef>
          <a:spcPct val="20000"/>
        </a:spcBef>
        <a:spcAft>
          <a:spcPct val="0"/>
        </a:spcAft>
        <a:buFont typeface="Arial" charset="0"/>
        <a:buChar char="–"/>
        <a:defRPr sz="2474" kern="1200">
          <a:solidFill>
            <a:srgbClr val="282B2E"/>
          </a:solidFill>
          <a:latin typeface="+mn-lt"/>
          <a:ea typeface="ヒラギノ角ゴ Pro W3" charset="0"/>
          <a:cs typeface="Arial"/>
        </a:defRPr>
      </a:lvl4pPr>
      <a:lvl5pPr marL="2544644" indent="-282738" algn="l" defTabSz="565476" rtl="0" eaLnBrk="1" fontAlgn="base" hangingPunct="1">
        <a:spcBef>
          <a:spcPct val="20000"/>
        </a:spcBef>
        <a:spcAft>
          <a:spcPct val="0"/>
        </a:spcAft>
        <a:buFont typeface="Arial" charset="0"/>
        <a:buChar char="»"/>
        <a:defRPr kern="1200">
          <a:solidFill>
            <a:srgbClr val="282B2E"/>
          </a:solidFill>
          <a:latin typeface="+mn-lt"/>
          <a:ea typeface="ヒラギノ角ゴ Pro W3" charset="0"/>
          <a:cs typeface="Arial"/>
        </a:defRPr>
      </a:lvl5pPr>
      <a:lvl6pPr marL="3110120" indent="-282738" algn="l" defTabSz="565476" rtl="0" eaLnBrk="1" latinLnBrk="0" hangingPunct="1">
        <a:spcBef>
          <a:spcPct val="20000"/>
        </a:spcBef>
        <a:buFont typeface="Arial"/>
        <a:buChar char="•"/>
        <a:defRPr sz="2474" kern="1200">
          <a:solidFill>
            <a:schemeClr val="tx1"/>
          </a:solidFill>
          <a:latin typeface="+mn-lt"/>
          <a:ea typeface="+mn-ea"/>
          <a:cs typeface="+mn-cs"/>
        </a:defRPr>
      </a:lvl6pPr>
      <a:lvl7pPr marL="3675597" indent="-282738" algn="l" defTabSz="565476" rtl="0" eaLnBrk="1" latinLnBrk="0" hangingPunct="1">
        <a:spcBef>
          <a:spcPct val="20000"/>
        </a:spcBef>
        <a:buFont typeface="Arial"/>
        <a:buChar char="•"/>
        <a:defRPr sz="2474" kern="1200">
          <a:solidFill>
            <a:schemeClr val="tx1"/>
          </a:solidFill>
          <a:latin typeface="+mn-lt"/>
          <a:ea typeface="+mn-ea"/>
          <a:cs typeface="+mn-cs"/>
        </a:defRPr>
      </a:lvl7pPr>
      <a:lvl8pPr marL="4241073" indent="-282738" algn="l" defTabSz="565476" rtl="0" eaLnBrk="1" latinLnBrk="0" hangingPunct="1">
        <a:spcBef>
          <a:spcPct val="20000"/>
        </a:spcBef>
        <a:buFont typeface="Arial"/>
        <a:buChar char="•"/>
        <a:defRPr sz="2474" kern="1200">
          <a:solidFill>
            <a:schemeClr val="tx1"/>
          </a:solidFill>
          <a:latin typeface="+mn-lt"/>
          <a:ea typeface="+mn-ea"/>
          <a:cs typeface="+mn-cs"/>
        </a:defRPr>
      </a:lvl8pPr>
      <a:lvl9pPr marL="4806549" indent="-282738" algn="l" defTabSz="565476" rtl="0" eaLnBrk="1" latinLnBrk="0" hangingPunct="1">
        <a:spcBef>
          <a:spcPct val="20000"/>
        </a:spcBef>
        <a:buFont typeface="Arial"/>
        <a:buChar char="•"/>
        <a:defRPr sz="2474" kern="1200">
          <a:solidFill>
            <a:schemeClr val="tx1"/>
          </a:solidFill>
          <a:latin typeface="+mn-lt"/>
          <a:ea typeface="+mn-ea"/>
          <a:cs typeface="+mn-cs"/>
        </a:defRPr>
      </a:lvl9pPr>
    </p:bodyStyle>
    <p:otherStyle>
      <a:defPPr>
        <a:defRPr lang="en-US"/>
      </a:defPPr>
      <a:lvl1pPr marL="0" algn="l" defTabSz="565476" rtl="0" eaLnBrk="1" latinLnBrk="0" hangingPunct="1">
        <a:defRPr sz="2226" kern="1200">
          <a:solidFill>
            <a:schemeClr val="tx1"/>
          </a:solidFill>
          <a:latin typeface="+mn-lt"/>
          <a:ea typeface="+mn-ea"/>
          <a:cs typeface="+mn-cs"/>
        </a:defRPr>
      </a:lvl1pPr>
      <a:lvl2pPr marL="565476" algn="l" defTabSz="565476" rtl="0" eaLnBrk="1" latinLnBrk="0" hangingPunct="1">
        <a:defRPr sz="2226" kern="1200">
          <a:solidFill>
            <a:schemeClr val="tx1"/>
          </a:solidFill>
          <a:latin typeface="+mn-lt"/>
          <a:ea typeface="+mn-ea"/>
          <a:cs typeface="+mn-cs"/>
        </a:defRPr>
      </a:lvl2pPr>
      <a:lvl3pPr marL="1130953" algn="l" defTabSz="565476" rtl="0" eaLnBrk="1" latinLnBrk="0" hangingPunct="1">
        <a:defRPr sz="2226" kern="1200">
          <a:solidFill>
            <a:schemeClr val="tx1"/>
          </a:solidFill>
          <a:latin typeface="+mn-lt"/>
          <a:ea typeface="+mn-ea"/>
          <a:cs typeface="+mn-cs"/>
        </a:defRPr>
      </a:lvl3pPr>
      <a:lvl4pPr marL="1696429" algn="l" defTabSz="565476" rtl="0" eaLnBrk="1" latinLnBrk="0" hangingPunct="1">
        <a:defRPr sz="2226" kern="1200">
          <a:solidFill>
            <a:schemeClr val="tx1"/>
          </a:solidFill>
          <a:latin typeface="+mn-lt"/>
          <a:ea typeface="+mn-ea"/>
          <a:cs typeface="+mn-cs"/>
        </a:defRPr>
      </a:lvl4pPr>
      <a:lvl5pPr marL="2261906" algn="l" defTabSz="565476" rtl="0" eaLnBrk="1" latinLnBrk="0" hangingPunct="1">
        <a:defRPr sz="2226" kern="1200">
          <a:solidFill>
            <a:schemeClr val="tx1"/>
          </a:solidFill>
          <a:latin typeface="+mn-lt"/>
          <a:ea typeface="+mn-ea"/>
          <a:cs typeface="+mn-cs"/>
        </a:defRPr>
      </a:lvl5pPr>
      <a:lvl6pPr marL="2827382" algn="l" defTabSz="565476" rtl="0" eaLnBrk="1" latinLnBrk="0" hangingPunct="1">
        <a:defRPr sz="2226" kern="1200">
          <a:solidFill>
            <a:schemeClr val="tx1"/>
          </a:solidFill>
          <a:latin typeface="+mn-lt"/>
          <a:ea typeface="+mn-ea"/>
          <a:cs typeface="+mn-cs"/>
        </a:defRPr>
      </a:lvl6pPr>
      <a:lvl7pPr marL="3392858" algn="l" defTabSz="565476" rtl="0" eaLnBrk="1" latinLnBrk="0" hangingPunct="1">
        <a:defRPr sz="2226" kern="1200">
          <a:solidFill>
            <a:schemeClr val="tx1"/>
          </a:solidFill>
          <a:latin typeface="+mn-lt"/>
          <a:ea typeface="+mn-ea"/>
          <a:cs typeface="+mn-cs"/>
        </a:defRPr>
      </a:lvl7pPr>
      <a:lvl8pPr marL="3958335" algn="l" defTabSz="565476" rtl="0" eaLnBrk="1" latinLnBrk="0" hangingPunct="1">
        <a:defRPr sz="2226" kern="1200">
          <a:solidFill>
            <a:schemeClr val="tx1"/>
          </a:solidFill>
          <a:latin typeface="+mn-lt"/>
          <a:ea typeface="+mn-ea"/>
          <a:cs typeface="+mn-cs"/>
        </a:defRPr>
      </a:lvl8pPr>
      <a:lvl9pPr marL="4523811" algn="l" defTabSz="565476" rtl="0" eaLnBrk="1" latinLnBrk="0" hangingPunct="1">
        <a:defRPr sz="2226"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Rectangle 9"/>
          <p:cNvSpPr/>
          <p:nvPr/>
        </p:nvSpPr>
        <p:spPr>
          <a:xfrm>
            <a:off x="3992898" y="10848599"/>
            <a:ext cx="16111202" cy="468606"/>
          </a:xfrm>
          <a:prstGeom prst="rect">
            <a:avLst/>
          </a:prstGeom>
          <a:solidFill>
            <a:srgbClr val="00663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968" dirty="0">
              <a:solidFill>
                <a:srgbClr val="FFFFFF"/>
              </a:solidFill>
              <a:ea typeface="ＭＳ Ｐゴシック" pitchFamily="-106" charset="-128"/>
              <a:cs typeface="ＭＳ Ｐゴシック" pitchFamily="-106" charset="-128"/>
            </a:endParaRPr>
          </a:p>
        </p:txBody>
      </p:sp>
      <p:sp>
        <p:nvSpPr>
          <p:cNvPr id="12" name="Rectangle 11"/>
          <p:cNvSpPr>
            <a:spLocks/>
          </p:cNvSpPr>
          <p:nvPr/>
        </p:nvSpPr>
        <p:spPr>
          <a:xfrm flipH="1">
            <a:off x="1" y="10848599"/>
            <a:ext cx="4013839" cy="468606"/>
          </a:xfrm>
          <a:prstGeom prst="rect">
            <a:avLst/>
          </a:prstGeom>
          <a:solidFill>
            <a:srgbClr val="3A901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968" dirty="0">
              <a:solidFill>
                <a:srgbClr val="FFFFFF"/>
              </a:solidFill>
              <a:ea typeface="ＭＳ Ｐゴシック" pitchFamily="-106" charset="-128"/>
              <a:cs typeface="ＭＳ Ｐゴシック" pitchFamily="-106" charset="-128"/>
            </a:endParaRPr>
          </a:p>
        </p:txBody>
      </p:sp>
      <p:sp>
        <p:nvSpPr>
          <p:cNvPr id="1028" name="Title Placeholder 1"/>
          <p:cNvSpPr>
            <a:spLocks noGrp="1"/>
          </p:cNvSpPr>
          <p:nvPr>
            <p:ph type="title"/>
          </p:nvPr>
        </p:nvSpPr>
        <p:spPr bwMode="auto">
          <a:xfrm>
            <a:off x="792298" y="-62830"/>
            <a:ext cx="19182662" cy="1340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4" name="Text Placeholder 9"/>
          <p:cNvSpPr txBox="1">
            <a:spLocks/>
          </p:cNvSpPr>
          <p:nvPr/>
        </p:nvSpPr>
        <p:spPr>
          <a:xfrm>
            <a:off x="19109368" y="10893104"/>
            <a:ext cx="994733" cy="397922"/>
          </a:xfrm>
          <a:prstGeom prst="rect">
            <a:avLst/>
          </a:prstGeom>
        </p:spPr>
        <p:txBody>
          <a:bodyPr>
            <a:normAutofit/>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defTabSz="753969" eaLnBrk="1" fontAlgn="base" hangingPunct="1">
              <a:lnSpc>
                <a:spcPct val="90000"/>
              </a:lnSpc>
              <a:spcBef>
                <a:spcPct val="20000"/>
              </a:spcBef>
              <a:spcAft>
                <a:spcPct val="0"/>
              </a:spcAft>
              <a:buFont typeface="Arial" panose="020B0604020202020204" pitchFamily="34" charset="0"/>
              <a:buNone/>
            </a:pPr>
            <a:fld id="{81263BF1-500E-4E70-8627-42037D08BC21}" type="slidenum">
              <a:rPr lang="en-US" altLang="en-US" sz="1484">
                <a:solidFill>
                  <a:srgbClr val="FFFFFF"/>
                </a:solidFill>
                <a:latin typeface="Franklin Gothic Book" panose="020B0503020102020204" pitchFamily="34" charset="0"/>
                <a:cs typeface="Arial" panose="020B0604020202020204" pitchFamily="34" charset="0"/>
              </a:rPr>
              <a:pPr algn="ctr" defTabSz="753969" eaLnBrk="1" fontAlgn="base" hangingPunct="1">
                <a:lnSpc>
                  <a:spcPct val="90000"/>
                </a:lnSpc>
                <a:spcBef>
                  <a:spcPct val="20000"/>
                </a:spcBef>
                <a:spcAft>
                  <a:spcPct val="0"/>
                </a:spcAft>
                <a:buFont typeface="Arial" panose="020B0604020202020204" pitchFamily="34" charset="0"/>
                <a:buNone/>
              </a:pPr>
              <a:t>‹#›</a:t>
            </a:fld>
            <a:endParaRPr lang="en-US" altLang="en-US" sz="1484" dirty="0">
              <a:solidFill>
                <a:srgbClr val="FFFFFF"/>
              </a:solidFill>
              <a:latin typeface="Franklin Gothic Book" panose="020B0503020102020204" pitchFamily="34" charset="0"/>
              <a:cs typeface="Arial" panose="020B0604020202020204" pitchFamily="34" charset="0"/>
            </a:endParaRPr>
          </a:p>
        </p:txBody>
      </p:sp>
      <p:sp>
        <p:nvSpPr>
          <p:cNvPr id="11" name="Rectangle 10"/>
          <p:cNvSpPr/>
          <p:nvPr/>
        </p:nvSpPr>
        <p:spPr bwMode="auto">
          <a:xfrm flipH="1" flipV="1">
            <a:off x="0" y="1298482"/>
            <a:ext cx="20104100" cy="47122"/>
          </a:xfrm>
          <a:prstGeom prst="rect">
            <a:avLst/>
          </a:prstGeom>
          <a:solidFill>
            <a:schemeClr val="accent5"/>
          </a:solidFill>
          <a:ln>
            <a:solidFill>
              <a:srgbClr val="3A901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753969" fontAlgn="base">
              <a:spcBef>
                <a:spcPct val="0"/>
              </a:spcBef>
              <a:spcAft>
                <a:spcPct val="0"/>
              </a:spcAft>
              <a:defRPr/>
            </a:pPr>
            <a:endParaRPr lang="en-US" sz="2968" dirty="0">
              <a:solidFill>
                <a:srgbClr val="FFFFFF"/>
              </a:solidFill>
              <a:ea typeface="ＭＳ Ｐゴシック" pitchFamily="-106" charset="-128"/>
              <a:cs typeface="ＭＳ Ｐゴシック" pitchFamily="-106" charset="-128"/>
            </a:endParaRPr>
          </a:p>
        </p:txBody>
      </p:sp>
      <p:sp>
        <p:nvSpPr>
          <p:cNvPr id="5" name="TextBox 4"/>
          <p:cNvSpPr txBox="1"/>
          <p:nvPr/>
        </p:nvSpPr>
        <p:spPr>
          <a:xfrm>
            <a:off x="160555" y="10877396"/>
            <a:ext cx="10872270" cy="333489"/>
          </a:xfrm>
          <a:prstGeom prst="rect">
            <a:avLst/>
          </a:prstGeom>
          <a:noFill/>
        </p:spPr>
        <p:txBody>
          <a:bodyPr>
            <a:spAutoFit/>
          </a:bodyPr>
          <a:lstStyle/>
          <a:p>
            <a:pPr defTabSz="753969" fontAlgn="base">
              <a:spcBef>
                <a:spcPct val="0"/>
              </a:spcBef>
              <a:spcAft>
                <a:spcPct val="0"/>
              </a:spcAft>
              <a:defRPr/>
            </a:pPr>
            <a:r>
              <a:rPr lang="en-US" sz="1567" dirty="0">
                <a:solidFill>
                  <a:prstClr val="white"/>
                </a:solidFill>
                <a:latin typeface="Franklin Gothic Medium"/>
                <a:ea typeface="ＭＳ Ｐゴシック" pitchFamily="-106" charset="-128"/>
                <a:cs typeface="ＭＳ Ｐゴシック" pitchFamily="-106" charset="-128"/>
              </a:rPr>
              <a:t>U.S. DEPARTMENT OF ENERGY       OFFICE OF ENERGY EFFICIENCY &amp; RENEWABLE ENERGY</a:t>
            </a:r>
          </a:p>
        </p:txBody>
      </p:sp>
      <p:sp>
        <p:nvSpPr>
          <p:cNvPr id="1032" name="Text Placeholder 8"/>
          <p:cNvSpPr>
            <a:spLocks noGrp="1"/>
          </p:cNvSpPr>
          <p:nvPr>
            <p:ph type="body" idx="1"/>
          </p:nvPr>
        </p:nvSpPr>
        <p:spPr bwMode="auto">
          <a:xfrm>
            <a:off x="792298" y="1727818"/>
            <a:ext cx="18093690" cy="7463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9" name="object 3">
            <a:extLst>
              <a:ext uri="{FF2B5EF4-FFF2-40B4-BE49-F238E27FC236}">
                <a16:creationId xmlns:a16="http://schemas.microsoft.com/office/drawing/2014/main" id="{F67159EF-67FD-C643-938A-810E92FA6DDF}"/>
              </a:ext>
            </a:extLst>
          </p:cNvPr>
          <p:cNvSpPr/>
          <p:nvPr userDrawn="1"/>
        </p:nvSpPr>
        <p:spPr>
          <a:xfrm>
            <a:off x="19356320" y="10750175"/>
            <a:ext cx="747780" cy="566222"/>
          </a:xfrm>
          <a:custGeom>
            <a:avLst/>
            <a:gdLst/>
            <a:ahLst/>
            <a:cxnLst/>
            <a:rect l="l" t="t" r="r" b="b"/>
            <a:pathLst>
              <a:path w="19424015" h="554990">
                <a:moveTo>
                  <a:pt x="0" y="554956"/>
                </a:moveTo>
                <a:lnTo>
                  <a:pt x="19423492" y="554956"/>
                </a:lnTo>
                <a:lnTo>
                  <a:pt x="19423492" y="0"/>
                </a:lnTo>
                <a:lnTo>
                  <a:pt x="0" y="0"/>
                </a:lnTo>
                <a:lnTo>
                  <a:pt x="0" y="554956"/>
                </a:lnTo>
                <a:close/>
              </a:path>
            </a:pathLst>
          </a:custGeom>
          <a:solidFill>
            <a:schemeClr val="bg1">
              <a:lumMod val="65000"/>
            </a:schemeClr>
          </a:solidFill>
        </p:spPr>
        <p:txBody>
          <a:bodyPr wrap="square" lIns="0" tIns="0" rIns="0" bIns="0" rtlCol="0"/>
          <a:lstStyle/>
          <a:p>
            <a:endParaRPr dirty="0">
              <a:solidFill>
                <a:schemeClr val="tx1">
                  <a:lumMod val="50000"/>
                  <a:lumOff val="50000"/>
                </a:schemeClr>
              </a:solidFill>
            </a:endParaRPr>
          </a:p>
        </p:txBody>
      </p:sp>
      <p:sp>
        <p:nvSpPr>
          <p:cNvPr id="13" name="object 3">
            <a:extLst>
              <a:ext uri="{FF2B5EF4-FFF2-40B4-BE49-F238E27FC236}">
                <a16:creationId xmlns:a16="http://schemas.microsoft.com/office/drawing/2014/main" id="{BB523BA6-F91C-7045-B475-D736B27296BD}"/>
              </a:ext>
            </a:extLst>
          </p:cNvPr>
          <p:cNvSpPr/>
          <p:nvPr userDrawn="1"/>
        </p:nvSpPr>
        <p:spPr>
          <a:xfrm>
            <a:off x="-29712" y="10750175"/>
            <a:ext cx="19424015" cy="566222"/>
          </a:xfrm>
          <a:custGeom>
            <a:avLst/>
            <a:gdLst/>
            <a:ahLst/>
            <a:cxnLst/>
            <a:rect l="l" t="t" r="r" b="b"/>
            <a:pathLst>
              <a:path w="19424015" h="554990">
                <a:moveTo>
                  <a:pt x="0" y="554956"/>
                </a:moveTo>
                <a:lnTo>
                  <a:pt x="19423492" y="554956"/>
                </a:lnTo>
                <a:lnTo>
                  <a:pt x="19423492" y="0"/>
                </a:lnTo>
                <a:lnTo>
                  <a:pt x="0" y="0"/>
                </a:lnTo>
                <a:lnTo>
                  <a:pt x="0" y="554956"/>
                </a:lnTo>
                <a:close/>
              </a:path>
            </a:pathLst>
          </a:custGeom>
          <a:solidFill>
            <a:srgbClr val="E3E4E6"/>
          </a:solidFill>
        </p:spPr>
        <p:txBody>
          <a:bodyPr wrap="square" lIns="0" tIns="0" rIns="0" bIns="0" rtlCol="0"/>
          <a:lstStyle/>
          <a:p>
            <a:endParaRPr dirty="0"/>
          </a:p>
        </p:txBody>
      </p:sp>
      <p:sp>
        <p:nvSpPr>
          <p:cNvPr id="15" name="object 5">
            <a:extLst>
              <a:ext uri="{FF2B5EF4-FFF2-40B4-BE49-F238E27FC236}">
                <a16:creationId xmlns:a16="http://schemas.microsoft.com/office/drawing/2014/main" id="{6D85ECF8-301A-8446-9F95-AAD024E361D9}"/>
              </a:ext>
            </a:extLst>
          </p:cNvPr>
          <p:cNvSpPr txBox="1"/>
          <p:nvPr userDrawn="1"/>
        </p:nvSpPr>
        <p:spPr>
          <a:xfrm>
            <a:off x="341316" y="10860052"/>
            <a:ext cx="3935095" cy="270587"/>
          </a:xfrm>
          <a:prstGeom prst="rect">
            <a:avLst/>
          </a:prstGeom>
        </p:spPr>
        <p:txBody>
          <a:bodyPr vert="horz" wrap="square" lIns="0" tIns="16510" rIns="0" bIns="0" rtlCol="0">
            <a:spAutoFit/>
          </a:bodyPr>
          <a:lstStyle/>
          <a:p>
            <a:pPr>
              <a:lnSpc>
                <a:spcPct val="100000"/>
              </a:lnSpc>
              <a:spcBef>
                <a:spcPts val="130"/>
              </a:spcBef>
            </a:pPr>
            <a:r>
              <a:rPr sz="1650" spc="30" dirty="0">
                <a:solidFill>
                  <a:srgbClr val="666666"/>
                </a:solidFill>
                <a:latin typeface="Franklin Gothic Book" panose="020B0503020102020204" pitchFamily="34" charset="0"/>
                <a:cs typeface="ITC Franklin Gothic Std"/>
              </a:rPr>
              <a:t>LITHIUM-ION </a:t>
            </a:r>
            <a:r>
              <a:rPr sz="1650" spc="35" dirty="0">
                <a:solidFill>
                  <a:srgbClr val="666666"/>
                </a:solidFill>
                <a:latin typeface="Franklin Gothic Book" panose="020B0503020102020204" pitchFamily="34" charset="0"/>
                <a:cs typeface="ITC Franklin Gothic Std"/>
              </a:rPr>
              <a:t>BATTERY RECYCLING</a:t>
            </a:r>
            <a:r>
              <a:rPr sz="1650" spc="75" dirty="0">
                <a:solidFill>
                  <a:srgbClr val="666666"/>
                </a:solidFill>
                <a:latin typeface="Franklin Gothic Book" panose="020B0503020102020204" pitchFamily="34" charset="0"/>
                <a:cs typeface="ITC Franklin Gothic Std"/>
              </a:rPr>
              <a:t> </a:t>
            </a:r>
            <a:r>
              <a:rPr sz="1650" spc="35" dirty="0">
                <a:solidFill>
                  <a:srgbClr val="666666"/>
                </a:solidFill>
                <a:latin typeface="Franklin Gothic Book" panose="020B0503020102020204" pitchFamily="34" charset="0"/>
                <a:cs typeface="ITC Franklin Gothic Std"/>
              </a:rPr>
              <a:t>PRIZE</a:t>
            </a:r>
            <a:endParaRPr sz="1650" dirty="0">
              <a:latin typeface="Franklin Gothic Book" panose="020B0503020102020204" pitchFamily="34" charset="0"/>
              <a:cs typeface="ITC Franklin Gothic Std"/>
            </a:endParaRPr>
          </a:p>
        </p:txBody>
      </p:sp>
      <p:sp>
        <p:nvSpPr>
          <p:cNvPr id="16" name="object 6">
            <a:extLst>
              <a:ext uri="{FF2B5EF4-FFF2-40B4-BE49-F238E27FC236}">
                <a16:creationId xmlns:a16="http://schemas.microsoft.com/office/drawing/2014/main" id="{0EFE15CB-3958-1A48-9B42-139419EC093B}"/>
              </a:ext>
            </a:extLst>
          </p:cNvPr>
          <p:cNvSpPr txBox="1"/>
          <p:nvPr userDrawn="1"/>
        </p:nvSpPr>
        <p:spPr>
          <a:xfrm>
            <a:off x="4571488" y="10860052"/>
            <a:ext cx="2977515" cy="270587"/>
          </a:xfrm>
          <a:prstGeom prst="rect">
            <a:avLst/>
          </a:prstGeom>
        </p:spPr>
        <p:txBody>
          <a:bodyPr vert="horz" wrap="square" lIns="0" tIns="16510" rIns="0" bIns="0" rtlCol="0">
            <a:spAutoFit/>
          </a:bodyPr>
          <a:lstStyle/>
          <a:p>
            <a:pPr>
              <a:lnSpc>
                <a:spcPct val="100000"/>
              </a:lnSpc>
              <a:spcBef>
                <a:spcPts val="130"/>
              </a:spcBef>
            </a:pPr>
            <a:r>
              <a:rPr sz="1650" spc="30" dirty="0">
                <a:solidFill>
                  <a:srgbClr val="666666"/>
                </a:solidFill>
                <a:latin typeface="Franklin Gothic Book" panose="020B0503020102020204" pitchFamily="34" charset="0"/>
                <a:cs typeface="ITC Franklin Gothic Std"/>
              </a:rPr>
              <a:t>U.S. </a:t>
            </a:r>
            <a:r>
              <a:rPr sz="1650" spc="35" dirty="0">
                <a:solidFill>
                  <a:srgbClr val="666666"/>
                </a:solidFill>
                <a:latin typeface="Franklin Gothic Book" panose="020B0503020102020204" pitchFamily="34" charset="0"/>
                <a:cs typeface="ITC Franklin Gothic Std"/>
              </a:rPr>
              <a:t>DEPARTMENT </a:t>
            </a:r>
            <a:r>
              <a:rPr sz="1650" spc="25" dirty="0">
                <a:solidFill>
                  <a:srgbClr val="666666"/>
                </a:solidFill>
                <a:latin typeface="Franklin Gothic Book" panose="020B0503020102020204" pitchFamily="34" charset="0"/>
                <a:cs typeface="ITC Franklin Gothic Std"/>
              </a:rPr>
              <a:t>OF</a:t>
            </a:r>
            <a:r>
              <a:rPr sz="1650" spc="65" dirty="0">
                <a:solidFill>
                  <a:srgbClr val="666666"/>
                </a:solidFill>
                <a:latin typeface="Franklin Gothic Book" panose="020B0503020102020204" pitchFamily="34" charset="0"/>
                <a:cs typeface="ITC Franklin Gothic Std"/>
              </a:rPr>
              <a:t> </a:t>
            </a:r>
            <a:r>
              <a:rPr sz="1650" spc="35" dirty="0">
                <a:solidFill>
                  <a:srgbClr val="666666"/>
                </a:solidFill>
                <a:latin typeface="Franklin Gothic Book" panose="020B0503020102020204" pitchFamily="34" charset="0"/>
                <a:cs typeface="ITC Franklin Gothic Std"/>
              </a:rPr>
              <a:t>ENERGY</a:t>
            </a:r>
            <a:endParaRPr sz="1650" dirty="0">
              <a:latin typeface="Franklin Gothic Book" panose="020B0503020102020204" pitchFamily="34" charset="0"/>
              <a:cs typeface="ITC Franklin Gothic Std"/>
            </a:endParaRPr>
          </a:p>
        </p:txBody>
      </p:sp>
      <p:sp>
        <p:nvSpPr>
          <p:cNvPr id="17" name="object 7">
            <a:extLst>
              <a:ext uri="{FF2B5EF4-FFF2-40B4-BE49-F238E27FC236}">
                <a16:creationId xmlns:a16="http://schemas.microsoft.com/office/drawing/2014/main" id="{D180F876-0ECB-4143-9998-115A97F42465}"/>
              </a:ext>
            </a:extLst>
          </p:cNvPr>
          <p:cNvSpPr/>
          <p:nvPr userDrawn="1"/>
        </p:nvSpPr>
        <p:spPr>
          <a:xfrm>
            <a:off x="4337050" y="10874010"/>
            <a:ext cx="0" cy="288290"/>
          </a:xfrm>
          <a:custGeom>
            <a:avLst/>
            <a:gdLst/>
            <a:ahLst/>
            <a:cxnLst/>
            <a:rect l="l" t="t" r="r" b="b"/>
            <a:pathLst>
              <a:path h="288290">
                <a:moveTo>
                  <a:pt x="0" y="0"/>
                </a:moveTo>
                <a:lnTo>
                  <a:pt x="0" y="287949"/>
                </a:lnTo>
              </a:path>
            </a:pathLst>
          </a:custGeom>
          <a:ln w="3175">
            <a:solidFill>
              <a:srgbClr val="666666"/>
            </a:solidFill>
          </a:ln>
        </p:spPr>
        <p:txBody>
          <a:bodyPr wrap="square" lIns="0" tIns="0" rIns="0" bIns="0" rtlCol="0"/>
          <a:lstStyle/>
          <a:p>
            <a:endParaRPr dirty="0"/>
          </a:p>
        </p:txBody>
      </p:sp>
      <p:sp>
        <p:nvSpPr>
          <p:cNvPr id="18" name="Slide Number Placeholder 5">
            <a:extLst>
              <a:ext uri="{FF2B5EF4-FFF2-40B4-BE49-F238E27FC236}">
                <a16:creationId xmlns:a16="http://schemas.microsoft.com/office/drawing/2014/main" id="{C84F0326-1C73-6A4A-9FFF-EB1218E3E969}"/>
              </a:ext>
            </a:extLst>
          </p:cNvPr>
          <p:cNvSpPr>
            <a:spLocks noGrp="1"/>
          </p:cNvSpPr>
          <p:nvPr>
            <p:ph type="sldNum" sz="quarter" idx="4"/>
          </p:nvPr>
        </p:nvSpPr>
        <p:spPr>
          <a:xfrm>
            <a:off x="19424650" y="10836275"/>
            <a:ext cx="685800" cy="418098"/>
          </a:xfrm>
          <a:prstGeom prst="rect">
            <a:avLst/>
          </a:prstGeom>
        </p:spPr>
        <p:txBody>
          <a:bodyPr/>
          <a:lstStyle>
            <a:lvl1pPr algn="ctr">
              <a:defRPr b="0" i="0">
                <a:solidFill>
                  <a:schemeClr val="bg1"/>
                </a:solidFill>
                <a:latin typeface="Franklin Gothic Medium" panose="020B0603020102020204" pitchFamily="34" charset="0"/>
              </a:defRPr>
            </a:lvl1pPr>
          </a:lstStyle>
          <a:p>
            <a:fld id="{00D414F6-50DE-7C4D-9647-F708F2004FA6}" type="slidenum">
              <a:rPr lang="en-US" smtClean="0"/>
              <a:pPr/>
              <a:t>‹#›</a:t>
            </a:fld>
            <a:endParaRPr lang="en-US" dirty="0"/>
          </a:p>
        </p:txBody>
      </p:sp>
    </p:spTree>
    <p:extLst>
      <p:ext uri="{BB962C8B-B14F-4D97-AF65-F5344CB8AC3E}">
        <p14:creationId xmlns:p14="http://schemas.microsoft.com/office/powerpoint/2010/main" val="1410907817"/>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Lst>
  <p:hf hdr="0" ftr="0" dt="0"/>
  <p:txStyles>
    <p:titleStyle>
      <a:lvl1pPr algn="l" defTabSz="753969" rtl="0" eaLnBrk="1" fontAlgn="base" hangingPunct="1">
        <a:spcBef>
          <a:spcPct val="0"/>
        </a:spcBef>
        <a:spcAft>
          <a:spcPct val="0"/>
        </a:spcAft>
        <a:defRPr lang="en-US" sz="5442" b="1" kern="1200" dirty="0">
          <a:solidFill>
            <a:srgbClr val="007934"/>
          </a:solidFill>
          <a:latin typeface="+mj-lt"/>
          <a:ea typeface="ヒラギノ角ゴ Pro W3" charset="0"/>
          <a:cs typeface="Arial"/>
        </a:defRPr>
      </a:lvl1pPr>
      <a:lvl2pPr algn="l" defTabSz="753969" rtl="0" eaLnBrk="1" fontAlgn="base" hangingPunct="1">
        <a:spcBef>
          <a:spcPct val="0"/>
        </a:spcBef>
        <a:spcAft>
          <a:spcPct val="0"/>
        </a:spcAft>
        <a:defRPr sz="5442" b="1">
          <a:solidFill>
            <a:srgbClr val="007934"/>
          </a:solidFill>
          <a:latin typeface="Franklin Gothic Medium" charset="0"/>
          <a:ea typeface="ヒラギノ角ゴ Pro W3" charset="0"/>
        </a:defRPr>
      </a:lvl2pPr>
      <a:lvl3pPr algn="l" defTabSz="753969" rtl="0" eaLnBrk="1" fontAlgn="base" hangingPunct="1">
        <a:spcBef>
          <a:spcPct val="0"/>
        </a:spcBef>
        <a:spcAft>
          <a:spcPct val="0"/>
        </a:spcAft>
        <a:defRPr sz="5442" b="1">
          <a:solidFill>
            <a:srgbClr val="007934"/>
          </a:solidFill>
          <a:latin typeface="Franklin Gothic Medium" charset="0"/>
          <a:ea typeface="ヒラギノ角ゴ Pro W3" charset="0"/>
        </a:defRPr>
      </a:lvl3pPr>
      <a:lvl4pPr algn="l" defTabSz="753969" rtl="0" eaLnBrk="1" fontAlgn="base" hangingPunct="1">
        <a:spcBef>
          <a:spcPct val="0"/>
        </a:spcBef>
        <a:spcAft>
          <a:spcPct val="0"/>
        </a:spcAft>
        <a:defRPr sz="5442" b="1">
          <a:solidFill>
            <a:srgbClr val="007934"/>
          </a:solidFill>
          <a:latin typeface="Franklin Gothic Medium" charset="0"/>
          <a:ea typeface="ヒラギノ角ゴ Pro W3" charset="0"/>
        </a:defRPr>
      </a:lvl4pPr>
      <a:lvl5pPr algn="l" defTabSz="753969" rtl="0" eaLnBrk="1" fontAlgn="base" hangingPunct="1">
        <a:spcBef>
          <a:spcPct val="0"/>
        </a:spcBef>
        <a:spcAft>
          <a:spcPct val="0"/>
        </a:spcAft>
        <a:defRPr sz="5442" b="1">
          <a:solidFill>
            <a:srgbClr val="007934"/>
          </a:solidFill>
          <a:latin typeface="Franklin Gothic Medium" charset="0"/>
          <a:ea typeface="ヒラギノ角ゴ Pro W3" charset="0"/>
        </a:defRPr>
      </a:lvl5pPr>
      <a:lvl6pPr marL="753969" algn="l" defTabSz="753969" rtl="0" eaLnBrk="1" fontAlgn="base" hangingPunct="1">
        <a:spcBef>
          <a:spcPct val="0"/>
        </a:spcBef>
        <a:spcAft>
          <a:spcPct val="0"/>
        </a:spcAft>
        <a:defRPr sz="5442" b="1">
          <a:solidFill>
            <a:srgbClr val="007934"/>
          </a:solidFill>
          <a:latin typeface="Franklin Gothic Medium" charset="0"/>
          <a:ea typeface="ヒラギノ角ゴ Pro W3" charset="0"/>
        </a:defRPr>
      </a:lvl6pPr>
      <a:lvl7pPr marL="1507937" algn="l" defTabSz="753969" rtl="0" eaLnBrk="1" fontAlgn="base" hangingPunct="1">
        <a:spcBef>
          <a:spcPct val="0"/>
        </a:spcBef>
        <a:spcAft>
          <a:spcPct val="0"/>
        </a:spcAft>
        <a:defRPr sz="5442" b="1">
          <a:solidFill>
            <a:srgbClr val="007934"/>
          </a:solidFill>
          <a:latin typeface="Franklin Gothic Medium" charset="0"/>
          <a:ea typeface="ヒラギノ角ゴ Pro W3" charset="0"/>
        </a:defRPr>
      </a:lvl7pPr>
      <a:lvl8pPr marL="2261906" algn="l" defTabSz="753969" rtl="0" eaLnBrk="1" fontAlgn="base" hangingPunct="1">
        <a:spcBef>
          <a:spcPct val="0"/>
        </a:spcBef>
        <a:spcAft>
          <a:spcPct val="0"/>
        </a:spcAft>
        <a:defRPr sz="5442" b="1">
          <a:solidFill>
            <a:srgbClr val="007934"/>
          </a:solidFill>
          <a:latin typeface="Franklin Gothic Medium" charset="0"/>
          <a:ea typeface="ヒラギノ角ゴ Pro W3" charset="0"/>
        </a:defRPr>
      </a:lvl8pPr>
      <a:lvl9pPr marL="3015874" algn="l" defTabSz="753969" rtl="0" eaLnBrk="1" fontAlgn="base" hangingPunct="1">
        <a:spcBef>
          <a:spcPct val="0"/>
        </a:spcBef>
        <a:spcAft>
          <a:spcPct val="0"/>
        </a:spcAft>
        <a:defRPr sz="5442" b="1">
          <a:solidFill>
            <a:srgbClr val="007934"/>
          </a:solidFill>
          <a:latin typeface="Franklin Gothic Medium" charset="0"/>
          <a:ea typeface="ヒラギノ角ゴ Pro W3" charset="0"/>
        </a:defRPr>
      </a:lvl9pPr>
    </p:titleStyle>
    <p:bodyStyle>
      <a:lvl1pPr marL="565476" indent="-565476" algn="l" defTabSz="753969" rtl="0" eaLnBrk="1" fontAlgn="base" hangingPunct="1">
        <a:spcBef>
          <a:spcPct val="20000"/>
        </a:spcBef>
        <a:spcAft>
          <a:spcPct val="0"/>
        </a:spcAft>
        <a:buFont typeface="Arial" panose="020B0604020202020204" pitchFamily="34" charset="0"/>
        <a:buChar char="•"/>
        <a:defRPr sz="4288" kern="1200">
          <a:solidFill>
            <a:srgbClr val="282B2E"/>
          </a:solidFill>
          <a:latin typeface="+mj-lt"/>
          <a:ea typeface="ヒラギノ角ゴ Pro W3" charset="0"/>
          <a:cs typeface="Arial"/>
        </a:defRPr>
      </a:lvl1pPr>
      <a:lvl2pPr marL="1225199" indent="-471230" algn="l" defTabSz="753969" rtl="0" eaLnBrk="1" fontAlgn="base" hangingPunct="1">
        <a:spcBef>
          <a:spcPct val="20000"/>
        </a:spcBef>
        <a:spcAft>
          <a:spcPct val="0"/>
        </a:spcAft>
        <a:buFont typeface="Arial" panose="020B0604020202020204" pitchFamily="34" charset="0"/>
        <a:buChar char="–"/>
        <a:defRPr sz="3958" kern="1200">
          <a:solidFill>
            <a:srgbClr val="282B2E"/>
          </a:solidFill>
          <a:latin typeface="+mn-lt"/>
          <a:ea typeface="ヒラギノ角ゴ Pro W3" charset="0"/>
          <a:cs typeface="Arial"/>
        </a:defRPr>
      </a:lvl2pPr>
      <a:lvl3pPr marL="1884921" indent="-376984" algn="l" defTabSz="753969" rtl="0" eaLnBrk="1" fontAlgn="base" hangingPunct="1">
        <a:spcBef>
          <a:spcPct val="20000"/>
        </a:spcBef>
        <a:spcAft>
          <a:spcPct val="0"/>
        </a:spcAft>
        <a:buFont typeface="Arial" panose="020B0604020202020204" pitchFamily="34" charset="0"/>
        <a:buChar char="•"/>
        <a:defRPr sz="3628" kern="1200">
          <a:solidFill>
            <a:srgbClr val="282B2E"/>
          </a:solidFill>
          <a:latin typeface="+mn-lt"/>
          <a:ea typeface="ヒラギノ角ゴ Pro W3" charset="0"/>
          <a:cs typeface="Arial"/>
        </a:defRPr>
      </a:lvl3pPr>
      <a:lvl4pPr marL="2638890" indent="-376984" algn="l" defTabSz="753969" rtl="0" eaLnBrk="1" fontAlgn="base" hangingPunct="1">
        <a:spcBef>
          <a:spcPct val="20000"/>
        </a:spcBef>
        <a:spcAft>
          <a:spcPct val="0"/>
        </a:spcAft>
        <a:buFont typeface="Arial" panose="020B0604020202020204" pitchFamily="34" charset="0"/>
        <a:buChar char="–"/>
        <a:defRPr sz="3298" kern="1200">
          <a:solidFill>
            <a:srgbClr val="282B2E"/>
          </a:solidFill>
          <a:latin typeface="+mn-lt"/>
          <a:ea typeface="ヒラギノ角ゴ Pro W3" charset="0"/>
          <a:cs typeface="Arial"/>
        </a:defRPr>
      </a:lvl4pPr>
      <a:lvl5pPr marL="3392858" indent="-376984" algn="l" defTabSz="753969" rtl="0" eaLnBrk="1" fontAlgn="base" hangingPunct="1">
        <a:spcBef>
          <a:spcPct val="20000"/>
        </a:spcBef>
        <a:spcAft>
          <a:spcPct val="0"/>
        </a:spcAft>
        <a:buFont typeface="Arial" panose="020B0604020202020204" pitchFamily="34" charset="0"/>
        <a:buChar char="»"/>
        <a:defRPr kern="1200">
          <a:solidFill>
            <a:srgbClr val="282B2E"/>
          </a:solidFill>
          <a:latin typeface="+mn-lt"/>
          <a:ea typeface="ヒラギノ角ゴ Pro W3" charset="0"/>
          <a:cs typeface="Arial"/>
        </a:defRPr>
      </a:lvl5pPr>
      <a:lvl6pPr marL="4146827" indent="-376984" algn="l" defTabSz="753969" rtl="0" eaLnBrk="1" latinLnBrk="0" hangingPunct="1">
        <a:spcBef>
          <a:spcPct val="20000"/>
        </a:spcBef>
        <a:buFont typeface="Arial"/>
        <a:buChar char="•"/>
        <a:defRPr sz="3298" kern="1200">
          <a:solidFill>
            <a:schemeClr val="tx1"/>
          </a:solidFill>
          <a:latin typeface="+mn-lt"/>
          <a:ea typeface="+mn-ea"/>
          <a:cs typeface="+mn-cs"/>
        </a:defRPr>
      </a:lvl6pPr>
      <a:lvl7pPr marL="4900795" indent="-376984" algn="l" defTabSz="753969" rtl="0" eaLnBrk="1" latinLnBrk="0" hangingPunct="1">
        <a:spcBef>
          <a:spcPct val="20000"/>
        </a:spcBef>
        <a:buFont typeface="Arial"/>
        <a:buChar char="•"/>
        <a:defRPr sz="3298" kern="1200">
          <a:solidFill>
            <a:schemeClr val="tx1"/>
          </a:solidFill>
          <a:latin typeface="+mn-lt"/>
          <a:ea typeface="+mn-ea"/>
          <a:cs typeface="+mn-cs"/>
        </a:defRPr>
      </a:lvl7pPr>
      <a:lvl8pPr marL="5654764" indent="-376984" algn="l" defTabSz="753969" rtl="0" eaLnBrk="1" latinLnBrk="0" hangingPunct="1">
        <a:spcBef>
          <a:spcPct val="20000"/>
        </a:spcBef>
        <a:buFont typeface="Arial"/>
        <a:buChar char="•"/>
        <a:defRPr sz="3298" kern="1200">
          <a:solidFill>
            <a:schemeClr val="tx1"/>
          </a:solidFill>
          <a:latin typeface="+mn-lt"/>
          <a:ea typeface="+mn-ea"/>
          <a:cs typeface="+mn-cs"/>
        </a:defRPr>
      </a:lvl8pPr>
      <a:lvl9pPr marL="6408732" indent="-376984" algn="l" defTabSz="753969" rtl="0" eaLnBrk="1" latinLnBrk="0" hangingPunct="1">
        <a:spcBef>
          <a:spcPct val="20000"/>
        </a:spcBef>
        <a:buFont typeface="Arial"/>
        <a:buChar char="•"/>
        <a:defRPr sz="3298" kern="1200">
          <a:solidFill>
            <a:schemeClr val="tx1"/>
          </a:solidFill>
          <a:latin typeface="+mn-lt"/>
          <a:ea typeface="+mn-ea"/>
          <a:cs typeface="+mn-cs"/>
        </a:defRPr>
      </a:lvl9pPr>
    </p:bodyStyle>
    <p:otherStyle>
      <a:defPPr>
        <a:defRPr lang="en-US"/>
      </a:defPPr>
      <a:lvl1pPr marL="0" algn="l" defTabSz="753969" rtl="0" eaLnBrk="1" latinLnBrk="0" hangingPunct="1">
        <a:defRPr sz="2968" kern="1200">
          <a:solidFill>
            <a:schemeClr val="tx1"/>
          </a:solidFill>
          <a:latin typeface="+mn-lt"/>
          <a:ea typeface="+mn-ea"/>
          <a:cs typeface="+mn-cs"/>
        </a:defRPr>
      </a:lvl1pPr>
      <a:lvl2pPr marL="753969" algn="l" defTabSz="753969" rtl="0" eaLnBrk="1" latinLnBrk="0" hangingPunct="1">
        <a:defRPr sz="2968" kern="1200">
          <a:solidFill>
            <a:schemeClr val="tx1"/>
          </a:solidFill>
          <a:latin typeface="+mn-lt"/>
          <a:ea typeface="+mn-ea"/>
          <a:cs typeface="+mn-cs"/>
        </a:defRPr>
      </a:lvl2pPr>
      <a:lvl3pPr marL="1507937" algn="l" defTabSz="753969" rtl="0" eaLnBrk="1" latinLnBrk="0" hangingPunct="1">
        <a:defRPr sz="2968" kern="1200">
          <a:solidFill>
            <a:schemeClr val="tx1"/>
          </a:solidFill>
          <a:latin typeface="+mn-lt"/>
          <a:ea typeface="+mn-ea"/>
          <a:cs typeface="+mn-cs"/>
        </a:defRPr>
      </a:lvl3pPr>
      <a:lvl4pPr marL="2261906" algn="l" defTabSz="753969" rtl="0" eaLnBrk="1" latinLnBrk="0" hangingPunct="1">
        <a:defRPr sz="2968" kern="1200">
          <a:solidFill>
            <a:schemeClr val="tx1"/>
          </a:solidFill>
          <a:latin typeface="+mn-lt"/>
          <a:ea typeface="+mn-ea"/>
          <a:cs typeface="+mn-cs"/>
        </a:defRPr>
      </a:lvl4pPr>
      <a:lvl5pPr marL="3015874" algn="l" defTabSz="753969" rtl="0" eaLnBrk="1" latinLnBrk="0" hangingPunct="1">
        <a:defRPr sz="2968" kern="1200">
          <a:solidFill>
            <a:schemeClr val="tx1"/>
          </a:solidFill>
          <a:latin typeface="+mn-lt"/>
          <a:ea typeface="+mn-ea"/>
          <a:cs typeface="+mn-cs"/>
        </a:defRPr>
      </a:lvl5pPr>
      <a:lvl6pPr marL="3769843" algn="l" defTabSz="753969" rtl="0" eaLnBrk="1" latinLnBrk="0" hangingPunct="1">
        <a:defRPr sz="2968" kern="1200">
          <a:solidFill>
            <a:schemeClr val="tx1"/>
          </a:solidFill>
          <a:latin typeface="+mn-lt"/>
          <a:ea typeface="+mn-ea"/>
          <a:cs typeface="+mn-cs"/>
        </a:defRPr>
      </a:lvl6pPr>
      <a:lvl7pPr marL="4523811" algn="l" defTabSz="753969" rtl="0" eaLnBrk="1" latinLnBrk="0" hangingPunct="1">
        <a:defRPr sz="2968" kern="1200">
          <a:solidFill>
            <a:schemeClr val="tx1"/>
          </a:solidFill>
          <a:latin typeface="+mn-lt"/>
          <a:ea typeface="+mn-ea"/>
          <a:cs typeface="+mn-cs"/>
        </a:defRPr>
      </a:lvl7pPr>
      <a:lvl8pPr marL="5277780" algn="l" defTabSz="753969" rtl="0" eaLnBrk="1" latinLnBrk="0" hangingPunct="1">
        <a:defRPr sz="2968" kern="1200">
          <a:solidFill>
            <a:schemeClr val="tx1"/>
          </a:solidFill>
          <a:latin typeface="+mn-lt"/>
          <a:ea typeface="+mn-ea"/>
          <a:cs typeface="+mn-cs"/>
        </a:defRPr>
      </a:lvl8pPr>
      <a:lvl9pPr marL="6031748" algn="l" defTabSz="753969" rtl="0" eaLnBrk="1" latinLnBrk="0" hangingPunct="1">
        <a:defRPr sz="296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hyperlink" Target="https://www.herox.com/BatteryRecyclingPrize/resource/399" TargetMode="External"/><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hyperlink" Target="https://www.herox.com/BatteryRecyclingPrize/resource/399" TargetMode="External"/><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hyperlink" Target="mailto:Sandra.Loi@nrel.gov" TargetMode="External"/><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hyperlink" Target="https://www.herox.com/BatteryRecyclingPrize/resource/399"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56.xml"/></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56.xml"/></Relationships>
</file>

<file path=ppt/slides/_rels/slide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5.xml"/><Relationship Id="rId1" Type="http://schemas.openxmlformats.org/officeDocument/2006/relationships/slideLayout" Target="../slideLayouts/slideLayout5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1464D-F38D-4714-AE44-34A637EE029C}"/>
              </a:ext>
            </a:extLst>
          </p:cNvPr>
          <p:cNvSpPr>
            <a:spLocks noGrp="1"/>
          </p:cNvSpPr>
          <p:nvPr>
            <p:ph type="title"/>
          </p:nvPr>
        </p:nvSpPr>
        <p:spPr/>
        <p:txBody>
          <a:bodyPr/>
          <a:lstStyle/>
          <a:p>
            <a:r>
              <a:rPr lang="en-US" sz="5400"/>
              <a:t>Welcome to the Battery Prize Phase III Kickoff Event</a:t>
            </a:r>
          </a:p>
        </p:txBody>
      </p:sp>
      <p:sp>
        <p:nvSpPr>
          <p:cNvPr id="3" name="Content Placeholder 2">
            <a:extLst>
              <a:ext uri="{FF2B5EF4-FFF2-40B4-BE49-F238E27FC236}">
                <a16:creationId xmlns:a16="http://schemas.microsoft.com/office/drawing/2014/main" id="{811D5E43-FB53-4773-A3F7-BD5E324589C2}"/>
              </a:ext>
            </a:extLst>
          </p:cNvPr>
          <p:cNvSpPr>
            <a:spLocks noGrp="1"/>
          </p:cNvSpPr>
          <p:nvPr>
            <p:ph sz="quarter" idx="10"/>
          </p:nvPr>
        </p:nvSpPr>
        <p:spPr>
          <a:xfrm>
            <a:off x="787569" y="1725811"/>
            <a:ext cx="17189281" cy="8856687"/>
          </a:xfrm>
        </p:spPr>
        <p:txBody>
          <a:bodyPr/>
          <a:lstStyle/>
          <a:p>
            <a:r>
              <a:rPr lang="en-US" sz="4000" dirty="0">
                <a:latin typeface="+mn-lt"/>
              </a:rPr>
              <a:t>You are listening in using computer audio by default. To call in by phone, select “Call Me” under “More Actions” on your control panel. </a:t>
            </a:r>
          </a:p>
          <a:p>
            <a:pPr marL="423545" indent="-423545"/>
            <a:r>
              <a:rPr lang="en-US" sz="4000" dirty="0">
                <a:latin typeface="+mn-lt"/>
              </a:rPr>
              <a:t>Please stay muted for the meeting. During the Q&amp;A portion of this event, you can raise your hand to be unmuted. </a:t>
            </a:r>
          </a:p>
          <a:p>
            <a:r>
              <a:rPr lang="en-US" sz="4000" dirty="0">
                <a:latin typeface="+mn-lt"/>
              </a:rPr>
              <a:t>If you lose connection, or want to leave and rejoin, use the link provided on your event invitation.</a:t>
            </a:r>
          </a:p>
          <a:p>
            <a:r>
              <a:rPr lang="en-US" sz="4000" dirty="0">
                <a:latin typeface="+mn-lt"/>
                <a:sym typeface="Wingdings" panose="05000000000000000000" pitchFamily="2" charset="2"/>
              </a:rPr>
              <a:t>This session is being recorded.</a:t>
            </a:r>
          </a:p>
          <a:p>
            <a:r>
              <a:rPr lang="en-US" sz="4000" dirty="0">
                <a:latin typeface="+mn-lt"/>
                <a:sym typeface="Wingdings" panose="05000000000000000000" pitchFamily="2" charset="2"/>
              </a:rPr>
              <a:t>Slides will be provided after the webinar.</a:t>
            </a:r>
          </a:p>
          <a:p>
            <a:r>
              <a:rPr lang="en-US" sz="4000" dirty="0">
                <a:latin typeface="+mn-lt"/>
                <a:sym typeface="Wingdings" panose="05000000000000000000" pitchFamily="2" charset="2"/>
              </a:rPr>
              <a:t>There will be time for Q&amp;A after the Phase III Overview &amp; after the </a:t>
            </a:r>
            <a:br>
              <a:rPr lang="en-US" sz="4000" dirty="0">
                <a:latin typeface="+mn-lt"/>
                <a:sym typeface="Wingdings" panose="05000000000000000000" pitchFamily="2" charset="2"/>
              </a:rPr>
            </a:br>
            <a:r>
              <a:rPr lang="en-US" sz="4000" dirty="0">
                <a:latin typeface="+mn-lt"/>
                <a:sym typeface="Wingdings" panose="05000000000000000000" pitchFamily="2" charset="2"/>
              </a:rPr>
              <a:t>Voucher Process Overview.</a:t>
            </a:r>
          </a:p>
          <a:p>
            <a:r>
              <a:rPr lang="en-US" sz="4000" dirty="0">
                <a:latin typeface="+mn-lt"/>
                <a:sym typeface="Wingdings" panose="05000000000000000000" pitchFamily="2" charset="2"/>
              </a:rPr>
              <a:t>Team one-on-one calls will take place afterward—these </a:t>
            </a:r>
            <a:r>
              <a:rPr lang="en-US" sz="4000" u="sng" dirty="0">
                <a:latin typeface="+mn-lt"/>
                <a:sym typeface="Wingdings" panose="05000000000000000000" pitchFamily="2" charset="2"/>
              </a:rPr>
              <a:t>will not</a:t>
            </a:r>
            <a:r>
              <a:rPr lang="en-US" sz="4000" dirty="0">
                <a:latin typeface="+mn-lt"/>
                <a:sym typeface="Wingdings" panose="05000000000000000000" pitchFamily="2" charset="2"/>
              </a:rPr>
              <a:t> be recorded.</a:t>
            </a:r>
          </a:p>
          <a:p>
            <a:pPr marL="636122" indent="-565442"/>
            <a:endParaRPr lang="en-US" sz="3710" dirty="0">
              <a:latin typeface="+mn-lt"/>
              <a:sym typeface="Wingdings" panose="05000000000000000000" pitchFamily="2" charset="2"/>
            </a:endParaRPr>
          </a:p>
          <a:p>
            <a:pPr marL="70679" indent="0">
              <a:buNone/>
            </a:pPr>
            <a:endParaRPr lang="en-US" sz="3710" dirty="0">
              <a:sym typeface="Wingdings" panose="05000000000000000000" pitchFamily="2" charset="2"/>
            </a:endParaRPr>
          </a:p>
        </p:txBody>
      </p:sp>
      <p:sp>
        <p:nvSpPr>
          <p:cNvPr id="4" name="Slide Number Placeholder 3">
            <a:extLst>
              <a:ext uri="{FF2B5EF4-FFF2-40B4-BE49-F238E27FC236}">
                <a16:creationId xmlns:a16="http://schemas.microsoft.com/office/drawing/2014/main" id="{5553C0D1-9AAD-495B-9EB8-8E0BC1A12969}"/>
              </a:ext>
            </a:extLst>
          </p:cNvPr>
          <p:cNvSpPr>
            <a:spLocks noGrp="1"/>
          </p:cNvSpPr>
          <p:nvPr>
            <p:ph type="sldNum" sz="quarter" idx="4"/>
          </p:nvPr>
        </p:nvSpPr>
        <p:spPr/>
        <p:txBody>
          <a:bodyPr/>
          <a:lstStyle/>
          <a:p>
            <a:pPr defTabSz="1507846">
              <a:defRPr/>
            </a:pPr>
            <a:fld id="{00D414F6-50DE-7C4D-9647-F708F2004FA6}" type="slidenum">
              <a:rPr lang="en-US" sz="1797">
                <a:solidFill>
                  <a:prstClr val="white"/>
                </a:solidFill>
              </a:rPr>
              <a:pPr defTabSz="1507846">
                <a:defRPr/>
              </a:pPr>
              <a:t>1</a:t>
            </a:fld>
            <a:endParaRPr lang="en-US" sz="1797" dirty="0">
              <a:solidFill>
                <a:prstClr val="white"/>
              </a:solidFill>
            </a:endParaRPr>
          </a:p>
        </p:txBody>
      </p:sp>
    </p:spTree>
    <p:extLst>
      <p:ext uri="{BB962C8B-B14F-4D97-AF65-F5344CB8AC3E}">
        <p14:creationId xmlns:p14="http://schemas.microsoft.com/office/powerpoint/2010/main" val="4864886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7E8BA3-FE0B-4A4C-946F-94AE68BFA5C7}"/>
              </a:ext>
            </a:extLst>
          </p:cNvPr>
          <p:cNvSpPr>
            <a:spLocks noGrp="1"/>
          </p:cNvSpPr>
          <p:nvPr>
            <p:ph type="ctrTitle"/>
          </p:nvPr>
        </p:nvSpPr>
        <p:spPr/>
        <p:txBody>
          <a:bodyPr/>
          <a:lstStyle/>
          <a:p>
            <a:r>
              <a:rPr lang="en-US" dirty="0"/>
              <a:t>Vouchers</a:t>
            </a:r>
          </a:p>
        </p:txBody>
      </p:sp>
      <p:sp>
        <p:nvSpPr>
          <p:cNvPr id="3" name="Text Placeholder 2">
            <a:extLst>
              <a:ext uri="{FF2B5EF4-FFF2-40B4-BE49-F238E27FC236}">
                <a16:creationId xmlns:a16="http://schemas.microsoft.com/office/drawing/2014/main" id="{2FEE1FE6-2660-455C-B08C-CE3470BB2361}"/>
              </a:ext>
            </a:extLst>
          </p:cNvPr>
          <p:cNvSpPr>
            <a:spLocks noGrp="1"/>
          </p:cNvSpPr>
          <p:nvPr>
            <p:ph type="body" sz="quarter" idx="11"/>
          </p:nvPr>
        </p:nvSpPr>
        <p:spPr/>
        <p:txBody>
          <a:bodyPr/>
          <a:lstStyle/>
          <a:p>
            <a:r>
              <a:rPr lang="en-US" dirty="0"/>
              <a:t>Sandra Loi</a:t>
            </a:r>
          </a:p>
        </p:txBody>
      </p:sp>
    </p:spTree>
    <p:extLst>
      <p:ext uri="{BB962C8B-B14F-4D97-AF65-F5344CB8AC3E}">
        <p14:creationId xmlns:p14="http://schemas.microsoft.com/office/powerpoint/2010/main" val="317171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52EAC-2C7E-4833-A4D2-20BE91F07D3B}"/>
              </a:ext>
            </a:extLst>
          </p:cNvPr>
          <p:cNvSpPr>
            <a:spLocks noGrp="1"/>
          </p:cNvSpPr>
          <p:nvPr>
            <p:ph type="title"/>
          </p:nvPr>
        </p:nvSpPr>
        <p:spPr/>
        <p:txBody>
          <a:bodyPr/>
          <a:lstStyle/>
          <a:p>
            <a:r>
              <a:rPr lang="en-US" sz="5400" dirty="0"/>
              <a:t>Updates to Voucher Process</a:t>
            </a:r>
          </a:p>
        </p:txBody>
      </p:sp>
      <p:sp>
        <p:nvSpPr>
          <p:cNvPr id="3" name="Content Placeholder 2">
            <a:extLst>
              <a:ext uri="{FF2B5EF4-FFF2-40B4-BE49-F238E27FC236}">
                <a16:creationId xmlns:a16="http://schemas.microsoft.com/office/drawing/2014/main" id="{11F9FA77-8300-4AC3-B336-FE31C88572B8}"/>
              </a:ext>
            </a:extLst>
          </p:cNvPr>
          <p:cNvSpPr>
            <a:spLocks noGrp="1"/>
          </p:cNvSpPr>
          <p:nvPr>
            <p:ph sz="quarter" idx="10"/>
          </p:nvPr>
        </p:nvSpPr>
        <p:spPr>
          <a:xfrm>
            <a:off x="787569" y="1616075"/>
            <a:ext cx="18528136" cy="8966423"/>
          </a:xfrm>
        </p:spPr>
        <p:txBody>
          <a:bodyPr/>
          <a:lstStyle/>
          <a:p>
            <a:r>
              <a:rPr lang="en-US" sz="3200" dirty="0"/>
              <a:t>Voucher Overview: </a:t>
            </a:r>
          </a:p>
          <a:p>
            <a:pPr lvl="1"/>
            <a:r>
              <a:rPr lang="en-US" sz="3200" dirty="0"/>
              <a:t>VSP partners were identified in the Phase II final submission</a:t>
            </a:r>
          </a:p>
          <a:p>
            <a:r>
              <a:rPr lang="en-US" sz="3200" dirty="0"/>
              <a:t>Voucher Process:</a:t>
            </a:r>
          </a:p>
          <a:p>
            <a:pPr lvl="1"/>
            <a:r>
              <a:rPr lang="en-US" sz="3200" dirty="0"/>
              <a:t>Clarified the Statement of Work and Contract sections</a:t>
            </a:r>
          </a:p>
          <a:p>
            <a:pPr lvl="1"/>
            <a:r>
              <a:rPr lang="en-US" sz="3200" dirty="0"/>
              <a:t>Final SOW due April 1, 2021</a:t>
            </a:r>
          </a:p>
          <a:p>
            <a:r>
              <a:rPr lang="en-US" sz="3200" dirty="0"/>
              <a:t>Voucher Use Policies:</a:t>
            </a:r>
          </a:p>
          <a:p>
            <a:pPr lvl="1"/>
            <a:r>
              <a:rPr lang="en-US" sz="3200" dirty="0"/>
              <a:t>More information provided for the No-Cost Time Extension Requests</a:t>
            </a:r>
          </a:p>
          <a:p>
            <a:r>
              <a:rPr lang="en-US" sz="3200" dirty="0"/>
              <a:t>Voucher Payments:</a:t>
            </a:r>
          </a:p>
          <a:p>
            <a:pPr lvl="1"/>
            <a:r>
              <a:rPr lang="en-US" sz="3200" dirty="0"/>
              <a:t>Updated deadlines</a:t>
            </a:r>
          </a:p>
          <a:p>
            <a:r>
              <a:rPr lang="en-US" sz="3200" dirty="0"/>
              <a:t>Appendix E - Statement of Work:</a:t>
            </a:r>
          </a:p>
          <a:p>
            <a:pPr lvl="1"/>
            <a:r>
              <a:rPr lang="en-US" sz="3200" dirty="0"/>
              <a:t>Updated significantly to include further explanations of each component</a:t>
            </a:r>
          </a:p>
          <a:p>
            <a:r>
              <a:rPr lang="en-US" sz="3200" dirty="0"/>
              <a:t>Appendix F – Sole Source Justification</a:t>
            </a:r>
          </a:p>
          <a:p>
            <a:pPr lvl="1"/>
            <a:r>
              <a:rPr lang="en-US" sz="3200" dirty="0"/>
              <a:t>Required for work with Non-NREL national labs</a:t>
            </a:r>
          </a:p>
          <a:p>
            <a:pPr marL="565476" lvl="1" indent="0" algn="ctr">
              <a:buNone/>
            </a:pPr>
            <a:r>
              <a:rPr lang="en-US" sz="2800" dirty="0"/>
              <a:t>**These updates are reflected in the most recent version of the Voucher Guidelines at: </a:t>
            </a:r>
            <a:r>
              <a:rPr lang="en-US" sz="2800" dirty="0">
                <a:hlinkClick r:id="rId3"/>
              </a:rPr>
              <a:t>herox.com/</a:t>
            </a:r>
            <a:r>
              <a:rPr lang="en-US" sz="2800" dirty="0" err="1">
                <a:hlinkClick r:id="rId3"/>
              </a:rPr>
              <a:t>BatteryRecyclingPrize</a:t>
            </a:r>
            <a:r>
              <a:rPr lang="en-US" sz="2800" dirty="0">
                <a:hlinkClick r:id="rId3"/>
              </a:rPr>
              <a:t>/resource/399</a:t>
            </a:r>
            <a:r>
              <a:rPr lang="en-US" sz="2800" dirty="0"/>
              <a:t>**</a:t>
            </a:r>
          </a:p>
          <a:p>
            <a:pPr marL="0" indent="0">
              <a:buNone/>
            </a:pPr>
            <a:endParaRPr lang="en-US" dirty="0"/>
          </a:p>
        </p:txBody>
      </p:sp>
      <p:sp>
        <p:nvSpPr>
          <p:cNvPr id="4" name="Slide Number Placeholder 3">
            <a:extLst>
              <a:ext uri="{FF2B5EF4-FFF2-40B4-BE49-F238E27FC236}">
                <a16:creationId xmlns:a16="http://schemas.microsoft.com/office/drawing/2014/main" id="{6258736E-52B2-4C29-80BC-7527CEFB0532}"/>
              </a:ext>
            </a:extLst>
          </p:cNvPr>
          <p:cNvSpPr>
            <a:spLocks noGrp="1"/>
          </p:cNvSpPr>
          <p:nvPr>
            <p:ph type="sldNum" sz="quarter" idx="4"/>
          </p:nvPr>
        </p:nvSpPr>
        <p:spPr/>
        <p:txBody>
          <a:bodyPr/>
          <a:lstStyle/>
          <a:p>
            <a:fld id="{00D414F6-50DE-7C4D-9647-F708F2004FA6}" type="slidenum">
              <a:rPr lang="en-US" smtClean="0"/>
              <a:pPr/>
              <a:t>11</a:t>
            </a:fld>
            <a:endParaRPr lang="en-US" dirty="0"/>
          </a:p>
        </p:txBody>
      </p:sp>
    </p:spTree>
    <p:extLst>
      <p:ext uri="{BB962C8B-B14F-4D97-AF65-F5344CB8AC3E}">
        <p14:creationId xmlns:p14="http://schemas.microsoft.com/office/powerpoint/2010/main" val="106491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5400" dirty="0"/>
              <a:t>Voucher Overview</a:t>
            </a:r>
            <a:endParaRPr lang="en-US" dirty="0"/>
          </a:p>
        </p:txBody>
      </p:sp>
      <p:sp>
        <p:nvSpPr>
          <p:cNvPr id="6" name="Text Placeholder 5">
            <a:extLst>
              <a:ext uri="{FF2B5EF4-FFF2-40B4-BE49-F238E27FC236}">
                <a16:creationId xmlns:a16="http://schemas.microsoft.com/office/drawing/2014/main" id="{296B7A85-8C4B-4344-A8FC-D54F2CBCCA2B}"/>
              </a:ext>
            </a:extLst>
          </p:cNvPr>
          <p:cNvSpPr>
            <a:spLocks noGrp="1"/>
          </p:cNvSpPr>
          <p:nvPr>
            <p:ph sz="quarter" idx="10"/>
          </p:nvPr>
        </p:nvSpPr>
        <p:spPr>
          <a:xfrm>
            <a:off x="787569" y="1725811"/>
            <a:ext cx="18103681" cy="8805664"/>
          </a:xfrm>
          <a:prstGeom prst="rect">
            <a:avLst/>
          </a:prstGeom>
        </p:spPr>
        <p:txBody>
          <a:bodyPr/>
          <a:lstStyle/>
          <a:p>
            <a:pPr marL="411480" indent="-393065">
              <a:spcBef>
                <a:spcPts val="600"/>
              </a:spcBef>
              <a:spcAft>
                <a:spcPts val="600"/>
              </a:spcAft>
              <a:buFont typeface="Arial" panose="020B0604020202020204" pitchFamily="34" charset="0"/>
              <a:buChar char="•"/>
            </a:pPr>
            <a:r>
              <a:rPr lang="en-US" sz="4400" dirty="0"/>
              <a:t>Winners of Phase II receive </a:t>
            </a:r>
            <a:r>
              <a:rPr lang="en-US" sz="4400" u="sng" dirty="0"/>
              <a:t>up to $100,000</a:t>
            </a:r>
            <a:r>
              <a:rPr lang="en-US" sz="4400" dirty="0"/>
              <a:t> in non-cash vouchers for use in Phase III</a:t>
            </a:r>
          </a:p>
          <a:p>
            <a:pPr marL="906273" lvl="1" indent="-393065">
              <a:spcBef>
                <a:spcPts val="600"/>
              </a:spcBef>
              <a:spcAft>
                <a:spcPts val="600"/>
              </a:spcAft>
              <a:buFont typeface="Arial" panose="020B0604020202020204" pitchFamily="34" charset="0"/>
              <a:buChar char="•"/>
            </a:pPr>
            <a:r>
              <a:rPr lang="en-US" sz="4000" dirty="0"/>
              <a:t>Up to $100,000 per winning team. Teams determine how to distribute across the identified Voucher Service Providers (VSPs)</a:t>
            </a:r>
          </a:p>
          <a:p>
            <a:pPr marL="906273" lvl="1" indent="-393065">
              <a:spcBef>
                <a:spcPts val="600"/>
              </a:spcBef>
              <a:spcAft>
                <a:spcPts val="600"/>
              </a:spcAft>
              <a:buFont typeface="Arial" panose="020B0604020202020204" pitchFamily="34" charset="0"/>
              <a:buChar char="•"/>
            </a:pPr>
            <a:r>
              <a:rPr lang="en-US" sz="4000" dirty="0"/>
              <a:t>Vouchers will apply only to approved VSPs as designated in the Phase II Final Submissions</a:t>
            </a:r>
          </a:p>
          <a:p>
            <a:pPr marL="1401064" lvl="2" indent="-393065">
              <a:spcBef>
                <a:spcPts val="600"/>
              </a:spcBef>
              <a:spcAft>
                <a:spcPts val="600"/>
              </a:spcAft>
              <a:buFont typeface="Arial" panose="020B0604020202020204" pitchFamily="34" charset="0"/>
              <a:buChar char="•"/>
            </a:pPr>
            <a:r>
              <a:rPr lang="en-US" sz="3353" dirty="0"/>
              <a:t>Voucher funds can only be used or split between (up to) </a:t>
            </a:r>
            <a:r>
              <a:rPr lang="en-US" sz="3353" b="1" dirty="0"/>
              <a:t>3 entities</a:t>
            </a:r>
          </a:p>
          <a:p>
            <a:pPr marL="1401064" lvl="2" indent="-393065">
              <a:spcBef>
                <a:spcPts val="600"/>
              </a:spcBef>
              <a:spcAft>
                <a:spcPts val="600"/>
              </a:spcAft>
              <a:buFont typeface="Arial" panose="020B0604020202020204" pitchFamily="34" charset="0"/>
              <a:buChar char="•"/>
            </a:pPr>
            <a:r>
              <a:rPr lang="en-US" sz="3353" dirty="0"/>
              <a:t>At least $50,000 must be used at a national lab</a:t>
            </a:r>
          </a:p>
          <a:p>
            <a:pPr marL="1401064" lvl="2" indent="-393065">
              <a:spcBef>
                <a:spcPts val="600"/>
              </a:spcBef>
              <a:spcAft>
                <a:spcPts val="600"/>
              </a:spcAft>
              <a:buFont typeface="Arial" panose="020B0604020202020204" pitchFamily="34" charset="0"/>
              <a:buChar char="•"/>
            </a:pPr>
            <a:r>
              <a:rPr lang="en-US" sz="3353" dirty="0"/>
              <a:t>Minimum with any VSP must be $10,000.</a:t>
            </a:r>
            <a:endParaRPr lang="en-US" sz="3753" dirty="0"/>
          </a:p>
          <a:p>
            <a:pPr marL="906273" lvl="1" indent="-393065">
              <a:spcBef>
                <a:spcPts val="600"/>
              </a:spcBef>
              <a:spcAft>
                <a:spcPts val="600"/>
              </a:spcAft>
              <a:buFont typeface="Arial" panose="020B0604020202020204" pitchFamily="34" charset="0"/>
              <a:buChar char="•"/>
            </a:pPr>
            <a:r>
              <a:rPr lang="en-US" sz="4000" dirty="0"/>
              <a:t>Additional partnerships or businesses may support Phase III teams—as designated by that team and non-voucher funding</a:t>
            </a:r>
          </a:p>
          <a:p>
            <a:pPr marL="906273" lvl="1" indent="-393065">
              <a:spcBef>
                <a:spcPts val="600"/>
              </a:spcBef>
              <a:spcAft>
                <a:spcPts val="600"/>
              </a:spcAft>
              <a:buFont typeface="Arial" panose="020B0604020202020204" pitchFamily="34" charset="0"/>
              <a:buChar char="•"/>
            </a:pPr>
            <a:r>
              <a:rPr lang="en-US" sz="3600" dirty="0"/>
              <a:t>Details about vouchers can be found at: </a:t>
            </a:r>
            <a:r>
              <a:rPr lang="en-US" sz="3600" dirty="0">
                <a:hlinkClick r:id="rId3"/>
              </a:rPr>
              <a:t>herox.com/BatteryRecyclingPrize/resource/399</a:t>
            </a:r>
            <a:r>
              <a:rPr lang="en-US" sz="3600" dirty="0"/>
              <a:t>.</a:t>
            </a:r>
          </a:p>
        </p:txBody>
      </p:sp>
      <p:sp>
        <p:nvSpPr>
          <p:cNvPr id="4" name="Slide Number Placeholder 3">
            <a:extLst>
              <a:ext uri="{FF2B5EF4-FFF2-40B4-BE49-F238E27FC236}">
                <a16:creationId xmlns:a16="http://schemas.microsoft.com/office/drawing/2014/main" id="{54068FB1-1995-E54D-B7B8-2CBB0B74ACE4}"/>
              </a:ext>
            </a:extLst>
          </p:cNvPr>
          <p:cNvSpPr>
            <a:spLocks noGrp="1"/>
          </p:cNvSpPr>
          <p:nvPr>
            <p:ph type="sldNum" sz="quarter" idx="4"/>
          </p:nvPr>
        </p:nvSpPr>
        <p:spPr>
          <a:xfrm>
            <a:off x="19418300" y="10836275"/>
            <a:ext cx="685800" cy="417513"/>
          </a:xfrm>
          <a:prstGeom prst="rect">
            <a:avLst/>
          </a:prstGeom>
        </p:spPr>
        <p:txBody>
          <a:bodyPr/>
          <a:lstStyle/>
          <a:p>
            <a:fld id="{00D414F6-50DE-7C4D-9647-F708F2004FA6}" type="slidenum">
              <a:rPr lang="en-US" smtClean="0"/>
              <a:pPr/>
              <a:t>12</a:t>
            </a:fld>
            <a:endParaRPr lang="en-US" dirty="0"/>
          </a:p>
        </p:txBody>
      </p:sp>
    </p:spTree>
    <p:extLst>
      <p:ext uri="{BB962C8B-B14F-4D97-AF65-F5344CB8AC3E}">
        <p14:creationId xmlns:p14="http://schemas.microsoft.com/office/powerpoint/2010/main" val="21855705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1F5CA-4256-4C87-8599-114AAF43C22A}"/>
              </a:ext>
            </a:extLst>
          </p:cNvPr>
          <p:cNvSpPr>
            <a:spLocks noGrp="1"/>
          </p:cNvSpPr>
          <p:nvPr>
            <p:ph type="title"/>
          </p:nvPr>
        </p:nvSpPr>
        <p:spPr/>
        <p:txBody>
          <a:bodyPr/>
          <a:lstStyle/>
          <a:p>
            <a:r>
              <a:rPr lang="en-US" sz="5400" dirty="0"/>
              <a:t>Voucher Use Policies</a:t>
            </a:r>
          </a:p>
        </p:txBody>
      </p:sp>
      <p:sp>
        <p:nvSpPr>
          <p:cNvPr id="3" name="Content Placeholder 2">
            <a:extLst>
              <a:ext uri="{FF2B5EF4-FFF2-40B4-BE49-F238E27FC236}">
                <a16:creationId xmlns:a16="http://schemas.microsoft.com/office/drawing/2014/main" id="{2918168B-C0BA-40AD-BAA4-DEC48C3F5451}"/>
              </a:ext>
            </a:extLst>
          </p:cNvPr>
          <p:cNvSpPr>
            <a:spLocks noGrp="1"/>
          </p:cNvSpPr>
          <p:nvPr>
            <p:ph sz="quarter" idx="10"/>
          </p:nvPr>
        </p:nvSpPr>
        <p:spPr/>
        <p:txBody>
          <a:bodyPr/>
          <a:lstStyle/>
          <a:p>
            <a:r>
              <a:rPr lang="en-US" sz="4000" dirty="0"/>
              <a:t>Allowable Work: </a:t>
            </a:r>
            <a:r>
              <a:rPr lang="en-US" sz="3600" dirty="0">
                <a:latin typeface="+mn-lt"/>
              </a:rPr>
              <a:t>All work funded by the vouchers must be exclusively dedicated to advancing the participant’s solution in the Battery Recycling Prize. Funds must be used for prototyping, developing, testing, or validating the innovation</a:t>
            </a:r>
            <a:endParaRPr lang="en-US" sz="4000" dirty="0"/>
          </a:p>
          <a:p>
            <a:r>
              <a:rPr lang="en-US" sz="4000" dirty="0"/>
              <a:t>Due Diligence: </a:t>
            </a:r>
            <a:r>
              <a:rPr lang="en-US" sz="3600" dirty="0">
                <a:latin typeface="+mn-lt"/>
              </a:rPr>
              <a:t>Participants must determine which VSPs they will work with and determine the best value of the technical assistance covered by the voucher</a:t>
            </a:r>
          </a:p>
          <a:p>
            <a:r>
              <a:rPr lang="en-US" sz="4000" dirty="0"/>
              <a:t>Protecting Innovation Intellectual Property: </a:t>
            </a:r>
            <a:r>
              <a:rPr lang="en-US" sz="3600" dirty="0">
                <a:latin typeface="+mn-lt"/>
              </a:rPr>
              <a:t>Participants are solely responsible for ensuring that the VSP signs any relevant nondisclosure agreements to protect IP</a:t>
            </a:r>
          </a:p>
          <a:p>
            <a:r>
              <a:rPr lang="en-US" sz="4000" dirty="0"/>
              <a:t>Use or Lose: </a:t>
            </a:r>
            <a:r>
              <a:rPr lang="en-US" sz="3600" dirty="0">
                <a:latin typeface="+mn-lt"/>
              </a:rPr>
              <a:t>The period of performance for all voucher work shall be 12 months or shall end on the date that Phase III submissions are due </a:t>
            </a:r>
            <a:r>
              <a:rPr lang="en-US" sz="3600" b="1" dirty="0">
                <a:latin typeface="+mn-lt"/>
              </a:rPr>
              <a:t>(April 8, 2022), </a:t>
            </a:r>
            <a:r>
              <a:rPr lang="en-US" sz="3600" dirty="0">
                <a:latin typeface="+mn-lt"/>
              </a:rPr>
              <a:t>whichever is shorter. All work must be complete by the Phase III submission deadline. No-cost time extension requests must be submitted to Sandra Loi at </a:t>
            </a:r>
            <a:r>
              <a:rPr lang="en-US" sz="3600" dirty="0">
                <a:latin typeface="+mn-lt"/>
                <a:hlinkClick r:id="rId3"/>
              </a:rPr>
              <a:t>Sandra.Loi@nrel.gov</a:t>
            </a:r>
            <a:r>
              <a:rPr lang="en-US" sz="3600" dirty="0">
                <a:latin typeface="+mn-lt"/>
              </a:rPr>
              <a:t> </a:t>
            </a:r>
            <a:endParaRPr lang="en-US" sz="4000" dirty="0"/>
          </a:p>
          <a:p>
            <a:r>
              <a:rPr lang="en-US" sz="4000" dirty="0"/>
              <a:t>More policies are outlined in the voucher guidelines at: </a:t>
            </a:r>
            <a:r>
              <a:rPr lang="en-US" sz="4000" dirty="0">
                <a:hlinkClick r:id="rId4"/>
              </a:rPr>
              <a:t>herox.com/BatteryRecyclingPrize/resource/399</a:t>
            </a:r>
            <a:r>
              <a:rPr lang="en-US" sz="4000" dirty="0"/>
              <a:t>. </a:t>
            </a:r>
          </a:p>
        </p:txBody>
      </p:sp>
      <p:sp>
        <p:nvSpPr>
          <p:cNvPr id="4" name="Slide Number Placeholder 3">
            <a:extLst>
              <a:ext uri="{FF2B5EF4-FFF2-40B4-BE49-F238E27FC236}">
                <a16:creationId xmlns:a16="http://schemas.microsoft.com/office/drawing/2014/main" id="{E071A8E4-D5D1-4342-AAF3-A640036B977E}"/>
              </a:ext>
            </a:extLst>
          </p:cNvPr>
          <p:cNvSpPr>
            <a:spLocks noGrp="1"/>
          </p:cNvSpPr>
          <p:nvPr>
            <p:ph type="sldNum" sz="quarter" idx="4"/>
          </p:nvPr>
        </p:nvSpPr>
        <p:spPr/>
        <p:txBody>
          <a:bodyPr/>
          <a:lstStyle/>
          <a:p>
            <a:fld id="{00D414F6-50DE-7C4D-9647-F708F2004FA6}" type="slidenum">
              <a:rPr lang="en-US" smtClean="0"/>
              <a:pPr/>
              <a:t>13</a:t>
            </a:fld>
            <a:endParaRPr lang="en-US" dirty="0"/>
          </a:p>
        </p:txBody>
      </p:sp>
    </p:spTree>
    <p:extLst>
      <p:ext uri="{BB962C8B-B14F-4D97-AF65-F5344CB8AC3E}">
        <p14:creationId xmlns:p14="http://schemas.microsoft.com/office/powerpoint/2010/main" val="37613731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93CD6-A246-4106-972C-0CAF28F3C248}"/>
              </a:ext>
            </a:extLst>
          </p:cNvPr>
          <p:cNvSpPr>
            <a:spLocks noGrp="1"/>
          </p:cNvSpPr>
          <p:nvPr>
            <p:ph type="title"/>
          </p:nvPr>
        </p:nvSpPr>
        <p:spPr/>
        <p:txBody>
          <a:bodyPr/>
          <a:lstStyle/>
          <a:p>
            <a:r>
              <a:rPr lang="en-US" sz="5400" dirty="0"/>
              <a:t>Voucher Payments – Work with NREL</a:t>
            </a:r>
          </a:p>
        </p:txBody>
      </p:sp>
      <p:sp>
        <p:nvSpPr>
          <p:cNvPr id="3" name="Content Placeholder 2">
            <a:extLst>
              <a:ext uri="{FF2B5EF4-FFF2-40B4-BE49-F238E27FC236}">
                <a16:creationId xmlns:a16="http://schemas.microsoft.com/office/drawing/2014/main" id="{0B5321D5-9E31-40D5-A48C-4E46FC1BE30F}"/>
              </a:ext>
            </a:extLst>
          </p:cNvPr>
          <p:cNvSpPr>
            <a:spLocks noGrp="1"/>
          </p:cNvSpPr>
          <p:nvPr>
            <p:ph sz="quarter" idx="10"/>
          </p:nvPr>
        </p:nvSpPr>
        <p:spPr/>
        <p:txBody>
          <a:bodyPr/>
          <a:lstStyle/>
          <a:p>
            <a:r>
              <a:rPr lang="en-US" sz="4000" dirty="0"/>
              <a:t>To work with NREL, participants will be required to enter into a Cooperative Research &amp; Development Agreement (CRADA)</a:t>
            </a:r>
          </a:p>
          <a:p>
            <a:pPr lvl="1"/>
            <a:r>
              <a:rPr lang="en-US" sz="3600" dirty="0"/>
              <a:t>A signed CRADA gives a competitor maximum collaborative flexibility with a national lab and allows additional private funds to be used to expand the SOW</a:t>
            </a:r>
          </a:p>
          <a:p>
            <a:pPr lvl="1"/>
            <a:r>
              <a:rPr lang="en-US" sz="3600" dirty="0"/>
              <a:t>It also defines ownership of any intellectual property developed during voucher-funded work as well as other specifics of the collaboration.</a:t>
            </a:r>
          </a:p>
          <a:p>
            <a:r>
              <a:rPr lang="en-US" sz="4000" dirty="0"/>
              <a:t>The following documents must be completed (Appendix B &amp; C of Voucher Guidelines):</a:t>
            </a:r>
          </a:p>
          <a:p>
            <a:pPr lvl="1"/>
            <a:r>
              <a:rPr lang="en-US" sz="3600" dirty="0"/>
              <a:t>Participant Data Sheet</a:t>
            </a:r>
          </a:p>
          <a:p>
            <a:pPr lvl="1"/>
            <a:r>
              <a:rPr lang="en-US" sz="3600" dirty="0"/>
              <a:t>Joint Work Statement (Similar to SOW).</a:t>
            </a:r>
          </a:p>
          <a:p>
            <a:r>
              <a:rPr lang="en-US" sz="4000" dirty="0"/>
              <a:t>Once both of the above documents are complete, teams will sign the CRADA</a:t>
            </a:r>
          </a:p>
          <a:p>
            <a:pPr lvl="1"/>
            <a:r>
              <a:rPr lang="en-US" sz="3600" dirty="0"/>
              <a:t>Sample CRADA is in Appendix D of Voucher Guidelines.</a:t>
            </a:r>
          </a:p>
        </p:txBody>
      </p:sp>
      <p:sp>
        <p:nvSpPr>
          <p:cNvPr id="4" name="Slide Number Placeholder 3">
            <a:extLst>
              <a:ext uri="{FF2B5EF4-FFF2-40B4-BE49-F238E27FC236}">
                <a16:creationId xmlns:a16="http://schemas.microsoft.com/office/drawing/2014/main" id="{5956F55B-C65A-4773-A0E4-61ED4496A0C2}"/>
              </a:ext>
            </a:extLst>
          </p:cNvPr>
          <p:cNvSpPr>
            <a:spLocks noGrp="1"/>
          </p:cNvSpPr>
          <p:nvPr>
            <p:ph type="sldNum" sz="quarter" idx="4"/>
          </p:nvPr>
        </p:nvSpPr>
        <p:spPr/>
        <p:txBody>
          <a:bodyPr/>
          <a:lstStyle/>
          <a:p>
            <a:fld id="{00D414F6-50DE-7C4D-9647-F708F2004FA6}" type="slidenum">
              <a:rPr lang="en-US" smtClean="0"/>
              <a:pPr/>
              <a:t>14</a:t>
            </a:fld>
            <a:endParaRPr lang="en-US" dirty="0"/>
          </a:p>
        </p:txBody>
      </p:sp>
    </p:spTree>
    <p:extLst>
      <p:ext uri="{BB962C8B-B14F-4D97-AF65-F5344CB8AC3E}">
        <p14:creationId xmlns:p14="http://schemas.microsoft.com/office/powerpoint/2010/main" val="7766806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93CD6-A246-4106-972C-0CAF28F3C248}"/>
              </a:ext>
            </a:extLst>
          </p:cNvPr>
          <p:cNvSpPr>
            <a:spLocks noGrp="1"/>
          </p:cNvSpPr>
          <p:nvPr>
            <p:ph type="title"/>
          </p:nvPr>
        </p:nvSpPr>
        <p:spPr/>
        <p:txBody>
          <a:bodyPr/>
          <a:lstStyle/>
          <a:p>
            <a:r>
              <a:rPr lang="en-US" sz="5400" dirty="0"/>
              <a:t>Voucher Payments – Work with Other National Labs</a:t>
            </a:r>
          </a:p>
        </p:txBody>
      </p:sp>
      <p:sp>
        <p:nvSpPr>
          <p:cNvPr id="3" name="Content Placeholder 2">
            <a:extLst>
              <a:ext uri="{FF2B5EF4-FFF2-40B4-BE49-F238E27FC236}">
                <a16:creationId xmlns:a16="http://schemas.microsoft.com/office/drawing/2014/main" id="{0B5321D5-9E31-40D5-A48C-4E46FC1BE30F}"/>
              </a:ext>
            </a:extLst>
          </p:cNvPr>
          <p:cNvSpPr>
            <a:spLocks noGrp="1"/>
          </p:cNvSpPr>
          <p:nvPr>
            <p:ph sz="quarter" idx="10"/>
          </p:nvPr>
        </p:nvSpPr>
        <p:spPr>
          <a:xfrm>
            <a:off x="787569" y="1725811"/>
            <a:ext cx="18528136" cy="8348463"/>
          </a:xfrm>
        </p:spPr>
        <p:txBody>
          <a:bodyPr/>
          <a:lstStyle/>
          <a:p>
            <a:r>
              <a:rPr lang="en-US" sz="4000" dirty="0"/>
              <a:t>When working with a national lab other than NREL, the participant must work directly with that lab to complete a finalized Statement of Work (SOW) by April 1, 2021</a:t>
            </a:r>
          </a:p>
          <a:p>
            <a:pPr lvl="1"/>
            <a:r>
              <a:rPr lang="en-US" sz="3600" dirty="0"/>
              <a:t>It is recommended that teams finalize the SOW as soon as possible.</a:t>
            </a:r>
          </a:p>
          <a:p>
            <a:pPr lvl="1"/>
            <a:r>
              <a:rPr lang="en-US" sz="3600" dirty="0"/>
              <a:t>Sole Source Justification is also required (Appendix F – Voucher Guidelines)</a:t>
            </a:r>
          </a:p>
          <a:p>
            <a:r>
              <a:rPr lang="en-US" sz="4000" dirty="0"/>
              <a:t>Once Sandra Loi (NREL) receives this SOW and Sole Source Justification, NREL will work with the desired lab to set up a Memorandum Purchase Order (MPO).</a:t>
            </a:r>
          </a:p>
          <a:p>
            <a:r>
              <a:rPr lang="en-US" sz="4000" dirty="0"/>
              <a:t>NREL will directly transfer the allocated voucher funds to the selected lab as invoices for completed work are approved. </a:t>
            </a:r>
          </a:p>
          <a:p>
            <a:r>
              <a:rPr lang="en-US" sz="4000" dirty="0"/>
              <a:t>All work must be completed by the Phase III submission deadline </a:t>
            </a:r>
            <a:r>
              <a:rPr lang="en-US" sz="4000" b="1" dirty="0">
                <a:latin typeface="+mn-lt"/>
              </a:rPr>
              <a:t>(April 8, 2022),</a:t>
            </a:r>
            <a:r>
              <a:rPr lang="en-US" sz="4000" dirty="0"/>
              <a:t> or the funds must be returned to the Prize Administrator. </a:t>
            </a:r>
          </a:p>
        </p:txBody>
      </p:sp>
      <p:sp>
        <p:nvSpPr>
          <p:cNvPr id="4" name="Slide Number Placeholder 3">
            <a:extLst>
              <a:ext uri="{FF2B5EF4-FFF2-40B4-BE49-F238E27FC236}">
                <a16:creationId xmlns:a16="http://schemas.microsoft.com/office/drawing/2014/main" id="{5956F55B-C65A-4773-A0E4-61ED4496A0C2}"/>
              </a:ext>
            </a:extLst>
          </p:cNvPr>
          <p:cNvSpPr>
            <a:spLocks noGrp="1"/>
          </p:cNvSpPr>
          <p:nvPr>
            <p:ph type="sldNum" sz="quarter" idx="4"/>
          </p:nvPr>
        </p:nvSpPr>
        <p:spPr/>
        <p:txBody>
          <a:bodyPr/>
          <a:lstStyle/>
          <a:p>
            <a:fld id="{00D414F6-50DE-7C4D-9647-F708F2004FA6}" type="slidenum">
              <a:rPr lang="en-US" smtClean="0"/>
              <a:pPr/>
              <a:t>15</a:t>
            </a:fld>
            <a:endParaRPr lang="en-US" dirty="0"/>
          </a:p>
        </p:txBody>
      </p:sp>
    </p:spTree>
    <p:extLst>
      <p:ext uri="{BB962C8B-B14F-4D97-AF65-F5344CB8AC3E}">
        <p14:creationId xmlns:p14="http://schemas.microsoft.com/office/powerpoint/2010/main" val="1488397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93CD6-A246-4106-972C-0CAF28F3C248}"/>
              </a:ext>
            </a:extLst>
          </p:cNvPr>
          <p:cNvSpPr>
            <a:spLocks noGrp="1"/>
          </p:cNvSpPr>
          <p:nvPr>
            <p:ph type="title"/>
          </p:nvPr>
        </p:nvSpPr>
        <p:spPr/>
        <p:txBody>
          <a:bodyPr/>
          <a:lstStyle/>
          <a:p>
            <a:r>
              <a:rPr lang="en-US" sz="5400" dirty="0"/>
              <a:t>Voucher Payments – Work with a Private Organization or Facility</a:t>
            </a:r>
          </a:p>
        </p:txBody>
      </p:sp>
      <p:sp>
        <p:nvSpPr>
          <p:cNvPr id="3" name="Content Placeholder 2">
            <a:extLst>
              <a:ext uri="{FF2B5EF4-FFF2-40B4-BE49-F238E27FC236}">
                <a16:creationId xmlns:a16="http://schemas.microsoft.com/office/drawing/2014/main" id="{0B5321D5-9E31-40D5-A48C-4E46FC1BE30F}"/>
              </a:ext>
            </a:extLst>
          </p:cNvPr>
          <p:cNvSpPr>
            <a:spLocks noGrp="1"/>
          </p:cNvSpPr>
          <p:nvPr>
            <p:ph sz="quarter" idx="10"/>
          </p:nvPr>
        </p:nvSpPr>
        <p:spPr/>
        <p:txBody>
          <a:bodyPr/>
          <a:lstStyle/>
          <a:p>
            <a:r>
              <a:rPr lang="en-US" sz="4000" dirty="0"/>
              <a:t>Negotiate a Voucher SOW and an itemized budget with the VSP and submit to the Prize Administrator by April 1, 2021</a:t>
            </a:r>
          </a:p>
          <a:p>
            <a:pPr lvl="1"/>
            <a:r>
              <a:rPr lang="en-US" sz="3600" dirty="0"/>
              <a:t>It is recommended that teams finalize the SOW as soon as possible.</a:t>
            </a:r>
          </a:p>
          <a:p>
            <a:r>
              <a:rPr lang="en-US" sz="4000" dirty="0"/>
              <a:t>Work is funded by the participant. Once the work is complete, the participant may request reimbursement from the Prize Administrator. </a:t>
            </a:r>
          </a:p>
          <a:p>
            <a:r>
              <a:rPr lang="en-US" sz="4000" dirty="0"/>
              <a:t>The Prize Administrator will review the work against the allowability requirements, evidence of the completed work, and evidence of payment, and compare the invoice for expenses incurred against the planned budget and SOW. </a:t>
            </a:r>
          </a:p>
          <a:p>
            <a:r>
              <a:rPr lang="en-US" sz="4000" dirty="0"/>
              <a:t>The Prize Administrator will make </a:t>
            </a:r>
            <a:r>
              <a:rPr lang="en-US" sz="4000" u="sng" dirty="0"/>
              <a:t>one</a:t>
            </a:r>
            <a:r>
              <a:rPr lang="en-US" sz="4000" dirty="0"/>
              <a:t> single payment per non-lab VSP engaged by the participant. </a:t>
            </a:r>
          </a:p>
        </p:txBody>
      </p:sp>
      <p:sp>
        <p:nvSpPr>
          <p:cNvPr id="4" name="Slide Number Placeholder 3">
            <a:extLst>
              <a:ext uri="{FF2B5EF4-FFF2-40B4-BE49-F238E27FC236}">
                <a16:creationId xmlns:a16="http://schemas.microsoft.com/office/drawing/2014/main" id="{5956F55B-C65A-4773-A0E4-61ED4496A0C2}"/>
              </a:ext>
            </a:extLst>
          </p:cNvPr>
          <p:cNvSpPr>
            <a:spLocks noGrp="1"/>
          </p:cNvSpPr>
          <p:nvPr>
            <p:ph type="sldNum" sz="quarter" idx="4"/>
          </p:nvPr>
        </p:nvSpPr>
        <p:spPr/>
        <p:txBody>
          <a:bodyPr/>
          <a:lstStyle/>
          <a:p>
            <a:fld id="{00D414F6-50DE-7C4D-9647-F708F2004FA6}" type="slidenum">
              <a:rPr lang="en-US" smtClean="0"/>
              <a:pPr/>
              <a:t>16</a:t>
            </a:fld>
            <a:endParaRPr lang="en-US" dirty="0"/>
          </a:p>
        </p:txBody>
      </p:sp>
    </p:spTree>
    <p:extLst>
      <p:ext uri="{BB962C8B-B14F-4D97-AF65-F5344CB8AC3E}">
        <p14:creationId xmlns:p14="http://schemas.microsoft.com/office/powerpoint/2010/main" val="42527768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93CD6-A246-4106-972C-0CAF28F3C248}"/>
              </a:ext>
            </a:extLst>
          </p:cNvPr>
          <p:cNvSpPr>
            <a:spLocks noGrp="1"/>
          </p:cNvSpPr>
          <p:nvPr>
            <p:ph type="title"/>
          </p:nvPr>
        </p:nvSpPr>
        <p:spPr/>
        <p:txBody>
          <a:bodyPr/>
          <a:lstStyle/>
          <a:p>
            <a:r>
              <a:rPr lang="en-US" sz="5400" dirty="0"/>
              <a:t>Voucher Payments – In Summary</a:t>
            </a:r>
          </a:p>
        </p:txBody>
      </p:sp>
      <p:sp>
        <p:nvSpPr>
          <p:cNvPr id="3" name="Content Placeholder 2">
            <a:extLst>
              <a:ext uri="{FF2B5EF4-FFF2-40B4-BE49-F238E27FC236}">
                <a16:creationId xmlns:a16="http://schemas.microsoft.com/office/drawing/2014/main" id="{0B5321D5-9E31-40D5-A48C-4E46FC1BE30F}"/>
              </a:ext>
            </a:extLst>
          </p:cNvPr>
          <p:cNvSpPr>
            <a:spLocks noGrp="1"/>
          </p:cNvSpPr>
          <p:nvPr>
            <p:ph sz="quarter" idx="10"/>
          </p:nvPr>
        </p:nvSpPr>
        <p:spPr/>
        <p:txBody>
          <a:bodyPr/>
          <a:lstStyle/>
          <a:p>
            <a:r>
              <a:rPr lang="en-US" sz="4000" dirty="0"/>
              <a:t>Each VSP will have a unique process for contracts and agreements</a:t>
            </a:r>
          </a:p>
          <a:p>
            <a:pPr lvl="1"/>
            <a:r>
              <a:rPr lang="en-US" sz="3600" dirty="0"/>
              <a:t>Non-NREL Lab: MPO will be set up; Requires SOW and SSJ</a:t>
            </a:r>
          </a:p>
          <a:p>
            <a:pPr lvl="1"/>
            <a:r>
              <a:rPr lang="en-US" sz="3600" dirty="0"/>
              <a:t>NREL: CRADA will be put into place; Requires a Participant Data Sheet and JWS</a:t>
            </a:r>
          </a:p>
          <a:p>
            <a:pPr lvl="1"/>
            <a:r>
              <a:rPr lang="en-US" sz="3600" dirty="0"/>
              <a:t>Non-Lab: Recommended SOW &amp; Itemized Budget</a:t>
            </a:r>
          </a:p>
          <a:p>
            <a:r>
              <a:rPr lang="en-US" sz="4000" dirty="0"/>
              <a:t>The Prize Administrator cannot guarantee the technical outcomes, work products, or quality of the services offered by a non-national lab VSP</a:t>
            </a:r>
          </a:p>
          <a:p>
            <a:r>
              <a:rPr lang="en-US" sz="4000" dirty="0"/>
              <a:t>The Prize Administrator staff will not intervene, mediate, or negotiate on behalf of participants for the use of vouchers at any point in this program</a:t>
            </a:r>
          </a:p>
          <a:p>
            <a:r>
              <a:rPr lang="en-US" sz="4000" dirty="0"/>
              <a:t>Reimbursement of funds will be made at the sole discretion of the Prize Administrator.</a:t>
            </a:r>
          </a:p>
        </p:txBody>
      </p:sp>
      <p:sp>
        <p:nvSpPr>
          <p:cNvPr id="4" name="Slide Number Placeholder 3">
            <a:extLst>
              <a:ext uri="{FF2B5EF4-FFF2-40B4-BE49-F238E27FC236}">
                <a16:creationId xmlns:a16="http://schemas.microsoft.com/office/drawing/2014/main" id="{5956F55B-C65A-4773-A0E4-61ED4496A0C2}"/>
              </a:ext>
            </a:extLst>
          </p:cNvPr>
          <p:cNvSpPr>
            <a:spLocks noGrp="1"/>
          </p:cNvSpPr>
          <p:nvPr>
            <p:ph type="sldNum" sz="quarter" idx="4"/>
          </p:nvPr>
        </p:nvSpPr>
        <p:spPr/>
        <p:txBody>
          <a:bodyPr/>
          <a:lstStyle/>
          <a:p>
            <a:fld id="{00D414F6-50DE-7C4D-9647-F708F2004FA6}" type="slidenum">
              <a:rPr lang="en-US" smtClean="0"/>
              <a:pPr/>
              <a:t>17</a:t>
            </a:fld>
            <a:endParaRPr lang="en-US" dirty="0"/>
          </a:p>
        </p:txBody>
      </p:sp>
    </p:spTree>
    <p:extLst>
      <p:ext uri="{BB962C8B-B14F-4D97-AF65-F5344CB8AC3E}">
        <p14:creationId xmlns:p14="http://schemas.microsoft.com/office/powerpoint/2010/main" val="35824329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F59A77E-5688-1D46-BF18-82C7E667B16E}"/>
              </a:ext>
            </a:extLst>
          </p:cNvPr>
          <p:cNvSpPr>
            <a:spLocks noGrp="1"/>
          </p:cNvSpPr>
          <p:nvPr>
            <p:ph type="ctrTitle"/>
          </p:nvPr>
        </p:nvSpPr>
        <p:spPr>
          <a:xfrm>
            <a:off x="984250" y="2507963"/>
            <a:ext cx="14858999" cy="1231106"/>
          </a:xfrm>
        </p:spPr>
        <p:txBody>
          <a:bodyPr/>
          <a:lstStyle/>
          <a:p>
            <a:pPr algn="l" eaLnBrk="1" fontAlgn="auto" hangingPunct="1">
              <a:spcBef>
                <a:spcPts val="0"/>
              </a:spcBef>
              <a:spcAft>
                <a:spcPts val="0"/>
              </a:spcAft>
              <a:defRPr/>
            </a:pPr>
            <a:r>
              <a:rPr lang="en-US" b="1" dirty="0"/>
              <a:t>Questions?</a:t>
            </a:r>
            <a:br>
              <a:rPr lang="en-US" b="1" dirty="0"/>
            </a:br>
            <a:endParaRPr lang="en-US" dirty="0"/>
          </a:p>
        </p:txBody>
      </p:sp>
      <p:sp>
        <p:nvSpPr>
          <p:cNvPr id="6" name="Text Placeholder 5">
            <a:extLst>
              <a:ext uri="{FF2B5EF4-FFF2-40B4-BE49-F238E27FC236}">
                <a16:creationId xmlns:a16="http://schemas.microsoft.com/office/drawing/2014/main" id="{615354D5-ABA6-1044-8864-7CC3A564EE94}"/>
              </a:ext>
            </a:extLst>
          </p:cNvPr>
          <p:cNvSpPr>
            <a:spLocks noGrp="1"/>
          </p:cNvSpPr>
          <p:nvPr>
            <p:ph type="body" sz="quarter" idx="11"/>
          </p:nvPr>
        </p:nvSpPr>
        <p:spPr>
          <a:xfrm>
            <a:off x="977900" y="4197076"/>
            <a:ext cx="14841642" cy="6906807"/>
          </a:xfrm>
        </p:spPr>
        <p:txBody>
          <a:bodyPr lIns="91440" tIns="45720" rIns="91440" bIns="45720" anchor="t"/>
          <a:lstStyle/>
          <a:p>
            <a:pPr>
              <a:spcBef>
                <a:spcPts val="0"/>
              </a:spcBef>
              <a:spcAft>
                <a:spcPts val="0"/>
              </a:spcAft>
              <a:defRPr/>
            </a:pPr>
            <a:r>
              <a:rPr lang="en-US" sz="4000" dirty="0">
                <a:latin typeface="Franklin Gothic Book"/>
              </a:rPr>
              <a:t>Raise your hand to be unmuted or use the chat box to send in a question. </a:t>
            </a:r>
            <a:endParaRPr lang="en-US" sz="4000"/>
          </a:p>
          <a:p>
            <a:pPr>
              <a:spcBef>
                <a:spcPts val="0"/>
              </a:spcBef>
              <a:spcAft>
                <a:spcPts val="0"/>
              </a:spcAft>
              <a:defRPr/>
            </a:pPr>
            <a:r>
              <a:rPr lang="en-US" sz="5400" dirty="0">
                <a:latin typeface="Franklin Gothic Medium"/>
              </a:rPr>
              <a:t>Email:</a:t>
            </a:r>
            <a:r>
              <a:rPr lang="en-US" sz="5400" dirty="0">
                <a:solidFill>
                  <a:schemeClr val="accent4"/>
                </a:solidFill>
                <a:latin typeface="Franklin Gothic Medium"/>
              </a:rPr>
              <a:t> </a:t>
            </a:r>
            <a:r>
              <a:rPr lang="en-US" sz="5400" dirty="0">
                <a:latin typeface="Franklin Gothic Medium"/>
              </a:rPr>
              <a:t>BatteryRecyclingPrize@nrel.gov</a:t>
            </a:r>
            <a:endParaRPr lang="en-US" sz="5400"/>
          </a:p>
          <a:p>
            <a:pPr marL="1312545" lvl="1" indent="-857250">
              <a:spcBef>
                <a:spcPts val="0"/>
              </a:spcBef>
              <a:spcAft>
                <a:spcPts val="1500"/>
              </a:spcAft>
              <a:buFont typeface="Arial"/>
              <a:buChar char="•"/>
              <a:defRPr/>
            </a:pPr>
            <a:r>
              <a:rPr lang="en-US" sz="3600" dirty="0">
                <a:solidFill>
                  <a:schemeClr val="bg1"/>
                </a:solidFill>
                <a:latin typeface="Franklin Gothic Book"/>
              </a:rPr>
              <a:t>Q&amp;As related to this prize will be posted on HeroX at </a:t>
            </a:r>
            <a:r>
              <a:rPr lang="en-US" sz="3600" u="sng" dirty="0">
                <a:solidFill>
                  <a:schemeClr val="bg1"/>
                </a:solidFill>
                <a:latin typeface="Franklin Gothic Book"/>
              </a:rPr>
              <a:t>https://www.herox.com/BatteryRecyclingPrize/faq</a:t>
            </a:r>
          </a:p>
          <a:p>
            <a:pPr marL="1312545" lvl="1" indent="-857250">
              <a:spcBef>
                <a:spcPts val="0"/>
              </a:spcBef>
              <a:spcAft>
                <a:spcPts val="1500"/>
              </a:spcAft>
              <a:buFont typeface="Arial"/>
              <a:buChar char="•"/>
              <a:defRPr/>
            </a:pPr>
            <a:r>
              <a:rPr lang="en-US" sz="3600" dirty="0">
                <a:solidFill>
                  <a:schemeClr val="bg1"/>
                </a:solidFill>
                <a:latin typeface="Franklin Gothic Book"/>
              </a:rPr>
              <a:t>The Prize Administrator will attempt to respond to questions within </a:t>
            </a:r>
            <a:br>
              <a:rPr lang="en-US" sz="3600" dirty="0">
                <a:solidFill>
                  <a:schemeClr val="bg1"/>
                </a:solidFill>
                <a:latin typeface="Franklin Gothic Book"/>
              </a:rPr>
            </a:br>
            <a:r>
              <a:rPr lang="en-US" sz="3600" dirty="0">
                <a:solidFill>
                  <a:schemeClr val="bg1"/>
                </a:solidFill>
                <a:latin typeface="Franklin Gothic Book"/>
              </a:rPr>
              <a:t>3 business days, unless a similar Q&amp;A is already posted on the website</a:t>
            </a:r>
            <a:endParaRPr lang="en-US" dirty="0">
              <a:solidFill>
                <a:schemeClr val="bg1"/>
              </a:solidFill>
              <a:cs typeface="Calibri"/>
            </a:endParaRPr>
          </a:p>
          <a:p>
            <a:pPr marL="1312545" lvl="1" indent="-857250">
              <a:spcBef>
                <a:spcPts val="0"/>
              </a:spcBef>
              <a:spcAft>
                <a:spcPts val="1500"/>
              </a:spcAft>
              <a:buFont typeface="Arial"/>
              <a:buChar char="•"/>
              <a:defRPr/>
            </a:pPr>
            <a:r>
              <a:rPr lang="en-US" sz="3600" dirty="0">
                <a:solidFill>
                  <a:schemeClr val="bg1"/>
                </a:solidFill>
                <a:latin typeface="Franklin Gothic Book"/>
              </a:rPr>
              <a:t>Email us with any problems logging on to HeroX or uploading and submitting application documents. </a:t>
            </a:r>
          </a:p>
        </p:txBody>
      </p:sp>
      <p:cxnSp>
        <p:nvCxnSpPr>
          <p:cNvPr id="3" name="Straight Connector 2">
            <a:extLst>
              <a:ext uri="{FF2B5EF4-FFF2-40B4-BE49-F238E27FC236}">
                <a16:creationId xmlns:a16="http://schemas.microsoft.com/office/drawing/2014/main" id="{95845121-8B93-7646-8838-D4A86DBEBE8C}"/>
              </a:ext>
            </a:extLst>
          </p:cNvPr>
          <p:cNvCxnSpPr>
            <a:cxnSpLocks/>
          </p:cNvCxnSpPr>
          <p:nvPr/>
        </p:nvCxnSpPr>
        <p:spPr>
          <a:xfrm>
            <a:off x="615165" y="3963627"/>
            <a:ext cx="15601619" cy="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62056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A8612A0-698F-E04C-A56E-2283CD30130E}"/>
              </a:ext>
            </a:extLst>
          </p:cNvPr>
          <p:cNvSpPr>
            <a:spLocks noGrp="1"/>
          </p:cNvSpPr>
          <p:nvPr>
            <p:ph type="ctrTitle"/>
          </p:nvPr>
        </p:nvSpPr>
        <p:spPr>
          <a:xfrm>
            <a:off x="984250" y="8119018"/>
            <a:ext cx="14554200" cy="1107996"/>
          </a:xfrm>
        </p:spPr>
        <p:txBody>
          <a:bodyPr/>
          <a:lstStyle/>
          <a:p>
            <a:r>
              <a:rPr lang="en-US" sz="7200" dirty="0"/>
              <a:t>Lithium-Ion Battery Recycling Prize</a:t>
            </a:r>
          </a:p>
        </p:txBody>
      </p:sp>
      <p:sp>
        <p:nvSpPr>
          <p:cNvPr id="9" name="Text Placeholder 8">
            <a:extLst>
              <a:ext uri="{FF2B5EF4-FFF2-40B4-BE49-F238E27FC236}">
                <a16:creationId xmlns:a16="http://schemas.microsoft.com/office/drawing/2014/main" id="{7889AC2B-7894-2A4D-8D45-21AFAE34AFB8}"/>
              </a:ext>
            </a:extLst>
          </p:cNvPr>
          <p:cNvSpPr>
            <a:spLocks noGrp="1"/>
          </p:cNvSpPr>
          <p:nvPr>
            <p:ph type="body" sz="quarter" idx="11"/>
          </p:nvPr>
        </p:nvSpPr>
        <p:spPr>
          <a:xfrm>
            <a:off x="977900" y="7738018"/>
            <a:ext cx="14560550" cy="770413"/>
          </a:xfrm>
        </p:spPr>
        <p:txBody>
          <a:bodyPr/>
          <a:lstStyle/>
          <a:p>
            <a:r>
              <a:rPr lang="en-US" dirty="0"/>
              <a:t>Phase III Kickoff Event</a:t>
            </a:r>
          </a:p>
        </p:txBody>
      </p:sp>
      <p:sp>
        <p:nvSpPr>
          <p:cNvPr id="4" name="Slide Number Placeholder 3">
            <a:extLst>
              <a:ext uri="{FF2B5EF4-FFF2-40B4-BE49-F238E27FC236}">
                <a16:creationId xmlns:a16="http://schemas.microsoft.com/office/drawing/2014/main" id="{54068FB1-1995-E54D-B7B8-2CBB0B74ACE4}"/>
              </a:ext>
            </a:extLst>
          </p:cNvPr>
          <p:cNvSpPr>
            <a:spLocks noGrp="1"/>
          </p:cNvSpPr>
          <p:nvPr>
            <p:ph type="sldNum" sz="quarter" idx="4294967295"/>
          </p:nvPr>
        </p:nvSpPr>
        <p:spPr>
          <a:xfrm>
            <a:off x="19418300" y="10836275"/>
            <a:ext cx="685800" cy="417513"/>
          </a:xfrm>
          <a:prstGeom prst="rect">
            <a:avLst/>
          </a:prstGeom>
        </p:spPr>
        <p:txBody>
          <a:bodyPr/>
          <a:lstStyle/>
          <a:p>
            <a:fld id="{00D414F6-50DE-7C4D-9647-F708F2004FA6}" type="slidenum">
              <a:rPr lang="en-US" smtClean="0"/>
              <a:pPr/>
              <a:t>2</a:t>
            </a:fld>
            <a:endParaRPr lang="en-US" dirty="0"/>
          </a:p>
        </p:txBody>
      </p:sp>
      <p:sp>
        <p:nvSpPr>
          <p:cNvPr id="5" name="Text Placeholder 8">
            <a:extLst>
              <a:ext uri="{FF2B5EF4-FFF2-40B4-BE49-F238E27FC236}">
                <a16:creationId xmlns:a16="http://schemas.microsoft.com/office/drawing/2014/main" id="{A8C04732-1A47-B247-8B22-44527388345F}"/>
              </a:ext>
            </a:extLst>
          </p:cNvPr>
          <p:cNvSpPr txBox="1">
            <a:spLocks/>
          </p:cNvSpPr>
          <p:nvPr/>
        </p:nvSpPr>
        <p:spPr>
          <a:xfrm>
            <a:off x="977900" y="9297877"/>
            <a:ext cx="14560550" cy="770413"/>
          </a:xfrm>
          <a:prstGeom prst="rect">
            <a:avLst/>
          </a:prstGeom>
        </p:spPr>
        <p:txBody>
          <a:bodyPr/>
          <a:lstStyle>
            <a:lvl1pPr marL="0" eaLnBrk="1" hangingPunct="1">
              <a:defRPr sz="3600" b="0" i="0">
                <a:solidFill>
                  <a:schemeClr val="bg1"/>
                </a:solidFill>
                <a:latin typeface="Franklin Gothic Medium" panose="020B06030201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sz="3200" kern="0" dirty="0">
                <a:latin typeface="Franklin Gothic Book" panose="020B0503020102020204" pitchFamily="34" charset="0"/>
              </a:rPr>
              <a:t>January 27, 2021</a:t>
            </a:r>
          </a:p>
        </p:txBody>
      </p:sp>
      <p:sp>
        <p:nvSpPr>
          <p:cNvPr id="6" name="Text Placeholder 8">
            <a:extLst>
              <a:ext uri="{FF2B5EF4-FFF2-40B4-BE49-F238E27FC236}">
                <a16:creationId xmlns:a16="http://schemas.microsoft.com/office/drawing/2014/main" id="{2CFBAEFF-E711-6B43-A097-2BB6B6926619}"/>
              </a:ext>
            </a:extLst>
          </p:cNvPr>
          <p:cNvSpPr txBox="1">
            <a:spLocks/>
          </p:cNvSpPr>
          <p:nvPr/>
        </p:nvSpPr>
        <p:spPr>
          <a:xfrm>
            <a:off x="977900" y="9998075"/>
            <a:ext cx="14560550" cy="770413"/>
          </a:xfrm>
          <a:prstGeom prst="rect">
            <a:avLst/>
          </a:prstGeom>
        </p:spPr>
        <p:txBody>
          <a:bodyPr/>
          <a:lstStyle>
            <a:lvl1pPr marL="0" eaLnBrk="1" hangingPunct="1">
              <a:defRPr sz="3600" b="0" i="0">
                <a:solidFill>
                  <a:schemeClr val="bg1"/>
                </a:solidFill>
                <a:latin typeface="Franklin Gothic Medium" panose="020B06030201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sz="1400" kern="0" dirty="0">
                <a:latin typeface="Franklin Gothic Book" panose="020B0503020102020204" pitchFamily="34" charset="0"/>
              </a:rPr>
              <a:t>Disclaimer: All details necessary to participate in the Lithium-Ion Battery Recycling Prize program are provided in the Official Rules document online. The information provided in this presentation is not intended to amend, modify or substitute details provided in the Official Rules. Information presented should be used in conjunction with the Official Rules. In addition, any reference in presentation to any specific commercial product, process, or service, or the use of any trade, firm or corporation name is for the information and convenience of the public, and does not constitute endorsement, recommendation, or preference by the U.S. Department of Energy. Visit americanmadechallenges.org    </a:t>
            </a:r>
          </a:p>
          <a:p>
            <a:endParaRPr lang="en-US" sz="1400" kern="0" dirty="0">
              <a:latin typeface="Franklin Gothic Book" panose="020B0503020102020204" pitchFamily="34" charset="0"/>
            </a:endParaRPr>
          </a:p>
        </p:txBody>
      </p:sp>
    </p:spTree>
    <p:extLst>
      <p:ext uri="{BB962C8B-B14F-4D97-AF65-F5344CB8AC3E}">
        <p14:creationId xmlns:p14="http://schemas.microsoft.com/office/powerpoint/2010/main" val="33842874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5400" dirty="0"/>
              <a:t>Agenda</a:t>
            </a:r>
            <a:endParaRPr lang="en-US" dirty="0"/>
          </a:p>
        </p:txBody>
      </p:sp>
      <p:sp>
        <p:nvSpPr>
          <p:cNvPr id="6" name="Text Placeholder 5">
            <a:extLst>
              <a:ext uri="{FF2B5EF4-FFF2-40B4-BE49-F238E27FC236}">
                <a16:creationId xmlns:a16="http://schemas.microsoft.com/office/drawing/2014/main" id="{296B7A85-8C4B-4344-A8FC-D54F2CBCCA2B}"/>
              </a:ext>
            </a:extLst>
          </p:cNvPr>
          <p:cNvSpPr>
            <a:spLocks noGrp="1"/>
          </p:cNvSpPr>
          <p:nvPr>
            <p:ph sz="quarter" idx="10"/>
          </p:nvPr>
        </p:nvSpPr>
        <p:spPr>
          <a:xfrm>
            <a:off x="787982" y="1616075"/>
            <a:ext cx="18528136" cy="8415738"/>
          </a:xfrm>
          <a:prstGeom prst="rect">
            <a:avLst/>
          </a:prstGeom>
        </p:spPr>
        <p:txBody>
          <a:bodyPr/>
          <a:lstStyle/>
          <a:p>
            <a:pPr marL="411480" indent="-393065">
              <a:spcBef>
                <a:spcPts val="600"/>
              </a:spcBef>
              <a:spcAft>
                <a:spcPts val="600"/>
              </a:spcAft>
              <a:buFont typeface="Arial" panose="020B0604020202020204" pitchFamily="34" charset="0"/>
              <a:buChar char="•"/>
            </a:pPr>
            <a:r>
              <a:rPr lang="en-US" sz="4400" dirty="0"/>
              <a:t>Phase III Rules &amp; Structure</a:t>
            </a:r>
          </a:p>
          <a:p>
            <a:pPr marL="906273" lvl="1" indent="-393065">
              <a:spcBef>
                <a:spcPts val="600"/>
              </a:spcBef>
              <a:spcAft>
                <a:spcPts val="600"/>
              </a:spcAft>
              <a:buFont typeface="Arial" panose="020B0604020202020204" pitchFamily="34" charset="0"/>
              <a:buChar char="•"/>
            </a:pPr>
            <a:r>
              <a:rPr lang="en-US" sz="3600" dirty="0"/>
              <a:t>Phase III Participants</a:t>
            </a:r>
          </a:p>
          <a:p>
            <a:pPr marL="906273" lvl="1" indent="-393065">
              <a:spcBef>
                <a:spcPts val="600"/>
              </a:spcBef>
              <a:spcAft>
                <a:spcPts val="600"/>
              </a:spcAft>
              <a:buFont typeface="Arial" panose="020B0604020202020204" pitchFamily="34" charset="0"/>
              <a:buChar char="•"/>
            </a:pPr>
            <a:r>
              <a:rPr lang="en-US" sz="3600" dirty="0"/>
              <a:t>Phase III Goals</a:t>
            </a:r>
          </a:p>
          <a:p>
            <a:pPr marL="906273" lvl="1" indent="-393065">
              <a:spcBef>
                <a:spcPts val="600"/>
              </a:spcBef>
              <a:spcAft>
                <a:spcPts val="600"/>
              </a:spcAft>
              <a:buFont typeface="Arial" panose="020B0604020202020204" pitchFamily="34" charset="0"/>
              <a:buChar char="•"/>
            </a:pPr>
            <a:r>
              <a:rPr lang="en-US" sz="3600" dirty="0"/>
              <a:t>Phase III Structure</a:t>
            </a:r>
          </a:p>
          <a:p>
            <a:pPr marL="906273" lvl="1" indent="-393065">
              <a:spcBef>
                <a:spcPts val="600"/>
              </a:spcBef>
              <a:spcAft>
                <a:spcPts val="600"/>
              </a:spcAft>
              <a:buFont typeface="Arial" panose="020B0604020202020204" pitchFamily="34" charset="0"/>
              <a:buChar char="•"/>
            </a:pPr>
            <a:r>
              <a:rPr lang="en-US" sz="3600" dirty="0"/>
              <a:t>Phase III Timeline</a:t>
            </a:r>
          </a:p>
          <a:p>
            <a:pPr marL="906273" lvl="1" indent="-393065">
              <a:spcBef>
                <a:spcPts val="600"/>
              </a:spcBef>
              <a:spcAft>
                <a:spcPts val="600"/>
              </a:spcAft>
              <a:buFont typeface="Arial" panose="020B0604020202020204" pitchFamily="34" charset="0"/>
              <a:buChar char="•"/>
            </a:pPr>
            <a:r>
              <a:rPr lang="en-US" sz="3600" dirty="0"/>
              <a:t>Questions</a:t>
            </a:r>
          </a:p>
          <a:p>
            <a:pPr marL="411480" indent="-393065">
              <a:spcBef>
                <a:spcPts val="600"/>
              </a:spcBef>
              <a:spcAft>
                <a:spcPts val="600"/>
              </a:spcAft>
              <a:buFont typeface="Arial" panose="020B0604020202020204" pitchFamily="34" charset="0"/>
              <a:buChar char="•"/>
            </a:pPr>
            <a:r>
              <a:rPr lang="en-US" sz="4400" dirty="0"/>
              <a:t>Vouchers</a:t>
            </a:r>
          </a:p>
          <a:p>
            <a:pPr marL="906273" lvl="1" indent="-393065">
              <a:spcBef>
                <a:spcPts val="600"/>
              </a:spcBef>
              <a:spcAft>
                <a:spcPts val="600"/>
              </a:spcAft>
              <a:buFont typeface="Arial" panose="020B0604020202020204" pitchFamily="34" charset="0"/>
              <a:buChar char="•"/>
            </a:pPr>
            <a:r>
              <a:rPr lang="en-US" sz="3600" dirty="0"/>
              <a:t>Updates to Voucher Process</a:t>
            </a:r>
          </a:p>
          <a:p>
            <a:pPr marL="906273" lvl="1" indent="-393065">
              <a:spcBef>
                <a:spcPts val="600"/>
              </a:spcBef>
              <a:spcAft>
                <a:spcPts val="600"/>
              </a:spcAft>
              <a:buFont typeface="Arial" panose="020B0604020202020204" pitchFamily="34" charset="0"/>
              <a:buChar char="•"/>
            </a:pPr>
            <a:r>
              <a:rPr lang="en-US" sz="3600" dirty="0"/>
              <a:t>Voucher Overview</a:t>
            </a:r>
          </a:p>
          <a:p>
            <a:pPr marL="906273" lvl="1" indent="-393065">
              <a:spcBef>
                <a:spcPts val="600"/>
              </a:spcBef>
              <a:spcAft>
                <a:spcPts val="600"/>
              </a:spcAft>
              <a:buFont typeface="Arial" panose="020B0604020202020204" pitchFamily="34" charset="0"/>
              <a:buChar char="•"/>
            </a:pPr>
            <a:r>
              <a:rPr lang="en-US" sz="3600" dirty="0"/>
              <a:t>Voucher Use Policies</a:t>
            </a:r>
          </a:p>
          <a:p>
            <a:pPr marL="906273" lvl="1" indent="-393065">
              <a:spcBef>
                <a:spcPts val="600"/>
              </a:spcBef>
              <a:spcAft>
                <a:spcPts val="600"/>
              </a:spcAft>
              <a:buFont typeface="Arial" panose="020B0604020202020204" pitchFamily="34" charset="0"/>
              <a:buChar char="•"/>
            </a:pPr>
            <a:r>
              <a:rPr lang="en-US" sz="3600" dirty="0"/>
              <a:t>Voucher Payments</a:t>
            </a:r>
          </a:p>
          <a:p>
            <a:pPr marL="906273" lvl="1" indent="-393065">
              <a:spcBef>
                <a:spcPts val="600"/>
              </a:spcBef>
              <a:spcAft>
                <a:spcPts val="600"/>
              </a:spcAft>
              <a:buFont typeface="Arial" panose="020B0604020202020204" pitchFamily="34" charset="0"/>
              <a:buChar char="•"/>
            </a:pPr>
            <a:r>
              <a:rPr lang="en-US" sz="3600" dirty="0"/>
              <a:t>Questions</a:t>
            </a:r>
          </a:p>
          <a:p>
            <a:pPr marL="411480" indent="-393065">
              <a:spcBef>
                <a:spcPts val="1200"/>
              </a:spcBef>
              <a:spcAft>
                <a:spcPts val="600"/>
              </a:spcAft>
              <a:buFont typeface="Arial" panose="020B0604020202020204" pitchFamily="34" charset="0"/>
              <a:buChar char="•"/>
            </a:pPr>
            <a:endParaRPr lang="en-US" sz="4400" dirty="0"/>
          </a:p>
          <a:p>
            <a:pPr marL="411480" indent="-393065">
              <a:spcBef>
                <a:spcPts val="1200"/>
              </a:spcBef>
              <a:spcAft>
                <a:spcPts val="600"/>
              </a:spcAft>
              <a:buFont typeface="Arial" panose="020B0604020202020204" pitchFamily="34" charset="0"/>
              <a:buChar char="•"/>
            </a:pPr>
            <a:endParaRPr lang="en-US" sz="4400" dirty="0"/>
          </a:p>
          <a:p>
            <a:pPr marL="411480" indent="-393065">
              <a:spcBef>
                <a:spcPts val="1200"/>
              </a:spcBef>
              <a:spcAft>
                <a:spcPts val="600"/>
              </a:spcAft>
              <a:buFont typeface="Arial" panose="020B0604020202020204" pitchFamily="34" charset="0"/>
              <a:buChar char="•"/>
            </a:pPr>
            <a:endParaRPr lang="en-US" sz="4400" dirty="0"/>
          </a:p>
        </p:txBody>
      </p:sp>
      <p:sp>
        <p:nvSpPr>
          <p:cNvPr id="4" name="Slide Number Placeholder 3">
            <a:extLst>
              <a:ext uri="{FF2B5EF4-FFF2-40B4-BE49-F238E27FC236}">
                <a16:creationId xmlns:a16="http://schemas.microsoft.com/office/drawing/2014/main" id="{54068FB1-1995-E54D-B7B8-2CBB0B74ACE4}"/>
              </a:ext>
            </a:extLst>
          </p:cNvPr>
          <p:cNvSpPr>
            <a:spLocks noGrp="1"/>
          </p:cNvSpPr>
          <p:nvPr>
            <p:ph type="sldNum" sz="quarter" idx="4"/>
          </p:nvPr>
        </p:nvSpPr>
        <p:spPr>
          <a:xfrm>
            <a:off x="19418300" y="10836275"/>
            <a:ext cx="685800" cy="417513"/>
          </a:xfrm>
          <a:prstGeom prst="rect">
            <a:avLst/>
          </a:prstGeom>
        </p:spPr>
        <p:txBody>
          <a:bodyPr/>
          <a:lstStyle/>
          <a:p>
            <a:fld id="{00D414F6-50DE-7C4D-9647-F708F2004FA6}" type="slidenum">
              <a:rPr lang="en-US" smtClean="0"/>
              <a:pPr/>
              <a:t>3</a:t>
            </a:fld>
            <a:endParaRPr lang="en-US" dirty="0"/>
          </a:p>
        </p:txBody>
      </p:sp>
    </p:spTree>
    <p:extLst>
      <p:ext uri="{BB962C8B-B14F-4D97-AF65-F5344CB8AC3E}">
        <p14:creationId xmlns:p14="http://schemas.microsoft.com/office/powerpoint/2010/main" val="205645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82863E-46F8-4708-AD07-A995E014A840}"/>
              </a:ext>
            </a:extLst>
          </p:cNvPr>
          <p:cNvSpPr>
            <a:spLocks noGrp="1"/>
          </p:cNvSpPr>
          <p:nvPr>
            <p:ph type="ctrTitle"/>
          </p:nvPr>
        </p:nvSpPr>
        <p:spPr/>
        <p:txBody>
          <a:bodyPr/>
          <a:lstStyle/>
          <a:p>
            <a:r>
              <a:rPr lang="en-US" dirty="0"/>
              <a:t>Phase III Rules &amp; Structure</a:t>
            </a:r>
          </a:p>
        </p:txBody>
      </p:sp>
      <p:sp>
        <p:nvSpPr>
          <p:cNvPr id="3" name="Text Placeholder 2">
            <a:extLst>
              <a:ext uri="{FF2B5EF4-FFF2-40B4-BE49-F238E27FC236}">
                <a16:creationId xmlns:a16="http://schemas.microsoft.com/office/drawing/2014/main" id="{60FF9FCF-4261-455D-B860-C647E491AAD9}"/>
              </a:ext>
            </a:extLst>
          </p:cNvPr>
          <p:cNvSpPr>
            <a:spLocks noGrp="1"/>
          </p:cNvSpPr>
          <p:nvPr>
            <p:ph type="body" sz="quarter" idx="11"/>
          </p:nvPr>
        </p:nvSpPr>
        <p:spPr/>
        <p:txBody>
          <a:bodyPr/>
          <a:lstStyle/>
          <a:p>
            <a:r>
              <a:rPr lang="en-US" dirty="0"/>
              <a:t>Lauren Lynch</a:t>
            </a:r>
          </a:p>
        </p:txBody>
      </p:sp>
    </p:spTree>
    <p:extLst>
      <p:ext uri="{BB962C8B-B14F-4D97-AF65-F5344CB8AC3E}">
        <p14:creationId xmlns:p14="http://schemas.microsoft.com/office/powerpoint/2010/main" val="9031588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709D3A6E-B799-462A-A672-9939BDC048D3}"/>
              </a:ext>
            </a:extLst>
          </p:cNvPr>
          <p:cNvSpPr>
            <a:spLocks noGrp="1"/>
          </p:cNvSpPr>
          <p:nvPr>
            <p:ph idx="1"/>
          </p:nvPr>
        </p:nvSpPr>
        <p:spPr>
          <a:xfrm>
            <a:off x="470820" y="1729494"/>
            <a:ext cx="18093690" cy="8042204"/>
          </a:xfrm>
        </p:spPr>
        <p:txBody>
          <a:bodyPr/>
          <a:lstStyle/>
          <a:p>
            <a:r>
              <a:rPr lang="en-US" sz="3600" dirty="0">
                <a:latin typeface="+mj-lt"/>
              </a:rPr>
              <a:t>Seven Phase II Winning Teams: </a:t>
            </a:r>
          </a:p>
          <a:p>
            <a:pPr lvl="1"/>
            <a:r>
              <a:rPr lang="en-US" sz="3106" dirty="0">
                <a:latin typeface="+mj-lt"/>
              </a:rPr>
              <a:t>Li Industries</a:t>
            </a:r>
          </a:p>
          <a:p>
            <a:pPr lvl="1"/>
            <a:r>
              <a:rPr lang="en-US" sz="3106" dirty="0" err="1">
                <a:latin typeface="+mj-lt"/>
              </a:rPr>
              <a:t>OnTo</a:t>
            </a:r>
            <a:r>
              <a:rPr lang="en-US" sz="3106" dirty="0">
                <a:latin typeface="+mj-lt"/>
              </a:rPr>
              <a:t> Technology</a:t>
            </a:r>
          </a:p>
          <a:p>
            <a:pPr lvl="1"/>
            <a:r>
              <a:rPr lang="en-US" sz="3106" dirty="0">
                <a:latin typeface="+mj-lt"/>
              </a:rPr>
              <a:t>Powering the Future</a:t>
            </a:r>
          </a:p>
          <a:p>
            <a:pPr lvl="1"/>
            <a:r>
              <a:rPr lang="en-US" sz="3106" dirty="0" err="1">
                <a:latin typeface="+mj-lt"/>
              </a:rPr>
              <a:t>Renewance</a:t>
            </a:r>
            <a:r>
              <a:rPr lang="en-US" sz="3106" dirty="0">
                <a:latin typeface="+mj-lt"/>
              </a:rPr>
              <a:t> </a:t>
            </a:r>
          </a:p>
          <a:p>
            <a:pPr lvl="1"/>
            <a:r>
              <a:rPr lang="en-US" sz="3106" dirty="0" err="1">
                <a:latin typeface="+mj-lt"/>
              </a:rPr>
              <a:t>Smartville</a:t>
            </a:r>
            <a:endParaRPr lang="en-US" sz="3106" dirty="0">
              <a:latin typeface="+mj-lt"/>
            </a:endParaRPr>
          </a:p>
          <a:p>
            <a:pPr lvl="1"/>
            <a:r>
              <a:rPr lang="en-US" sz="3106" dirty="0">
                <a:latin typeface="+mj-lt"/>
              </a:rPr>
              <a:t>Team Portables</a:t>
            </a:r>
          </a:p>
          <a:p>
            <a:pPr lvl="1"/>
            <a:r>
              <a:rPr lang="en-US" sz="3106" dirty="0">
                <a:latin typeface="+mj-lt"/>
              </a:rPr>
              <a:t>Titan Advanced Energy Solutions</a:t>
            </a:r>
          </a:p>
        </p:txBody>
      </p:sp>
      <p:sp>
        <p:nvSpPr>
          <p:cNvPr id="2" name="Title 1">
            <a:extLst>
              <a:ext uri="{FF2B5EF4-FFF2-40B4-BE49-F238E27FC236}">
                <a16:creationId xmlns:a16="http://schemas.microsoft.com/office/drawing/2014/main" id="{95982B1F-B9A8-4FAD-848D-586ED12E2556}"/>
              </a:ext>
            </a:extLst>
          </p:cNvPr>
          <p:cNvSpPr>
            <a:spLocks noGrp="1"/>
          </p:cNvSpPr>
          <p:nvPr>
            <p:ph type="title"/>
          </p:nvPr>
        </p:nvSpPr>
        <p:spPr/>
        <p:txBody>
          <a:bodyPr/>
          <a:lstStyle/>
          <a:p>
            <a:r>
              <a:rPr lang="en-US" sz="5400" dirty="0">
                <a:latin typeface="+mj-lt"/>
              </a:rPr>
              <a:t>Congratulations Phase II Winners</a:t>
            </a:r>
          </a:p>
        </p:txBody>
      </p:sp>
      <p:sp>
        <p:nvSpPr>
          <p:cNvPr id="3" name="Slide Number Placeholder 2">
            <a:extLst>
              <a:ext uri="{FF2B5EF4-FFF2-40B4-BE49-F238E27FC236}">
                <a16:creationId xmlns:a16="http://schemas.microsoft.com/office/drawing/2014/main" id="{D06C3DF2-A623-4C3B-A106-4E84262708A0}"/>
              </a:ext>
            </a:extLst>
          </p:cNvPr>
          <p:cNvSpPr>
            <a:spLocks noGrp="1"/>
          </p:cNvSpPr>
          <p:nvPr>
            <p:ph type="sldNum" sz="quarter" idx="4"/>
          </p:nvPr>
        </p:nvSpPr>
        <p:spPr/>
        <p:txBody>
          <a:bodyPr/>
          <a:lstStyle/>
          <a:p>
            <a:fld id="{00D414F6-50DE-7C4D-9647-F708F2004FA6}" type="slidenum">
              <a:rPr lang="en-US" smtClean="0"/>
              <a:pPr/>
              <a:t>5</a:t>
            </a:fld>
            <a:endParaRPr lang="en-US" dirty="0"/>
          </a:p>
        </p:txBody>
      </p:sp>
      <p:sp>
        <p:nvSpPr>
          <p:cNvPr id="6" name="Text Placeholder 5">
            <a:extLst>
              <a:ext uri="{FF2B5EF4-FFF2-40B4-BE49-F238E27FC236}">
                <a16:creationId xmlns:a16="http://schemas.microsoft.com/office/drawing/2014/main" id="{B6A7AF49-EBB1-4BD4-8847-7B36D90AD910}"/>
              </a:ext>
            </a:extLst>
          </p:cNvPr>
          <p:cNvSpPr txBox="1">
            <a:spLocks/>
          </p:cNvSpPr>
          <p:nvPr/>
        </p:nvSpPr>
        <p:spPr>
          <a:xfrm>
            <a:off x="787569" y="1725811"/>
            <a:ext cx="18103681" cy="8805664"/>
          </a:xfrm>
          <a:prstGeom prst="rect">
            <a:avLst/>
          </a:prstGeom>
        </p:spPr>
        <p:txBody>
          <a:bodyPr/>
          <a:lstStyle>
            <a:lvl1pPr marL="424107" indent="-424107" algn="l" defTabSz="565476" rtl="0" eaLnBrk="1" fontAlgn="base" hangingPunct="1">
              <a:spcBef>
                <a:spcPct val="20000"/>
              </a:spcBef>
              <a:spcAft>
                <a:spcPct val="0"/>
              </a:spcAft>
              <a:buFont typeface="Arial" charset="0"/>
              <a:buChar char="•"/>
              <a:defRPr sz="3216" kern="1200">
                <a:solidFill>
                  <a:srgbClr val="282B2E"/>
                </a:solidFill>
                <a:latin typeface="+mj-lt"/>
                <a:ea typeface="ヒラギノ角ゴ Pro W3" charset="0"/>
                <a:cs typeface="Arial"/>
              </a:defRPr>
            </a:lvl1pPr>
            <a:lvl2pPr marL="918900" indent="-353424" algn="l" defTabSz="565476" rtl="0" eaLnBrk="1" fontAlgn="base" hangingPunct="1">
              <a:spcBef>
                <a:spcPct val="20000"/>
              </a:spcBef>
              <a:spcAft>
                <a:spcPct val="0"/>
              </a:spcAft>
              <a:buFont typeface="Arial" charset="0"/>
              <a:buChar char="–"/>
              <a:defRPr sz="2968" kern="1200">
                <a:solidFill>
                  <a:srgbClr val="282B2E"/>
                </a:solidFill>
                <a:latin typeface="+mn-lt"/>
                <a:ea typeface="ヒラギノ角ゴ Pro W3" charset="0"/>
                <a:cs typeface="Arial"/>
              </a:defRPr>
            </a:lvl2pPr>
            <a:lvl3pPr marL="1413691" indent="-282738" algn="l" defTabSz="565476" rtl="0" eaLnBrk="1" fontAlgn="base" hangingPunct="1">
              <a:spcBef>
                <a:spcPct val="20000"/>
              </a:spcBef>
              <a:spcAft>
                <a:spcPct val="0"/>
              </a:spcAft>
              <a:buFont typeface="Arial" charset="0"/>
              <a:buChar char="•"/>
              <a:defRPr sz="2721" kern="1200">
                <a:solidFill>
                  <a:srgbClr val="282B2E"/>
                </a:solidFill>
                <a:latin typeface="+mn-lt"/>
                <a:ea typeface="ヒラギノ角ゴ Pro W3" charset="0"/>
                <a:cs typeface="Arial"/>
              </a:defRPr>
            </a:lvl3pPr>
            <a:lvl4pPr marL="1979167" indent="-282738" algn="l" defTabSz="565476" rtl="0" eaLnBrk="1" fontAlgn="base" hangingPunct="1">
              <a:spcBef>
                <a:spcPct val="20000"/>
              </a:spcBef>
              <a:spcAft>
                <a:spcPct val="0"/>
              </a:spcAft>
              <a:buFont typeface="Arial" charset="0"/>
              <a:buChar char="–"/>
              <a:defRPr sz="2474" kern="1200">
                <a:solidFill>
                  <a:srgbClr val="282B2E"/>
                </a:solidFill>
                <a:latin typeface="+mn-lt"/>
                <a:ea typeface="ヒラギノ角ゴ Pro W3" charset="0"/>
                <a:cs typeface="Arial"/>
              </a:defRPr>
            </a:lvl4pPr>
            <a:lvl5pPr marL="2544644" indent="-282738" algn="l" defTabSz="565476" rtl="0" eaLnBrk="1" fontAlgn="base" hangingPunct="1">
              <a:spcBef>
                <a:spcPct val="20000"/>
              </a:spcBef>
              <a:spcAft>
                <a:spcPct val="0"/>
              </a:spcAft>
              <a:buFont typeface="Arial" charset="0"/>
              <a:buChar char="»"/>
              <a:defRPr kern="1200">
                <a:solidFill>
                  <a:srgbClr val="282B2E"/>
                </a:solidFill>
                <a:latin typeface="+mn-lt"/>
                <a:ea typeface="ヒラギノ角ゴ Pro W3" charset="0"/>
                <a:cs typeface="Arial"/>
              </a:defRPr>
            </a:lvl5pPr>
            <a:lvl6pPr marL="3110120" indent="-282738" algn="l" defTabSz="565476" rtl="0" eaLnBrk="1" latinLnBrk="0" hangingPunct="1">
              <a:spcBef>
                <a:spcPct val="20000"/>
              </a:spcBef>
              <a:buFont typeface="Arial"/>
              <a:buChar char="•"/>
              <a:defRPr sz="2474" kern="1200">
                <a:solidFill>
                  <a:schemeClr val="tx1"/>
                </a:solidFill>
                <a:latin typeface="+mn-lt"/>
                <a:ea typeface="+mn-ea"/>
                <a:cs typeface="+mn-cs"/>
              </a:defRPr>
            </a:lvl6pPr>
            <a:lvl7pPr marL="3675597" indent="-282738" algn="l" defTabSz="565476" rtl="0" eaLnBrk="1" latinLnBrk="0" hangingPunct="1">
              <a:spcBef>
                <a:spcPct val="20000"/>
              </a:spcBef>
              <a:buFont typeface="Arial"/>
              <a:buChar char="•"/>
              <a:defRPr sz="2474" kern="1200">
                <a:solidFill>
                  <a:schemeClr val="tx1"/>
                </a:solidFill>
                <a:latin typeface="+mn-lt"/>
                <a:ea typeface="+mn-ea"/>
                <a:cs typeface="+mn-cs"/>
              </a:defRPr>
            </a:lvl7pPr>
            <a:lvl8pPr marL="4241073" indent="-282738" algn="l" defTabSz="565476" rtl="0" eaLnBrk="1" latinLnBrk="0" hangingPunct="1">
              <a:spcBef>
                <a:spcPct val="20000"/>
              </a:spcBef>
              <a:buFont typeface="Arial"/>
              <a:buChar char="•"/>
              <a:defRPr sz="2474" kern="1200">
                <a:solidFill>
                  <a:schemeClr val="tx1"/>
                </a:solidFill>
                <a:latin typeface="+mn-lt"/>
                <a:ea typeface="+mn-ea"/>
                <a:cs typeface="+mn-cs"/>
              </a:defRPr>
            </a:lvl8pPr>
            <a:lvl9pPr marL="4806549" indent="-282738" algn="l" defTabSz="565476" rtl="0" eaLnBrk="1" latinLnBrk="0" hangingPunct="1">
              <a:spcBef>
                <a:spcPct val="20000"/>
              </a:spcBef>
              <a:buFont typeface="Arial"/>
              <a:buChar char="•"/>
              <a:defRPr sz="2474" kern="1200">
                <a:solidFill>
                  <a:schemeClr val="tx1"/>
                </a:solidFill>
                <a:latin typeface="+mn-lt"/>
                <a:ea typeface="+mn-ea"/>
                <a:cs typeface="+mn-cs"/>
              </a:defRPr>
            </a:lvl9pPr>
          </a:lstStyle>
          <a:p>
            <a:pPr marL="411480" indent="-393065">
              <a:spcBef>
                <a:spcPts val="600"/>
              </a:spcBef>
              <a:spcAft>
                <a:spcPts val="600"/>
              </a:spcAft>
              <a:buFont typeface="Arial" panose="020B0604020202020204" pitchFamily="34" charset="0"/>
              <a:buChar char="•"/>
            </a:pPr>
            <a:endParaRPr lang="en-US" sz="3600" dirty="0"/>
          </a:p>
        </p:txBody>
      </p:sp>
      <p:pic>
        <p:nvPicPr>
          <p:cNvPr id="9" name="Picture 8" descr="Map&#10;&#10;Description automatically generated">
            <a:extLst>
              <a:ext uri="{FF2B5EF4-FFF2-40B4-BE49-F238E27FC236}">
                <a16:creationId xmlns:a16="http://schemas.microsoft.com/office/drawing/2014/main" id="{91FAEADF-C17C-40EC-8294-3094DC055E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3000" y="1663091"/>
            <a:ext cx="12580366" cy="9173184"/>
          </a:xfrm>
          <a:prstGeom prst="rect">
            <a:avLst/>
          </a:prstGeom>
        </p:spPr>
      </p:pic>
      <p:sp>
        <p:nvSpPr>
          <p:cNvPr id="4" name="Explosion: 8 Points 3">
            <a:extLst>
              <a:ext uri="{FF2B5EF4-FFF2-40B4-BE49-F238E27FC236}">
                <a16:creationId xmlns:a16="http://schemas.microsoft.com/office/drawing/2014/main" id="{F52448C3-B142-410D-9B2F-28EC1853A9B8}"/>
              </a:ext>
            </a:extLst>
          </p:cNvPr>
          <p:cNvSpPr/>
          <p:nvPr/>
        </p:nvSpPr>
        <p:spPr>
          <a:xfrm>
            <a:off x="629026" y="6721475"/>
            <a:ext cx="6705600" cy="3130977"/>
          </a:xfrm>
          <a:prstGeom prst="irregularSeal1">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800" dirty="0">
                <a:ln w="0"/>
                <a:solidFill>
                  <a:schemeClr val="tx1"/>
                </a:solidFill>
                <a:effectLst>
                  <a:outerShdw blurRad="38100" dist="19050" dir="2700000" algn="tl" rotWithShape="0">
                    <a:schemeClr val="dk1">
                      <a:alpha val="40000"/>
                    </a:schemeClr>
                  </a:outerShdw>
                </a:effectLst>
              </a:rPr>
              <a:t>CONGRATULATIONS!!</a:t>
            </a:r>
          </a:p>
        </p:txBody>
      </p:sp>
    </p:spTree>
    <p:extLst>
      <p:ext uri="{BB962C8B-B14F-4D97-AF65-F5344CB8AC3E}">
        <p14:creationId xmlns:p14="http://schemas.microsoft.com/office/powerpoint/2010/main" val="37312656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businesscard, screenshot&#10;&#10;Description automatically generated">
            <a:extLst>
              <a:ext uri="{FF2B5EF4-FFF2-40B4-BE49-F238E27FC236}">
                <a16:creationId xmlns:a16="http://schemas.microsoft.com/office/drawing/2014/main" id="{EBD3AA2E-27E7-4B2E-8161-D2FDAE353B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5420" y="5082286"/>
            <a:ext cx="14913260" cy="5486400"/>
          </a:xfrm>
          <a:prstGeom prst="rect">
            <a:avLst/>
          </a:prstGeom>
        </p:spPr>
      </p:pic>
      <p:sp>
        <p:nvSpPr>
          <p:cNvPr id="7" name="Content Placeholder 6">
            <a:extLst>
              <a:ext uri="{FF2B5EF4-FFF2-40B4-BE49-F238E27FC236}">
                <a16:creationId xmlns:a16="http://schemas.microsoft.com/office/drawing/2014/main" id="{709D3A6E-B799-462A-A672-9939BDC048D3}"/>
              </a:ext>
            </a:extLst>
          </p:cNvPr>
          <p:cNvSpPr>
            <a:spLocks noGrp="1"/>
          </p:cNvSpPr>
          <p:nvPr>
            <p:ph idx="1"/>
          </p:nvPr>
        </p:nvSpPr>
        <p:spPr>
          <a:xfrm>
            <a:off x="470820" y="1729494"/>
            <a:ext cx="18093690" cy="8042204"/>
          </a:xfrm>
        </p:spPr>
        <p:txBody>
          <a:bodyPr/>
          <a:lstStyle/>
          <a:p>
            <a:r>
              <a:rPr lang="en-US" sz="3600" dirty="0">
                <a:latin typeface="+mj-lt"/>
              </a:rPr>
              <a:t>The primary objective of the Phase III contest, Pilot Validation, is to provide validation of the Phase II end-to-end solution at pilot scale</a:t>
            </a:r>
          </a:p>
          <a:p>
            <a:pPr lvl="1"/>
            <a:r>
              <a:rPr lang="en-US" sz="3106" dirty="0">
                <a:latin typeface="+mj-lt"/>
              </a:rPr>
              <a:t>Demonstrate ability to recover LIBs</a:t>
            </a:r>
          </a:p>
          <a:p>
            <a:pPr lvl="1"/>
            <a:r>
              <a:rPr lang="en-US" sz="3106" dirty="0">
                <a:latin typeface="+mj-lt"/>
              </a:rPr>
              <a:t>Results will be compared against Phase II submission projections</a:t>
            </a:r>
          </a:p>
          <a:p>
            <a:pPr lvl="1"/>
            <a:r>
              <a:rPr lang="en-US" sz="3106" dirty="0">
                <a:latin typeface="+mj-lt"/>
              </a:rPr>
              <a:t>Update estimated impact of solution at full scale—based on pilot results</a:t>
            </a:r>
          </a:p>
          <a:p>
            <a:pPr lvl="1"/>
            <a:r>
              <a:rPr lang="en-US" sz="3106" dirty="0">
                <a:latin typeface="+mj-lt"/>
              </a:rPr>
              <a:t>Compile a robust plan to bring solution full scale.</a:t>
            </a:r>
          </a:p>
          <a:p>
            <a:pPr marL="565476" lvl="1" indent="0">
              <a:buNone/>
            </a:pPr>
            <a:endParaRPr lang="en-US" sz="3106" dirty="0">
              <a:latin typeface="+mj-lt"/>
            </a:endParaRPr>
          </a:p>
        </p:txBody>
      </p:sp>
      <p:sp>
        <p:nvSpPr>
          <p:cNvPr id="2" name="Title 1">
            <a:extLst>
              <a:ext uri="{FF2B5EF4-FFF2-40B4-BE49-F238E27FC236}">
                <a16:creationId xmlns:a16="http://schemas.microsoft.com/office/drawing/2014/main" id="{95982B1F-B9A8-4FAD-848D-586ED12E2556}"/>
              </a:ext>
            </a:extLst>
          </p:cNvPr>
          <p:cNvSpPr>
            <a:spLocks noGrp="1"/>
          </p:cNvSpPr>
          <p:nvPr>
            <p:ph type="title"/>
          </p:nvPr>
        </p:nvSpPr>
        <p:spPr/>
        <p:txBody>
          <a:bodyPr/>
          <a:lstStyle/>
          <a:p>
            <a:r>
              <a:rPr lang="en-US" sz="5400" dirty="0">
                <a:latin typeface="+mj-lt"/>
              </a:rPr>
              <a:t>Phase III Goals</a:t>
            </a:r>
          </a:p>
        </p:txBody>
      </p:sp>
      <p:sp>
        <p:nvSpPr>
          <p:cNvPr id="3" name="Slide Number Placeholder 2">
            <a:extLst>
              <a:ext uri="{FF2B5EF4-FFF2-40B4-BE49-F238E27FC236}">
                <a16:creationId xmlns:a16="http://schemas.microsoft.com/office/drawing/2014/main" id="{D06C3DF2-A623-4C3B-A106-4E84262708A0}"/>
              </a:ext>
            </a:extLst>
          </p:cNvPr>
          <p:cNvSpPr>
            <a:spLocks noGrp="1"/>
          </p:cNvSpPr>
          <p:nvPr>
            <p:ph type="sldNum" sz="quarter" idx="4"/>
          </p:nvPr>
        </p:nvSpPr>
        <p:spPr/>
        <p:txBody>
          <a:bodyPr/>
          <a:lstStyle/>
          <a:p>
            <a:fld id="{00D414F6-50DE-7C4D-9647-F708F2004FA6}" type="slidenum">
              <a:rPr lang="en-US" smtClean="0"/>
              <a:pPr/>
              <a:t>6</a:t>
            </a:fld>
            <a:endParaRPr lang="en-US" dirty="0"/>
          </a:p>
        </p:txBody>
      </p:sp>
      <p:sp>
        <p:nvSpPr>
          <p:cNvPr id="6" name="Text Placeholder 5">
            <a:extLst>
              <a:ext uri="{FF2B5EF4-FFF2-40B4-BE49-F238E27FC236}">
                <a16:creationId xmlns:a16="http://schemas.microsoft.com/office/drawing/2014/main" id="{B6A7AF49-EBB1-4BD4-8847-7B36D90AD910}"/>
              </a:ext>
            </a:extLst>
          </p:cNvPr>
          <p:cNvSpPr txBox="1">
            <a:spLocks/>
          </p:cNvSpPr>
          <p:nvPr/>
        </p:nvSpPr>
        <p:spPr>
          <a:xfrm>
            <a:off x="787569" y="1725811"/>
            <a:ext cx="18103681" cy="8805664"/>
          </a:xfrm>
          <a:prstGeom prst="rect">
            <a:avLst/>
          </a:prstGeom>
        </p:spPr>
        <p:txBody>
          <a:bodyPr/>
          <a:lstStyle>
            <a:lvl1pPr marL="424107" indent="-424107" algn="l" defTabSz="565476" rtl="0" eaLnBrk="1" fontAlgn="base" hangingPunct="1">
              <a:spcBef>
                <a:spcPct val="20000"/>
              </a:spcBef>
              <a:spcAft>
                <a:spcPct val="0"/>
              </a:spcAft>
              <a:buFont typeface="Arial" charset="0"/>
              <a:buChar char="•"/>
              <a:defRPr sz="3216" kern="1200">
                <a:solidFill>
                  <a:srgbClr val="282B2E"/>
                </a:solidFill>
                <a:latin typeface="+mj-lt"/>
                <a:ea typeface="ヒラギノ角ゴ Pro W3" charset="0"/>
                <a:cs typeface="Arial"/>
              </a:defRPr>
            </a:lvl1pPr>
            <a:lvl2pPr marL="918900" indent="-353424" algn="l" defTabSz="565476" rtl="0" eaLnBrk="1" fontAlgn="base" hangingPunct="1">
              <a:spcBef>
                <a:spcPct val="20000"/>
              </a:spcBef>
              <a:spcAft>
                <a:spcPct val="0"/>
              </a:spcAft>
              <a:buFont typeface="Arial" charset="0"/>
              <a:buChar char="–"/>
              <a:defRPr sz="2968" kern="1200">
                <a:solidFill>
                  <a:srgbClr val="282B2E"/>
                </a:solidFill>
                <a:latin typeface="+mn-lt"/>
                <a:ea typeface="ヒラギノ角ゴ Pro W3" charset="0"/>
                <a:cs typeface="Arial"/>
              </a:defRPr>
            </a:lvl2pPr>
            <a:lvl3pPr marL="1413691" indent="-282738" algn="l" defTabSz="565476" rtl="0" eaLnBrk="1" fontAlgn="base" hangingPunct="1">
              <a:spcBef>
                <a:spcPct val="20000"/>
              </a:spcBef>
              <a:spcAft>
                <a:spcPct val="0"/>
              </a:spcAft>
              <a:buFont typeface="Arial" charset="0"/>
              <a:buChar char="•"/>
              <a:defRPr sz="2721" kern="1200">
                <a:solidFill>
                  <a:srgbClr val="282B2E"/>
                </a:solidFill>
                <a:latin typeface="+mn-lt"/>
                <a:ea typeface="ヒラギノ角ゴ Pro W3" charset="0"/>
                <a:cs typeface="Arial"/>
              </a:defRPr>
            </a:lvl3pPr>
            <a:lvl4pPr marL="1979167" indent="-282738" algn="l" defTabSz="565476" rtl="0" eaLnBrk="1" fontAlgn="base" hangingPunct="1">
              <a:spcBef>
                <a:spcPct val="20000"/>
              </a:spcBef>
              <a:spcAft>
                <a:spcPct val="0"/>
              </a:spcAft>
              <a:buFont typeface="Arial" charset="0"/>
              <a:buChar char="–"/>
              <a:defRPr sz="2474" kern="1200">
                <a:solidFill>
                  <a:srgbClr val="282B2E"/>
                </a:solidFill>
                <a:latin typeface="+mn-lt"/>
                <a:ea typeface="ヒラギノ角ゴ Pro W3" charset="0"/>
                <a:cs typeface="Arial"/>
              </a:defRPr>
            </a:lvl4pPr>
            <a:lvl5pPr marL="2544644" indent="-282738" algn="l" defTabSz="565476" rtl="0" eaLnBrk="1" fontAlgn="base" hangingPunct="1">
              <a:spcBef>
                <a:spcPct val="20000"/>
              </a:spcBef>
              <a:spcAft>
                <a:spcPct val="0"/>
              </a:spcAft>
              <a:buFont typeface="Arial" charset="0"/>
              <a:buChar char="»"/>
              <a:defRPr kern="1200">
                <a:solidFill>
                  <a:srgbClr val="282B2E"/>
                </a:solidFill>
                <a:latin typeface="+mn-lt"/>
                <a:ea typeface="ヒラギノ角ゴ Pro W3" charset="0"/>
                <a:cs typeface="Arial"/>
              </a:defRPr>
            </a:lvl5pPr>
            <a:lvl6pPr marL="3110120" indent="-282738" algn="l" defTabSz="565476" rtl="0" eaLnBrk="1" latinLnBrk="0" hangingPunct="1">
              <a:spcBef>
                <a:spcPct val="20000"/>
              </a:spcBef>
              <a:buFont typeface="Arial"/>
              <a:buChar char="•"/>
              <a:defRPr sz="2474" kern="1200">
                <a:solidFill>
                  <a:schemeClr val="tx1"/>
                </a:solidFill>
                <a:latin typeface="+mn-lt"/>
                <a:ea typeface="+mn-ea"/>
                <a:cs typeface="+mn-cs"/>
              </a:defRPr>
            </a:lvl6pPr>
            <a:lvl7pPr marL="3675597" indent="-282738" algn="l" defTabSz="565476" rtl="0" eaLnBrk="1" latinLnBrk="0" hangingPunct="1">
              <a:spcBef>
                <a:spcPct val="20000"/>
              </a:spcBef>
              <a:buFont typeface="Arial"/>
              <a:buChar char="•"/>
              <a:defRPr sz="2474" kern="1200">
                <a:solidFill>
                  <a:schemeClr val="tx1"/>
                </a:solidFill>
                <a:latin typeface="+mn-lt"/>
                <a:ea typeface="+mn-ea"/>
                <a:cs typeface="+mn-cs"/>
              </a:defRPr>
            </a:lvl7pPr>
            <a:lvl8pPr marL="4241073" indent="-282738" algn="l" defTabSz="565476" rtl="0" eaLnBrk="1" latinLnBrk="0" hangingPunct="1">
              <a:spcBef>
                <a:spcPct val="20000"/>
              </a:spcBef>
              <a:buFont typeface="Arial"/>
              <a:buChar char="•"/>
              <a:defRPr sz="2474" kern="1200">
                <a:solidFill>
                  <a:schemeClr val="tx1"/>
                </a:solidFill>
                <a:latin typeface="+mn-lt"/>
                <a:ea typeface="+mn-ea"/>
                <a:cs typeface="+mn-cs"/>
              </a:defRPr>
            </a:lvl8pPr>
            <a:lvl9pPr marL="4806549" indent="-282738" algn="l" defTabSz="565476" rtl="0" eaLnBrk="1" latinLnBrk="0" hangingPunct="1">
              <a:spcBef>
                <a:spcPct val="20000"/>
              </a:spcBef>
              <a:buFont typeface="Arial"/>
              <a:buChar char="•"/>
              <a:defRPr sz="2474" kern="1200">
                <a:solidFill>
                  <a:schemeClr val="tx1"/>
                </a:solidFill>
                <a:latin typeface="+mn-lt"/>
                <a:ea typeface="+mn-ea"/>
                <a:cs typeface="+mn-cs"/>
              </a:defRPr>
            </a:lvl9pPr>
          </a:lstStyle>
          <a:p>
            <a:pPr marL="411480" indent="-393065">
              <a:spcBef>
                <a:spcPts val="600"/>
              </a:spcBef>
              <a:spcAft>
                <a:spcPts val="600"/>
              </a:spcAft>
              <a:buFont typeface="Arial" panose="020B0604020202020204" pitchFamily="34" charset="0"/>
              <a:buChar char="•"/>
            </a:pPr>
            <a:endParaRPr lang="en-US" sz="3600" dirty="0"/>
          </a:p>
        </p:txBody>
      </p:sp>
    </p:spTree>
    <p:extLst>
      <p:ext uri="{BB962C8B-B14F-4D97-AF65-F5344CB8AC3E}">
        <p14:creationId xmlns:p14="http://schemas.microsoft.com/office/powerpoint/2010/main" val="41374815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82B1F-B9A8-4FAD-848D-586ED12E2556}"/>
              </a:ext>
            </a:extLst>
          </p:cNvPr>
          <p:cNvSpPr>
            <a:spLocks noGrp="1"/>
          </p:cNvSpPr>
          <p:nvPr>
            <p:ph type="title"/>
          </p:nvPr>
        </p:nvSpPr>
        <p:spPr/>
        <p:txBody>
          <a:bodyPr/>
          <a:lstStyle/>
          <a:p>
            <a:r>
              <a:rPr lang="en-US" sz="5400" dirty="0">
                <a:latin typeface="+mj-lt"/>
              </a:rPr>
              <a:t>Phase III Structure</a:t>
            </a:r>
          </a:p>
        </p:txBody>
      </p:sp>
      <p:sp>
        <p:nvSpPr>
          <p:cNvPr id="3" name="Slide Number Placeholder 2">
            <a:extLst>
              <a:ext uri="{FF2B5EF4-FFF2-40B4-BE49-F238E27FC236}">
                <a16:creationId xmlns:a16="http://schemas.microsoft.com/office/drawing/2014/main" id="{D06C3DF2-A623-4C3B-A106-4E84262708A0}"/>
              </a:ext>
            </a:extLst>
          </p:cNvPr>
          <p:cNvSpPr>
            <a:spLocks noGrp="1"/>
          </p:cNvSpPr>
          <p:nvPr>
            <p:ph type="sldNum" sz="quarter" idx="4"/>
          </p:nvPr>
        </p:nvSpPr>
        <p:spPr/>
        <p:txBody>
          <a:bodyPr/>
          <a:lstStyle/>
          <a:p>
            <a:fld id="{00D414F6-50DE-7C4D-9647-F708F2004FA6}" type="slidenum">
              <a:rPr lang="en-US" smtClean="0"/>
              <a:pPr/>
              <a:t>7</a:t>
            </a:fld>
            <a:endParaRPr lang="en-US" dirty="0"/>
          </a:p>
        </p:txBody>
      </p:sp>
      <p:sp>
        <p:nvSpPr>
          <p:cNvPr id="6" name="Text Placeholder 5">
            <a:extLst>
              <a:ext uri="{FF2B5EF4-FFF2-40B4-BE49-F238E27FC236}">
                <a16:creationId xmlns:a16="http://schemas.microsoft.com/office/drawing/2014/main" id="{B6A7AF49-EBB1-4BD4-8847-7B36D90AD910}"/>
              </a:ext>
            </a:extLst>
          </p:cNvPr>
          <p:cNvSpPr txBox="1">
            <a:spLocks/>
          </p:cNvSpPr>
          <p:nvPr/>
        </p:nvSpPr>
        <p:spPr>
          <a:xfrm>
            <a:off x="787569" y="1725811"/>
            <a:ext cx="18103681" cy="8805664"/>
          </a:xfrm>
          <a:prstGeom prst="rect">
            <a:avLst/>
          </a:prstGeom>
        </p:spPr>
        <p:txBody>
          <a:bodyPr/>
          <a:lstStyle>
            <a:lvl1pPr marL="424107" indent="-424107" algn="l" defTabSz="565476" rtl="0" eaLnBrk="1" fontAlgn="base" hangingPunct="1">
              <a:spcBef>
                <a:spcPct val="20000"/>
              </a:spcBef>
              <a:spcAft>
                <a:spcPct val="0"/>
              </a:spcAft>
              <a:buFont typeface="Arial" charset="0"/>
              <a:buChar char="•"/>
              <a:defRPr sz="3216" kern="1200">
                <a:solidFill>
                  <a:srgbClr val="282B2E"/>
                </a:solidFill>
                <a:latin typeface="+mj-lt"/>
                <a:ea typeface="ヒラギノ角ゴ Pro W3" charset="0"/>
                <a:cs typeface="Arial"/>
              </a:defRPr>
            </a:lvl1pPr>
            <a:lvl2pPr marL="918900" indent="-353424" algn="l" defTabSz="565476" rtl="0" eaLnBrk="1" fontAlgn="base" hangingPunct="1">
              <a:spcBef>
                <a:spcPct val="20000"/>
              </a:spcBef>
              <a:spcAft>
                <a:spcPct val="0"/>
              </a:spcAft>
              <a:buFont typeface="Arial" charset="0"/>
              <a:buChar char="–"/>
              <a:defRPr sz="2968" kern="1200">
                <a:solidFill>
                  <a:srgbClr val="282B2E"/>
                </a:solidFill>
                <a:latin typeface="+mn-lt"/>
                <a:ea typeface="ヒラギノ角ゴ Pro W3" charset="0"/>
                <a:cs typeface="Arial"/>
              </a:defRPr>
            </a:lvl2pPr>
            <a:lvl3pPr marL="1413691" indent="-282738" algn="l" defTabSz="565476" rtl="0" eaLnBrk="1" fontAlgn="base" hangingPunct="1">
              <a:spcBef>
                <a:spcPct val="20000"/>
              </a:spcBef>
              <a:spcAft>
                <a:spcPct val="0"/>
              </a:spcAft>
              <a:buFont typeface="Arial" charset="0"/>
              <a:buChar char="•"/>
              <a:defRPr sz="2721" kern="1200">
                <a:solidFill>
                  <a:srgbClr val="282B2E"/>
                </a:solidFill>
                <a:latin typeface="+mn-lt"/>
                <a:ea typeface="ヒラギノ角ゴ Pro W3" charset="0"/>
                <a:cs typeface="Arial"/>
              </a:defRPr>
            </a:lvl3pPr>
            <a:lvl4pPr marL="1979167" indent="-282738" algn="l" defTabSz="565476" rtl="0" eaLnBrk="1" fontAlgn="base" hangingPunct="1">
              <a:spcBef>
                <a:spcPct val="20000"/>
              </a:spcBef>
              <a:spcAft>
                <a:spcPct val="0"/>
              </a:spcAft>
              <a:buFont typeface="Arial" charset="0"/>
              <a:buChar char="–"/>
              <a:defRPr sz="2474" kern="1200">
                <a:solidFill>
                  <a:srgbClr val="282B2E"/>
                </a:solidFill>
                <a:latin typeface="+mn-lt"/>
                <a:ea typeface="ヒラギノ角ゴ Pro W3" charset="0"/>
                <a:cs typeface="Arial"/>
              </a:defRPr>
            </a:lvl4pPr>
            <a:lvl5pPr marL="2544644" indent="-282738" algn="l" defTabSz="565476" rtl="0" eaLnBrk="1" fontAlgn="base" hangingPunct="1">
              <a:spcBef>
                <a:spcPct val="20000"/>
              </a:spcBef>
              <a:spcAft>
                <a:spcPct val="0"/>
              </a:spcAft>
              <a:buFont typeface="Arial" charset="0"/>
              <a:buChar char="»"/>
              <a:defRPr kern="1200">
                <a:solidFill>
                  <a:srgbClr val="282B2E"/>
                </a:solidFill>
                <a:latin typeface="+mn-lt"/>
                <a:ea typeface="ヒラギノ角ゴ Pro W3" charset="0"/>
                <a:cs typeface="Arial"/>
              </a:defRPr>
            </a:lvl5pPr>
            <a:lvl6pPr marL="3110120" indent="-282738" algn="l" defTabSz="565476" rtl="0" eaLnBrk="1" latinLnBrk="0" hangingPunct="1">
              <a:spcBef>
                <a:spcPct val="20000"/>
              </a:spcBef>
              <a:buFont typeface="Arial"/>
              <a:buChar char="•"/>
              <a:defRPr sz="2474" kern="1200">
                <a:solidFill>
                  <a:schemeClr val="tx1"/>
                </a:solidFill>
                <a:latin typeface="+mn-lt"/>
                <a:ea typeface="+mn-ea"/>
                <a:cs typeface="+mn-cs"/>
              </a:defRPr>
            </a:lvl6pPr>
            <a:lvl7pPr marL="3675597" indent="-282738" algn="l" defTabSz="565476" rtl="0" eaLnBrk="1" latinLnBrk="0" hangingPunct="1">
              <a:spcBef>
                <a:spcPct val="20000"/>
              </a:spcBef>
              <a:buFont typeface="Arial"/>
              <a:buChar char="•"/>
              <a:defRPr sz="2474" kern="1200">
                <a:solidFill>
                  <a:schemeClr val="tx1"/>
                </a:solidFill>
                <a:latin typeface="+mn-lt"/>
                <a:ea typeface="+mn-ea"/>
                <a:cs typeface="+mn-cs"/>
              </a:defRPr>
            </a:lvl7pPr>
            <a:lvl8pPr marL="4241073" indent="-282738" algn="l" defTabSz="565476" rtl="0" eaLnBrk="1" latinLnBrk="0" hangingPunct="1">
              <a:spcBef>
                <a:spcPct val="20000"/>
              </a:spcBef>
              <a:buFont typeface="Arial"/>
              <a:buChar char="•"/>
              <a:defRPr sz="2474" kern="1200">
                <a:solidFill>
                  <a:schemeClr val="tx1"/>
                </a:solidFill>
                <a:latin typeface="+mn-lt"/>
                <a:ea typeface="+mn-ea"/>
                <a:cs typeface="+mn-cs"/>
              </a:defRPr>
            </a:lvl8pPr>
            <a:lvl9pPr marL="4806549" indent="-282738" algn="l" defTabSz="565476" rtl="0" eaLnBrk="1" latinLnBrk="0" hangingPunct="1">
              <a:spcBef>
                <a:spcPct val="20000"/>
              </a:spcBef>
              <a:buFont typeface="Arial"/>
              <a:buChar char="•"/>
              <a:defRPr sz="2474" kern="1200">
                <a:solidFill>
                  <a:schemeClr val="tx1"/>
                </a:solidFill>
                <a:latin typeface="+mn-lt"/>
                <a:ea typeface="+mn-ea"/>
                <a:cs typeface="+mn-cs"/>
              </a:defRPr>
            </a:lvl9pPr>
          </a:lstStyle>
          <a:p>
            <a:pPr marL="411480" indent="-393065">
              <a:spcBef>
                <a:spcPts val="600"/>
              </a:spcBef>
              <a:spcAft>
                <a:spcPts val="600"/>
              </a:spcAft>
              <a:buFont typeface="Arial" panose="020B0604020202020204" pitchFamily="34" charset="0"/>
              <a:buChar char="•"/>
            </a:pPr>
            <a:endParaRPr lang="en-US" sz="3600" dirty="0"/>
          </a:p>
        </p:txBody>
      </p:sp>
      <p:pic>
        <p:nvPicPr>
          <p:cNvPr id="8" name="Picture 7" descr="Diagram&#10;&#10;Description automatically generated">
            <a:extLst>
              <a:ext uri="{FF2B5EF4-FFF2-40B4-BE49-F238E27FC236}">
                <a16:creationId xmlns:a16="http://schemas.microsoft.com/office/drawing/2014/main" id="{FB68036F-0E3E-41E1-AFB3-5C5536250C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909" y="1613696"/>
            <a:ext cx="18332281" cy="9029893"/>
          </a:xfrm>
          <a:prstGeom prst="rect">
            <a:avLst/>
          </a:prstGeom>
        </p:spPr>
      </p:pic>
    </p:spTree>
    <p:extLst>
      <p:ext uri="{BB962C8B-B14F-4D97-AF65-F5344CB8AC3E}">
        <p14:creationId xmlns:p14="http://schemas.microsoft.com/office/powerpoint/2010/main" val="1159325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82B1F-B9A8-4FAD-848D-586ED12E2556}"/>
              </a:ext>
            </a:extLst>
          </p:cNvPr>
          <p:cNvSpPr>
            <a:spLocks noGrp="1"/>
          </p:cNvSpPr>
          <p:nvPr>
            <p:ph type="title"/>
          </p:nvPr>
        </p:nvSpPr>
        <p:spPr/>
        <p:txBody>
          <a:bodyPr/>
          <a:lstStyle/>
          <a:p>
            <a:r>
              <a:rPr lang="en-US" sz="5400" dirty="0">
                <a:latin typeface="+mj-lt"/>
              </a:rPr>
              <a:t>Phase III Timeline</a:t>
            </a:r>
          </a:p>
        </p:txBody>
      </p:sp>
      <p:sp>
        <p:nvSpPr>
          <p:cNvPr id="3" name="Slide Number Placeholder 2">
            <a:extLst>
              <a:ext uri="{FF2B5EF4-FFF2-40B4-BE49-F238E27FC236}">
                <a16:creationId xmlns:a16="http://schemas.microsoft.com/office/drawing/2014/main" id="{D06C3DF2-A623-4C3B-A106-4E84262708A0}"/>
              </a:ext>
            </a:extLst>
          </p:cNvPr>
          <p:cNvSpPr>
            <a:spLocks noGrp="1"/>
          </p:cNvSpPr>
          <p:nvPr>
            <p:ph type="sldNum" sz="quarter" idx="4"/>
          </p:nvPr>
        </p:nvSpPr>
        <p:spPr/>
        <p:txBody>
          <a:bodyPr/>
          <a:lstStyle/>
          <a:p>
            <a:fld id="{00D414F6-50DE-7C4D-9647-F708F2004FA6}" type="slidenum">
              <a:rPr lang="en-US" smtClean="0"/>
              <a:pPr/>
              <a:t>8</a:t>
            </a:fld>
            <a:endParaRPr lang="en-US" dirty="0"/>
          </a:p>
        </p:txBody>
      </p:sp>
      <p:sp>
        <p:nvSpPr>
          <p:cNvPr id="6" name="Text Placeholder 5">
            <a:extLst>
              <a:ext uri="{FF2B5EF4-FFF2-40B4-BE49-F238E27FC236}">
                <a16:creationId xmlns:a16="http://schemas.microsoft.com/office/drawing/2014/main" id="{B6A7AF49-EBB1-4BD4-8847-7B36D90AD910}"/>
              </a:ext>
            </a:extLst>
          </p:cNvPr>
          <p:cNvSpPr txBox="1">
            <a:spLocks/>
          </p:cNvSpPr>
          <p:nvPr/>
        </p:nvSpPr>
        <p:spPr>
          <a:xfrm>
            <a:off x="787569" y="1725811"/>
            <a:ext cx="18103681" cy="8805664"/>
          </a:xfrm>
          <a:prstGeom prst="rect">
            <a:avLst/>
          </a:prstGeom>
        </p:spPr>
        <p:txBody>
          <a:bodyPr/>
          <a:lstStyle>
            <a:lvl1pPr marL="424107" indent="-424107" algn="l" defTabSz="565476" rtl="0" eaLnBrk="1" fontAlgn="base" hangingPunct="1">
              <a:spcBef>
                <a:spcPct val="20000"/>
              </a:spcBef>
              <a:spcAft>
                <a:spcPct val="0"/>
              </a:spcAft>
              <a:buFont typeface="Arial" charset="0"/>
              <a:buChar char="•"/>
              <a:defRPr sz="3216" kern="1200">
                <a:solidFill>
                  <a:srgbClr val="282B2E"/>
                </a:solidFill>
                <a:latin typeface="+mj-lt"/>
                <a:ea typeface="ヒラギノ角ゴ Pro W3" charset="0"/>
                <a:cs typeface="Arial"/>
              </a:defRPr>
            </a:lvl1pPr>
            <a:lvl2pPr marL="918900" indent="-353424" algn="l" defTabSz="565476" rtl="0" eaLnBrk="1" fontAlgn="base" hangingPunct="1">
              <a:spcBef>
                <a:spcPct val="20000"/>
              </a:spcBef>
              <a:spcAft>
                <a:spcPct val="0"/>
              </a:spcAft>
              <a:buFont typeface="Arial" charset="0"/>
              <a:buChar char="–"/>
              <a:defRPr sz="2968" kern="1200">
                <a:solidFill>
                  <a:srgbClr val="282B2E"/>
                </a:solidFill>
                <a:latin typeface="+mn-lt"/>
                <a:ea typeface="ヒラギノ角ゴ Pro W3" charset="0"/>
                <a:cs typeface="Arial"/>
              </a:defRPr>
            </a:lvl2pPr>
            <a:lvl3pPr marL="1413691" indent="-282738" algn="l" defTabSz="565476" rtl="0" eaLnBrk="1" fontAlgn="base" hangingPunct="1">
              <a:spcBef>
                <a:spcPct val="20000"/>
              </a:spcBef>
              <a:spcAft>
                <a:spcPct val="0"/>
              </a:spcAft>
              <a:buFont typeface="Arial" charset="0"/>
              <a:buChar char="•"/>
              <a:defRPr sz="2721" kern="1200">
                <a:solidFill>
                  <a:srgbClr val="282B2E"/>
                </a:solidFill>
                <a:latin typeface="+mn-lt"/>
                <a:ea typeface="ヒラギノ角ゴ Pro W3" charset="0"/>
                <a:cs typeface="Arial"/>
              </a:defRPr>
            </a:lvl3pPr>
            <a:lvl4pPr marL="1979167" indent="-282738" algn="l" defTabSz="565476" rtl="0" eaLnBrk="1" fontAlgn="base" hangingPunct="1">
              <a:spcBef>
                <a:spcPct val="20000"/>
              </a:spcBef>
              <a:spcAft>
                <a:spcPct val="0"/>
              </a:spcAft>
              <a:buFont typeface="Arial" charset="0"/>
              <a:buChar char="–"/>
              <a:defRPr sz="2474" kern="1200">
                <a:solidFill>
                  <a:srgbClr val="282B2E"/>
                </a:solidFill>
                <a:latin typeface="+mn-lt"/>
                <a:ea typeface="ヒラギノ角ゴ Pro W3" charset="0"/>
                <a:cs typeface="Arial"/>
              </a:defRPr>
            </a:lvl4pPr>
            <a:lvl5pPr marL="2544644" indent="-282738" algn="l" defTabSz="565476" rtl="0" eaLnBrk="1" fontAlgn="base" hangingPunct="1">
              <a:spcBef>
                <a:spcPct val="20000"/>
              </a:spcBef>
              <a:spcAft>
                <a:spcPct val="0"/>
              </a:spcAft>
              <a:buFont typeface="Arial" charset="0"/>
              <a:buChar char="»"/>
              <a:defRPr kern="1200">
                <a:solidFill>
                  <a:srgbClr val="282B2E"/>
                </a:solidFill>
                <a:latin typeface="+mn-lt"/>
                <a:ea typeface="ヒラギノ角ゴ Pro W3" charset="0"/>
                <a:cs typeface="Arial"/>
              </a:defRPr>
            </a:lvl5pPr>
            <a:lvl6pPr marL="3110120" indent="-282738" algn="l" defTabSz="565476" rtl="0" eaLnBrk="1" latinLnBrk="0" hangingPunct="1">
              <a:spcBef>
                <a:spcPct val="20000"/>
              </a:spcBef>
              <a:buFont typeface="Arial"/>
              <a:buChar char="•"/>
              <a:defRPr sz="2474" kern="1200">
                <a:solidFill>
                  <a:schemeClr val="tx1"/>
                </a:solidFill>
                <a:latin typeface="+mn-lt"/>
                <a:ea typeface="+mn-ea"/>
                <a:cs typeface="+mn-cs"/>
              </a:defRPr>
            </a:lvl6pPr>
            <a:lvl7pPr marL="3675597" indent="-282738" algn="l" defTabSz="565476" rtl="0" eaLnBrk="1" latinLnBrk="0" hangingPunct="1">
              <a:spcBef>
                <a:spcPct val="20000"/>
              </a:spcBef>
              <a:buFont typeface="Arial"/>
              <a:buChar char="•"/>
              <a:defRPr sz="2474" kern="1200">
                <a:solidFill>
                  <a:schemeClr val="tx1"/>
                </a:solidFill>
                <a:latin typeface="+mn-lt"/>
                <a:ea typeface="+mn-ea"/>
                <a:cs typeface="+mn-cs"/>
              </a:defRPr>
            </a:lvl7pPr>
            <a:lvl8pPr marL="4241073" indent="-282738" algn="l" defTabSz="565476" rtl="0" eaLnBrk="1" latinLnBrk="0" hangingPunct="1">
              <a:spcBef>
                <a:spcPct val="20000"/>
              </a:spcBef>
              <a:buFont typeface="Arial"/>
              <a:buChar char="•"/>
              <a:defRPr sz="2474" kern="1200">
                <a:solidFill>
                  <a:schemeClr val="tx1"/>
                </a:solidFill>
                <a:latin typeface="+mn-lt"/>
                <a:ea typeface="+mn-ea"/>
                <a:cs typeface="+mn-cs"/>
              </a:defRPr>
            </a:lvl8pPr>
            <a:lvl9pPr marL="4806549" indent="-282738" algn="l" defTabSz="565476" rtl="0" eaLnBrk="1" latinLnBrk="0" hangingPunct="1">
              <a:spcBef>
                <a:spcPct val="20000"/>
              </a:spcBef>
              <a:buFont typeface="Arial"/>
              <a:buChar char="•"/>
              <a:defRPr sz="2474" kern="1200">
                <a:solidFill>
                  <a:schemeClr val="tx1"/>
                </a:solidFill>
                <a:latin typeface="+mn-lt"/>
                <a:ea typeface="+mn-ea"/>
                <a:cs typeface="+mn-cs"/>
              </a:defRPr>
            </a:lvl9pPr>
          </a:lstStyle>
          <a:p>
            <a:pPr marL="411480" indent="-393065">
              <a:spcBef>
                <a:spcPts val="600"/>
              </a:spcBef>
              <a:spcAft>
                <a:spcPts val="600"/>
              </a:spcAft>
              <a:buFont typeface="Arial" panose="020B0604020202020204" pitchFamily="34" charset="0"/>
              <a:buChar char="•"/>
            </a:pPr>
            <a:endParaRPr lang="en-US" sz="3600" dirty="0"/>
          </a:p>
        </p:txBody>
      </p:sp>
      <p:sp>
        <p:nvSpPr>
          <p:cNvPr id="7" name="Content Placeholder 6">
            <a:extLst>
              <a:ext uri="{FF2B5EF4-FFF2-40B4-BE49-F238E27FC236}">
                <a16:creationId xmlns:a16="http://schemas.microsoft.com/office/drawing/2014/main" id="{47C47E17-80FF-49F3-86B1-A5DAED6FABFD}"/>
              </a:ext>
            </a:extLst>
          </p:cNvPr>
          <p:cNvSpPr>
            <a:spLocks noGrp="1"/>
          </p:cNvSpPr>
          <p:nvPr>
            <p:ph idx="1"/>
          </p:nvPr>
        </p:nvSpPr>
        <p:spPr>
          <a:xfrm>
            <a:off x="470820" y="1729494"/>
            <a:ext cx="18953830" cy="8042204"/>
          </a:xfrm>
        </p:spPr>
        <p:txBody>
          <a:bodyPr/>
          <a:lstStyle/>
          <a:p>
            <a:r>
              <a:rPr lang="en-US" sz="4000" dirty="0">
                <a:latin typeface="+mj-lt"/>
              </a:rPr>
              <a:t>Phase III Registration Deadline – February 10, 2021</a:t>
            </a:r>
          </a:p>
          <a:p>
            <a:r>
              <a:rPr lang="en-US" sz="4000" dirty="0">
                <a:latin typeface="+mj-lt"/>
              </a:rPr>
              <a:t>Industry Networking Event, </a:t>
            </a:r>
            <a:r>
              <a:rPr lang="en-US" sz="4000" dirty="0" err="1">
                <a:latin typeface="+mj-lt"/>
              </a:rPr>
              <a:t>NAATBatt</a:t>
            </a:r>
            <a:r>
              <a:rPr lang="en-US" sz="4000" dirty="0">
                <a:latin typeface="+mj-lt"/>
              </a:rPr>
              <a:t> 2021 Recycling Meeting &amp; Conference – </a:t>
            </a:r>
            <a:br>
              <a:rPr lang="en-US" sz="4000" dirty="0">
                <a:latin typeface="+mj-lt"/>
              </a:rPr>
            </a:br>
            <a:r>
              <a:rPr lang="en-US" sz="4000" dirty="0">
                <a:latin typeface="+mj-lt"/>
              </a:rPr>
              <a:t>Likely July/August 2021</a:t>
            </a:r>
          </a:p>
          <a:p>
            <a:r>
              <a:rPr lang="en-US" sz="4000" dirty="0">
                <a:latin typeface="+mj-lt"/>
              </a:rPr>
              <a:t>SOW Deadline for Voucher Funds – April 1, 2021 </a:t>
            </a:r>
          </a:p>
          <a:p>
            <a:r>
              <a:rPr lang="en-US" sz="4000" dirty="0">
                <a:latin typeface="+mj-lt"/>
              </a:rPr>
              <a:t>Phase III Progress Update – Likely July 2021</a:t>
            </a:r>
          </a:p>
          <a:p>
            <a:r>
              <a:rPr lang="en-US" sz="4000" dirty="0">
                <a:latin typeface="+mj-lt"/>
              </a:rPr>
              <a:t>Prize Administrator Site Visit – TBD after reviewing the Phase III Progress Updates </a:t>
            </a:r>
          </a:p>
          <a:p>
            <a:r>
              <a:rPr lang="en-US" sz="4000" dirty="0">
                <a:latin typeface="+mj-lt"/>
              </a:rPr>
              <a:t>Industry Collaboration Event – NAATBatt 2022 Annual Meeting &amp; Virtual Conference </a:t>
            </a:r>
          </a:p>
          <a:p>
            <a:r>
              <a:rPr lang="en-US" sz="4000" dirty="0">
                <a:latin typeface="+mj-lt"/>
              </a:rPr>
              <a:t>Phase III Online Final Submissions – April 8, 2022</a:t>
            </a:r>
          </a:p>
          <a:p>
            <a:r>
              <a:rPr lang="en-US" sz="4000" dirty="0">
                <a:latin typeface="+mj-lt"/>
              </a:rPr>
              <a:t>Phase III Participants Day Presentations – Approximately two weeks after the </a:t>
            </a:r>
            <a:br>
              <a:rPr lang="en-US" sz="4000" dirty="0">
                <a:latin typeface="+mj-lt"/>
              </a:rPr>
            </a:br>
            <a:r>
              <a:rPr lang="en-US" sz="4000" dirty="0">
                <a:latin typeface="+mj-lt"/>
              </a:rPr>
              <a:t>Phase III online final submissions due. </a:t>
            </a:r>
          </a:p>
        </p:txBody>
      </p:sp>
    </p:spTree>
    <p:extLst>
      <p:ext uri="{BB962C8B-B14F-4D97-AF65-F5344CB8AC3E}">
        <p14:creationId xmlns:p14="http://schemas.microsoft.com/office/powerpoint/2010/main" val="1348733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F59A77E-5688-1D46-BF18-82C7E667B16E}"/>
              </a:ext>
            </a:extLst>
          </p:cNvPr>
          <p:cNvSpPr>
            <a:spLocks noGrp="1"/>
          </p:cNvSpPr>
          <p:nvPr>
            <p:ph type="ctrTitle"/>
          </p:nvPr>
        </p:nvSpPr>
        <p:spPr>
          <a:xfrm>
            <a:off x="984250" y="2507963"/>
            <a:ext cx="14858999" cy="1231106"/>
          </a:xfrm>
        </p:spPr>
        <p:txBody>
          <a:bodyPr/>
          <a:lstStyle/>
          <a:p>
            <a:pPr algn="l" eaLnBrk="1" fontAlgn="auto" hangingPunct="1">
              <a:spcBef>
                <a:spcPts val="0"/>
              </a:spcBef>
              <a:spcAft>
                <a:spcPts val="0"/>
              </a:spcAft>
              <a:defRPr/>
            </a:pPr>
            <a:r>
              <a:rPr lang="en-US" b="1" dirty="0"/>
              <a:t>Questions?</a:t>
            </a:r>
            <a:br>
              <a:rPr lang="en-US" b="1" dirty="0"/>
            </a:br>
            <a:endParaRPr lang="en-US" dirty="0"/>
          </a:p>
        </p:txBody>
      </p:sp>
      <p:sp>
        <p:nvSpPr>
          <p:cNvPr id="6" name="Text Placeholder 5">
            <a:extLst>
              <a:ext uri="{FF2B5EF4-FFF2-40B4-BE49-F238E27FC236}">
                <a16:creationId xmlns:a16="http://schemas.microsoft.com/office/drawing/2014/main" id="{615354D5-ABA6-1044-8864-7CC3A564EE94}"/>
              </a:ext>
            </a:extLst>
          </p:cNvPr>
          <p:cNvSpPr>
            <a:spLocks noGrp="1"/>
          </p:cNvSpPr>
          <p:nvPr>
            <p:ph type="body" sz="quarter" idx="11"/>
          </p:nvPr>
        </p:nvSpPr>
        <p:spPr>
          <a:xfrm>
            <a:off x="977900" y="4244494"/>
            <a:ext cx="14865349" cy="5294574"/>
          </a:xfrm>
        </p:spPr>
        <p:txBody>
          <a:bodyPr lIns="91440" tIns="45720" rIns="91440" bIns="45720" anchor="t"/>
          <a:lstStyle/>
          <a:p>
            <a:pPr>
              <a:spcBef>
                <a:spcPts val="0"/>
              </a:spcBef>
              <a:spcAft>
                <a:spcPts val="0"/>
              </a:spcAft>
              <a:defRPr/>
            </a:pPr>
            <a:r>
              <a:rPr lang="en-US" sz="4000" dirty="0">
                <a:latin typeface="Franklin Gothic Book"/>
              </a:rPr>
              <a:t>Raise your hand to be unmuted or use the chat box to send in a question. </a:t>
            </a:r>
          </a:p>
        </p:txBody>
      </p:sp>
      <p:cxnSp>
        <p:nvCxnSpPr>
          <p:cNvPr id="3" name="Straight Connector 2">
            <a:extLst>
              <a:ext uri="{FF2B5EF4-FFF2-40B4-BE49-F238E27FC236}">
                <a16:creationId xmlns:a16="http://schemas.microsoft.com/office/drawing/2014/main" id="{95845121-8B93-7646-8838-D4A86DBEBE8C}"/>
              </a:ext>
            </a:extLst>
          </p:cNvPr>
          <p:cNvCxnSpPr>
            <a:cxnSpLocks/>
          </p:cNvCxnSpPr>
          <p:nvPr/>
        </p:nvCxnSpPr>
        <p:spPr>
          <a:xfrm>
            <a:off x="615165" y="3963627"/>
            <a:ext cx="15601619" cy="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2045240"/>
      </p:ext>
    </p:extLst>
  </p:cSld>
  <p:clrMapOvr>
    <a:masterClrMapping/>
  </p:clrMapOvr>
</p:sld>
</file>

<file path=ppt/theme/theme1.xml><?xml version="1.0" encoding="utf-8"?>
<a:theme xmlns:a="http://schemas.openxmlformats.org/drawingml/2006/main" name="Battery Recycling Priz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112306-BatteryPrize-powerpoint-sodano-jfrenzl-R4" id="{71CBB06C-0911-4949-98FE-8F3F069C4F0C}" vid="{917747E2-3EFE-574A-87AD-FB740C1D1D6E}"/>
    </a:ext>
  </a:extLst>
</a:theme>
</file>

<file path=ppt/theme/theme2.xml><?xml version="1.0" encoding="utf-8"?>
<a:theme xmlns:a="http://schemas.openxmlformats.org/drawingml/2006/main" name="1_Battery Recycling Priz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WebinarFeb21" id="{ABF76750-D52D-604F-93CE-266EF4C0FC4A}" vid="{2F3AA161-383D-AE40-93E0-59DB3DFAD6C1}"/>
    </a:ext>
  </a:extLst>
</a:theme>
</file>

<file path=ppt/theme/theme3.xml><?xml version="1.0" encoding="utf-8"?>
<a:theme xmlns:a="http://schemas.openxmlformats.org/drawingml/2006/main" name="Theme2">
  <a:themeElements>
    <a:clrScheme name="EERE 2017">
      <a:dk1>
        <a:srgbClr val="000000"/>
      </a:dk1>
      <a:lt1>
        <a:sysClr val="window" lastClr="FFFFFF"/>
      </a:lt1>
      <a:dk2>
        <a:srgbClr val="5E6A7B"/>
      </a:dk2>
      <a:lt2>
        <a:srgbClr val="EEECE1"/>
      </a:lt2>
      <a:accent1>
        <a:srgbClr val="6ABC45"/>
      </a:accent1>
      <a:accent2>
        <a:srgbClr val="FFCB06"/>
      </a:accent2>
      <a:accent3>
        <a:srgbClr val="00A8DF"/>
      </a:accent3>
      <a:accent4>
        <a:srgbClr val="005C82"/>
      </a:accent4>
      <a:accent5>
        <a:srgbClr val="017A3E"/>
      </a:accent5>
      <a:accent6>
        <a:srgbClr val="E27225"/>
      </a:accent6>
      <a:hlink>
        <a:srgbClr val="017A3E"/>
      </a:hlink>
      <a:folHlink>
        <a:srgbClr val="5E6A71"/>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heme2" id="{4888197C-EFE4-4CA1-A22E-84FD56E0DCAB}" vid="{3C5C5831-D234-4B55-AC25-AC6C2EB2D3DB}"/>
    </a:ext>
  </a:extLst>
</a:theme>
</file>

<file path=ppt/theme/theme4.xml><?xml version="1.0" encoding="utf-8"?>
<a:theme xmlns:a="http://schemas.openxmlformats.org/drawingml/2006/main" name="EERE PPT">
  <a:themeElements>
    <a:clrScheme name="EERE 2017">
      <a:dk1>
        <a:srgbClr val="000000"/>
      </a:dk1>
      <a:lt1>
        <a:sysClr val="window" lastClr="FFFFFF"/>
      </a:lt1>
      <a:dk2>
        <a:srgbClr val="5E6A7B"/>
      </a:dk2>
      <a:lt2>
        <a:srgbClr val="EEECE1"/>
      </a:lt2>
      <a:accent1>
        <a:srgbClr val="6ABC45"/>
      </a:accent1>
      <a:accent2>
        <a:srgbClr val="FFCB06"/>
      </a:accent2>
      <a:accent3>
        <a:srgbClr val="00A8DF"/>
      </a:accent3>
      <a:accent4>
        <a:srgbClr val="005C82"/>
      </a:accent4>
      <a:accent5>
        <a:srgbClr val="017A3E"/>
      </a:accent5>
      <a:accent6>
        <a:srgbClr val="E27225"/>
      </a:accent6>
      <a:hlink>
        <a:srgbClr val="017A3E"/>
      </a:hlink>
      <a:folHlink>
        <a:srgbClr val="5E6A71"/>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Battery Recycling Prize</Template>
  <TotalTime>20285</TotalTime>
  <Words>2821</Words>
  <Application>Microsoft Office PowerPoint</Application>
  <PresentationFormat>Custom</PresentationFormat>
  <Paragraphs>196</Paragraphs>
  <Slides>18</Slides>
  <Notes>15</Notes>
  <HiddenSlides>0</HiddenSlides>
  <MMClips>0</MMClips>
  <ScaleCrop>false</ScaleCrop>
  <HeadingPairs>
    <vt:vector size="4" baseType="variant">
      <vt:variant>
        <vt:lpstr>Theme</vt:lpstr>
      </vt:variant>
      <vt:variant>
        <vt:i4>4</vt:i4>
      </vt:variant>
      <vt:variant>
        <vt:lpstr>Slide Titles</vt:lpstr>
      </vt:variant>
      <vt:variant>
        <vt:i4>18</vt:i4>
      </vt:variant>
    </vt:vector>
  </HeadingPairs>
  <TitlesOfParts>
    <vt:vector size="22" baseType="lpstr">
      <vt:lpstr>Battery Recycling Prize</vt:lpstr>
      <vt:lpstr>1_Battery Recycling Prize</vt:lpstr>
      <vt:lpstr>Theme2</vt:lpstr>
      <vt:lpstr>EERE PPT</vt:lpstr>
      <vt:lpstr>Welcome to the Battery Prize Phase III Kickoff Event</vt:lpstr>
      <vt:lpstr>Lithium-Ion Battery Recycling Prize</vt:lpstr>
      <vt:lpstr>Agenda</vt:lpstr>
      <vt:lpstr>Phase III Rules &amp; Structure</vt:lpstr>
      <vt:lpstr>Congratulations Phase II Winners</vt:lpstr>
      <vt:lpstr>Phase III Goals</vt:lpstr>
      <vt:lpstr>Phase III Structure</vt:lpstr>
      <vt:lpstr>Phase III Timeline</vt:lpstr>
      <vt:lpstr>Questions? </vt:lpstr>
      <vt:lpstr>Vouchers</vt:lpstr>
      <vt:lpstr>Updates to Voucher Process</vt:lpstr>
      <vt:lpstr>Voucher Overview</vt:lpstr>
      <vt:lpstr>Voucher Use Policies</vt:lpstr>
      <vt:lpstr>Voucher Payments – Work with NREL</vt:lpstr>
      <vt:lpstr>Voucher Payments – Work with Other National Labs</vt:lpstr>
      <vt:lpstr>Voucher Payments – Work with a Private Organization or Facility</vt:lpstr>
      <vt:lpstr>Voucher Payments – In Summary</vt:lpstr>
      <vt:lpstr>Questions?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Battery Recycling Prize</dc:title>
  <dc:creator>Frenzl, John</dc:creator>
  <cp:lastModifiedBy>Loi, Sandra</cp:lastModifiedBy>
  <cp:revision>698</cp:revision>
  <cp:lastPrinted>2020-06-17T20:10:36Z</cp:lastPrinted>
  <dcterms:created xsi:type="dcterms:W3CDTF">2019-02-01T19:43:24Z</dcterms:created>
  <dcterms:modified xsi:type="dcterms:W3CDTF">2021-01-27T14:19:15Z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2019-02-01T00:00:00Z</vt:filetime>
  </property>
  <property fmtid="{D5CDD505-2E9C-101B-9397-08002B2CF9AE}" pid="3" name="Creator">
    <vt:lpwstr>Adobe Illustrator CC 22.1 (Macintosh)</vt:lpwstr>
  </property>
  <property fmtid="{D5CDD505-2E9C-101B-9397-08002B2CF9AE}" pid="4" name="LastSaved">
    <vt:filetime>2019-02-01T00:00:00Z</vt:filetime>
  </property>
</Properties>
</file>