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6" r:id="rId1"/>
  </p:sldMasterIdLst>
  <p:notesMasterIdLst>
    <p:notesMasterId r:id="rId3"/>
  </p:notesMasterIdLst>
  <p:sldIdLst>
    <p:sldId id="263" r:id="rId2"/>
  </p:sldIdLst>
  <p:sldSz cx="9144000" cy="5143500" type="screen16x9"/>
  <p:notesSz cx="7010400" cy="9236075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2880" userDrawn="1">
          <p15:clr>
            <a:srgbClr val="A4A3A4"/>
          </p15:clr>
        </p15:guide>
        <p15:guide id="3" orient="horz" pos="14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C6C6"/>
    <a:srgbClr val="DA5926"/>
    <a:srgbClr val="F39C1F"/>
    <a:srgbClr val="76464B"/>
    <a:srgbClr val="AC8143"/>
    <a:srgbClr val="B022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47" autoAdjust="0"/>
    <p:restoredTop sz="98315" autoAdjust="0"/>
  </p:normalViewPr>
  <p:slideViewPr>
    <p:cSldViewPr snapToGrid="0" showGuides="1">
      <p:cViewPr varScale="1">
        <p:scale>
          <a:sx n="116" d="100"/>
          <a:sy n="116" d="100"/>
        </p:scale>
        <p:origin x="-686" y="-82"/>
      </p:cViewPr>
      <p:guideLst>
        <p:guide orient="horz" pos="1404"/>
        <p:guide pos="2880"/>
      </p:guideLst>
    </p:cSldViewPr>
  </p:slideViewPr>
  <p:outlineViewPr>
    <p:cViewPr>
      <p:scale>
        <a:sx n="33" d="100"/>
        <a:sy n="33" d="100"/>
      </p:scale>
      <p:origin x="0" y="-2538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34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34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13C565-DF22-4B33-8E87-0D9BF11ED00F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6600" y="1154113"/>
            <a:ext cx="5537200" cy="31162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44861"/>
            <a:ext cx="5608320" cy="363670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3037840" cy="4634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72669"/>
            <a:ext cx="3037840" cy="4634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7425EF-932E-4BB0-AD97-07196FB8B5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761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6325" cy="34639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Andrey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CBB23-0F17-3D42-900B-021ACA20CEBA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341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3312" y="1746136"/>
            <a:ext cx="8200572" cy="2013857"/>
          </a:xfrm>
        </p:spPr>
        <p:txBody>
          <a:bodyPr vert="horz" lIns="0" tIns="0" rIns="0" bIns="0" rtlCol="0" anchor="ctr" anchorCtr="0">
            <a:noAutofit/>
          </a:bodyPr>
          <a:lstStyle>
            <a:lvl1pPr>
              <a:lnSpc>
                <a:spcPts val="5250"/>
              </a:lnSpc>
              <a:defRPr lang="en-US" sz="5400" baseline="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1888" y="4329822"/>
            <a:ext cx="4361543" cy="494364"/>
          </a:xfrm>
        </p:spPr>
        <p:txBody>
          <a:bodyPr vert="horz" lIns="0" tIns="0" rIns="0" bIns="0" rtlCol="0" anchor="ctr" anchorCtr="0">
            <a:noAutofit/>
          </a:bodyPr>
          <a:lstStyle>
            <a:lvl1pPr>
              <a:defRPr lang="en-US" sz="1350" b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312" y="1326167"/>
            <a:ext cx="1838960" cy="33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435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hree lin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899896"/>
            <a:ext cx="2641600" cy="1379254"/>
          </a:xfrm>
        </p:spPr>
        <p:txBody>
          <a:bodyPr anchor="ctr" anchorCtr="0">
            <a:noAutofit/>
          </a:bodyPr>
          <a:lstStyle>
            <a:lvl1pPr algn="l">
              <a:defRPr sz="3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20888" y="1691451"/>
            <a:ext cx="4698999" cy="1796144"/>
          </a:xfrm>
        </p:spPr>
        <p:txBody>
          <a:bodyPr anchor="ctr" anchorCtr="0">
            <a:noAutofit/>
          </a:bodyPr>
          <a:lstStyle>
            <a:lvl1pPr marL="0" indent="0" algn="l">
              <a:buNone/>
              <a:defRPr sz="1400" baseline="0">
                <a:solidFill>
                  <a:schemeClr val="bg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" y="-1"/>
            <a:ext cx="2285999" cy="843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/>
          </a:p>
        </p:txBody>
      </p:sp>
      <p:sp>
        <p:nvSpPr>
          <p:cNvPr id="13" name="Rectangle 12"/>
          <p:cNvSpPr/>
          <p:nvPr/>
        </p:nvSpPr>
        <p:spPr>
          <a:xfrm>
            <a:off x="2286001" y="-1"/>
            <a:ext cx="2285999" cy="843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/>
          </a:p>
        </p:txBody>
      </p:sp>
      <p:sp>
        <p:nvSpPr>
          <p:cNvPr id="14" name="Rectangle 13"/>
          <p:cNvSpPr/>
          <p:nvPr/>
        </p:nvSpPr>
        <p:spPr>
          <a:xfrm>
            <a:off x="4572003" y="-1"/>
            <a:ext cx="2285999" cy="843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/>
          </a:p>
        </p:txBody>
      </p:sp>
      <p:sp>
        <p:nvSpPr>
          <p:cNvPr id="15" name="Rectangle 14"/>
          <p:cNvSpPr/>
          <p:nvPr/>
        </p:nvSpPr>
        <p:spPr>
          <a:xfrm>
            <a:off x="6858002" y="-1"/>
            <a:ext cx="2285999" cy="843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/>
          </a:p>
        </p:txBody>
      </p:sp>
      <p:sp>
        <p:nvSpPr>
          <p:cNvPr id="16" name="Rectangle 15"/>
          <p:cNvSpPr/>
          <p:nvPr/>
        </p:nvSpPr>
        <p:spPr>
          <a:xfrm>
            <a:off x="3422877" y="1682951"/>
            <a:ext cx="58284" cy="18131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" y="4838700"/>
            <a:ext cx="793389" cy="144651"/>
          </a:xfrm>
          <a:prstGeom prst="rect">
            <a:avLst/>
          </a:prstGeom>
        </p:spPr>
      </p:pic>
      <p:sp>
        <p:nvSpPr>
          <p:cNvPr id="2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78167" y="4730750"/>
            <a:ext cx="302283" cy="27384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lang="en-US" sz="700" baseline="0" smtClean="0">
                <a:solidFill>
                  <a:schemeClr val="bg2"/>
                </a:solidFill>
              </a:defRPr>
            </a:lvl1pPr>
          </a:lstStyle>
          <a:p>
            <a:fld id="{449EE1FA-814C-4BDC-9591-31839B5CF71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2"/>
          <p:cNvSpPr txBox="1">
            <a:spLocks/>
          </p:cNvSpPr>
          <p:nvPr userDrawn="1"/>
        </p:nvSpPr>
        <p:spPr>
          <a:xfrm>
            <a:off x="0" y="6530095"/>
            <a:ext cx="12191999" cy="3231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0" tIns="0" rIns="0" bIns="0" rtlCol="0" anchor="ctr" anchorCtr="0"/>
          <a:lstStyle>
            <a:defPPr>
              <a:defRPr lang="en-US"/>
            </a:defPPr>
            <a:lvl1pPr marL="0" algn="l" defTabSz="914400" rtl="0" eaLnBrk="1" latinLnBrk="0" hangingPunct="1">
              <a:defRPr sz="800" kern="120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AB-InBev - Confidential – for internal use only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Rectangle 18"/>
          <p:cNvSpPr/>
          <p:nvPr userDrawn="1"/>
        </p:nvSpPr>
        <p:spPr>
          <a:xfrm>
            <a:off x="1822179" y="4817165"/>
            <a:ext cx="5930348" cy="2385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450"/>
              </a:spcBef>
              <a:buFont typeface="Arial" panose="020B0604020202020204" pitchFamily="34" charset="0"/>
              <a:buNone/>
            </a:pPr>
            <a:r>
              <a:rPr lang="en-US" sz="800" b="1" dirty="0" smtClean="0">
                <a:solidFill>
                  <a:schemeClr val="tx2"/>
                </a:solidFill>
              </a:rPr>
              <a:t>AB-InBev – CONFIDENTIAL – For internal use only</a:t>
            </a:r>
            <a:endParaRPr lang="en-US" sz="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880807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pos="1968">
          <p15:clr>
            <a:srgbClr val="FBAE40"/>
          </p15:clr>
        </p15:guide>
        <p15:guide id="2" pos="237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600"/>
              </a:spcBef>
              <a:defRPr/>
            </a:lvl1pPr>
            <a:lvl2pPr>
              <a:spcBef>
                <a:spcPts val="0"/>
              </a:spcBef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78167" y="4730750"/>
            <a:ext cx="302283" cy="27384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lang="en-US" sz="700" baseline="0" smtClean="0">
                <a:solidFill>
                  <a:schemeClr val="bg2"/>
                </a:solidFill>
              </a:defRPr>
            </a:lvl1pPr>
          </a:lstStyle>
          <a:p>
            <a:fld id="{449EE1FA-814C-4BDC-9591-31839B5CF71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063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--2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3803650" cy="3263504"/>
          </a:xfrm>
        </p:spPr>
        <p:txBody>
          <a:bodyPr/>
          <a:lstStyle>
            <a:lvl1pPr>
              <a:spcBef>
                <a:spcPts val="600"/>
              </a:spcBef>
              <a:defRPr/>
            </a:lvl1pPr>
            <a:lvl2pPr>
              <a:spcBef>
                <a:spcPts val="0"/>
              </a:spcBef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4731733" y="1369219"/>
            <a:ext cx="3803650" cy="3263504"/>
          </a:xfrm>
        </p:spPr>
        <p:txBody>
          <a:bodyPr/>
          <a:lstStyle>
            <a:lvl1pPr>
              <a:spcBef>
                <a:spcPts val="600"/>
              </a:spcBef>
              <a:defRPr/>
            </a:lvl1pPr>
            <a:lvl2pPr>
              <a:spcBef>
                <a:spcPts val="0"/>
              </a:spcBef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78167" y="4730750"/>
            <a:ext cx="302283" cy="27384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lang="en-US" sz="700" baseline="0" smtClean="0">
                <a:solidFill>
                  <a:schemeClr val="bg2"/>
                </a:solidFill>
              </a:defRPr>
            </a:lvl1pPr>
          </a:lstStyle>
          <a:p>
            <a:fld id="{449EE1FA-814C-4BDC-9591-31839B5CF71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1822179" y="4817165"/>
            <a:ext cx="5930348" cy="2385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450"/>
              </a:spcBef>
              <a:buFont typeface="Arial" panose="020B0604020202020204" pitchFamily="34" charset="0"/>
              <a:buNone/>
            </a:pPr>
            <a:r>
              <a:rPr lang="en-US" sz="800" b="1" dirty="0" smtClean="0">
                <a:solidFill>
                  <a:schemeClr val="tx2"/>
                </a:solidFill>
              </a:rPr>
              <a:t>AB-InBev – CONFIDENTIAL – For internal use only</a:t>
            </a:r>
            <a:endParaRPr lang="en-US" sz="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245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hart Placeholder 3"/>
          <p:cNvSpPr>
            <a:spLocks noGrp="1"/>
          </p:cNvSpPr>
          <p:nvPr>
            <p:ph type="chart" sz="quarter" idx="12"/>
          </p:nvPr>
        </p:nvSpPr>
        <p:spPr>
          <a:xfrm>
            <a:off x="463550" y="2101453"/>
            <a:ext cx="8185150" cy="2632472"/>
          </a:xfrm>
          <a:pattFill prst="wdDnDiag">
            <a:fgClr>
              <a:schemeClr val="bg1">
                <a:lumMod val="50000"/>
              </a:schemeClr>
            </a:fgClr>
            <a:bgClr>
              <a:schemeClr val="bg1"/>
            </a:bgClr>
          </a:pattFill>
        </p:spPr>
        <p:txBody>
          <a:bodyPr/>
          <a:lstStyle/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28650" y="1377553"/>
            <a:ext cx="6518275" cy="736600"/>
          </a:xfrm>
        </p:spPr>
        <p:txBody>
          <a:bodyPr/>
          <a:lstStyle>
            <a:lvl2pPr>
              <a:spcBef>
                <a:spcPts val="0"/>
              </a:spcBef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78167" y="4730750"/>
            <a:ext cx="302283" cy="27384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lang="en-US" sz="700" baseline="0" smtClean="0">
                <a:solidFill>
                  <a:schemeClr val="bg2"/>
                </a:solidFill>
              </a:defRPr>
            </a:lvl1pPr>
          </a:lstStyle>
          <a:p>
            <a:fld id="{449EE1FA-814C-4BDC-9591-31839B5CF71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2836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1" y="0"/>
            <a:ext cx="4572001" cy="5143499"/>
          </a:xfrm>
          <a:pattFill prst="wdDnDiag">
            <a:fgClr>
              <a:schemeClr val="bg1">
                <a:lumMod val="50000"/>
              </a:schemeClr>
            </a:fgClr>
            <a:bgClr>
              <a:schemeClr val="bg1"/>
            </a:bgClr>
          </a:pattFill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15900"/>
            <a:ext cx="3637359" cy="924719"/>
          </a:xfrm>
        </p:spPr>
        <p:txBody>
          <a:bodyPr anchor="b">
            <a:noAutofit/>
          </a:bodyPr>
          <a:lstStyle>
            <a:lvl1pPr>
              <a:defRPr sz="3200" b="1">
                <a:solidFill>
                  <a:srgbClr val="B02239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" y="-1"/>
            <a:ext cx="2285999" cy="843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2286001" y="-1"/>
            <a:ext cx="2285999" cy="843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628650" y="1431641"/>
            <a:ext cx="3638550" cy="1808764"/>
          </a:xfrm>
        </p:spPr>
        <p:txBody>
          <a:bodyPr>
            <a:noAutofit/>
          </a:bodyPr>
          <a:lstStyle>
            <a:lvl1pPr marL="0" indent="0">
              <a:buNone/>
              <a:defRPr sz="1200" baseline="0">
                <a:solidFill>
                  <a:schemeClr val="bg2"/>
                </a:solidFill>
              </a:defRPr>
            </a:lvl1pPr>
            <a:lvl2pPr marL="0" indent="0">
              <a:buNone/>
              <a:defRPr sz="1050" baseline="0">
                <a:solidFill>
                  <a:schemeClr val="accent3"/>
                </a:solidFill>
              </a:defRPr>
            </a:lvl2pPr>
            <a:lvl3pPr>
              <a:defRPr sz="900" baseline="0"/>
            </a:lvl3pPr>
            <a:lvl4pPr>
              <a:defRPr sz="900" baseline="0"/>
            </a:lvl4pPr>
            <a:lvl5pPr>
              <a:defRPr sz="900" baseline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2" y="-1"/>
            <a:ext cx="2285999" cy="843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2286001" y="-1"/>
            <a:ext cx="2285999" cy="843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" y="4838700"/>
            <a:ext cx="793389" cy="144651"/>
          </a:xfrm>
          <a:prstGeom prst="rect">
            <a:avLst/>
          </a:prstGeom>
        </p:spPr>
      </p:pic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78167" y="4730750"/>
            <a:ext cx="302283" cy="27384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lang="en-US" sz="700" baseline="0" smtClean="0">
                <a:solidFill>
                  <a:schemeClr val="bg1"/>
                </a:solidFill>
              </a:defRPr>
            </a:lvl1pPr>
          </a:lstStyle>
          <a:p>
            <a:fld id="{449EE1FA-814C-4BDC-9591-31839B5CF71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1822179" y="4817165"/>
            <a:ext cx="5930348" cy="2385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450"/>
              </a:spcBef>
              <a:buFont typeface="Arial" panose="020B0604020202020204" pitchFamily="34" charset="0"/>
              <a:buNone/>
            </a:pPr>
            <a:r>
              <a:rPr lang="en-US" sz="800" b="1" dirty="0" smtClean="0">
                <a:solidFill>
                  <a:schemeClr val="tx2"/>
                </a:solidFill>
              </a:rPr>
              <a:t>AB-InBev – CONFIDENTIAL – For internal use only</a:t>
            </a:r>
            <a:endParaRPr lang="en-US" sz="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73246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432">
          <p15:clr>
            <a:srgbClr val="FBAE40"/>
          </p15:clr>
        </p15:guide>
        <p15:guide id="2" orient="horz" pos="3936">
          <p15:clr>
            <a:srgbClr val="FBAE40"/>
          </p15:clr>
        </p15:guide>
        <p15:guide id="3" pos="2880">
          <p15:clr>
            <a:srgbClr val="FBAE40"/>
          </p15:clr>
        </p15:guide>
        <p15:guide id="4" pos="2688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5"/>
            <a:ext cx="7886700" cy="9941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378167" y="4730750"/>
            <a:ext cx="302283" cy="27384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lang="en-US" sz="700" baseline="0" smtClean="0">
                <a:solidFill>
                  <a:schemeClr val="bg2"/>
                </a:solidFill>
              </a:defRPr>
            </a:lvl1pPr>
          </a:lstStyle>
          <a:p>
            <a:fld id="{449EE1FA-814C-4BDC-9591-31839B5CF71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07275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30665904"/>
              </p:ext>
            </p:extLst>
          </p:nvPr>
        </p:nvGraphicFramePr>
        <p:xfrm>
          <a:off x="1590" y="1192"/>
          <a:ext cx="1587" cy="1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90" y="1192"/>
                        <a:ext cx="1587" cy="11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1600"/>
            </a:lvl1pPr>
            <a:lvl2pPr>
              <a:spcBef>
                <a:spcPts val="0"/>
              </a:spcBef>
              <a:defRPr sz="1200"/>
            </a:lvl2pPr>
            <a:lvl3pPr>
              <a:spcBef>
                <a:spcPts val="1200"/>
              </a:spcBef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24194" y="4733926"/>
            <a:ext cx="422383" cy="27384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lang="en-US" sz="1000" baseline="0" smtClean="0">
                <a:solidFill>
                  <a:schemeClr val="bg2"/>
                </a:solidFill>
              </a:defRPr>
            </a:lvl1pPr>
          </a:lstStyle>
          <a:p>
            <a:fld id="{EFFBFFE6-92C4-D64E-BC08-EB31C7853F45}" type="slidenum">
              <a:rPr>
                <a:solidFill>
                  <a:srgbClr val="45120F"/>
                </a:solidFill>
              </a:rPr>
              <a:pPr/>
              <a:t>‹#›</a:t>
            </a:fld>
            <a:endParaRPr dirty="0">
              <a:solidFill>
                <a:srgbClr val="45120F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74748" y="4733925"/>
            <a:ext cx="2852057" cy="273844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 sz="1000" baseline="0">
                <a:solidFill>
                  <a:schemeClr val="bg2"/>
                </a:solidFill>
              </a:defRPr>
            </a:lvl1pPr>
          </a:lstStyle>
          <a:p>
            <a:endParaRPr lang="en-US" dirty="0">
              <a:solidFill>
                <a:srgbClr val="4512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906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2" y="-1"/>
            <a:ext cx="2285999" cy="843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/>
          </a:p>
        </p:txBody>
      </p:sp>
      <p:sp>
        <p:nvSpPr>
          <p:cNvPr id="14" name="Rectangle 13"/>
          <p:cNvSpPr/>
          <p:nvPr/>
        </p:nvSpPr>
        <p:spPr>
          <a:xfrm>
            <a:off x="2286001" y="-1"/>
            <a:ext cx="2285999" cy="843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/>
          </a:p>
        </p:txBody>
      </p:sp>
      <p:sp>
        <p:nvSpPr>
          <p:cNvPr id="15" name="Rectangle 14"/>
          <p:cNvSpPr/>
          <p:nvPr/>
        </p:nvSpPr>
        <p:spPr>
          <a:xfrm>
            <a:off x="4572003" y="-1"/>
            <a:ext cx="2285999" cy="843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/>
          </a:p>
        </p:txBody>
      </p:sp>
      <p:sp>
        <p:nvSpPr>
          <p:cNvPr id="16" name="Rectangle 15"/>
          <p:cNvSpPr/>
          <p:nvPr/>
        </p:nvSpPr>
        <p:spPr>
          <a:xfrm>
            <a:off x="6858002" y="-1"/>
            <a:ext cx="2285999" cy="843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78167" y="4730750"/>
            <a:ext cx="302283" cy="27384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lang="en-US" sz="700" baseline="0" smtClean="0">
                <a:solidFill>
                  <a:schemeClr val="bg2"/>
                </a:solidFill>
              </a:defRPr>
            </a:lvl1pPr>
          </a:lstStyle>
          <a:p>
            <a:fld id="{449EE1FA-814C-4BDC-9591-31839B5CF71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" y="-1"/>
            <a:ext cx="2285999" cy="843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2" name="Rectangle 11"/>
          <p:cNvSpPr/>
          <p:nvPr/>
        </p:nvSpPr>
        <p:spPr>
          <a:xfrm>
            <a:off x="2286001" y="-1"/>
            <a:ext cx="2285999" cy="843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7" name="Rectangle 16"/>
          <p:cNvSpPr/>
          <p:nvPr/>
        </p:nvSpPr>
        <p:spPr>
          <a:xfrm>
            <a:off x="4572003" y="-1"/>
            <a:ext cx="2285999" cy="843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8" name="Rectangle 17"/>
          <p:cNvSpPr/>
          <p:nvPr/>
        </p:nvSpPr>
        <p:spPr>
          <a:xfrm>
            <a:off x="6858002" y="-1"/>
            <a:ext cx="2285999" cy="843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" y="4838700"/>
            <a:ext cx="793389" cy="144651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1822179" y="4817165"/>
            <a:ext cx="5930348" cy="2385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450"/>
              </a:spcBef>
              <a:buFont typeface="Arial" panose="020B0604020202020204" pitchFamily="34" charset="0"/>
              <a:buNone/>
            </a:pPr>
            <a:r>
              <a:rPr lang="en-US" sz="800" b="1" dirty="0" smtClean="0">
                <a:solidFill>
                  <a:schemeClr val="tx2"/>
                </a:solidFill>
              </a:rPr>
              <a:t>AB-InBev – CONFIDENTIAL – For internal use only</a:t>
            </a:r>
            <a:endParaRPr lang="en-US" sz="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927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41" r:id="rId3"/>
    <p:sldLayoutId id="2147483730" r:id="rId4"/>
    <p:sldLayoutId id="2147483731" r:id="rId5"/>
    <p:sldLayoutId id="2147483737" r:id="rId6"/>
    <p:sldLayoutId id="2147483739" r:id="rId7"/>
    <p:sldLayoutId id="2147483742" r:id="rId8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100000"/>
        </a:lnSpc>
        <a:spcBef>
          <a:spcPts val="450"/>
        </a:spcBef>
        <a:buFont typeface="Arial" panose="020B0604020202020204" pitchFamily="34" charset="0"/>
        <a:buNone/>
        <a:defRPr sz="1600" b="1" kern="1200" baseline="0">
          <a:solidFill>
            <a:schemeClr val="bg2"/>
          </a:solidFill>
          <a:latin typeface="+mn-lt"/>
          <a:ea typeface="+mn-ea"/>
          <a:cs typeface="+mn-cs"/>
        </a:defRPr>
      </a:lvl1pPr>
      <a:lvl2pPr marL="0" indent="0" algn="l" defTabSz="685800" rtl="0" eaLnBrk="1" latinLnBrk="0" hangingPunct="1">
        <a:lnSpc>
          <a:spcPct val="100000"/>
        </a:lnSpc>
        <a:spcBef>
          <a:spcPts val="300"/>
        </a:spcBef>
        <a:buFont typeface="Arial" panose="020B0604020202020204" pitchFamily="34" charset="0"/>
        <a:buNone/>
        <a:defRPr sz="1200" kern="1200" baseline="0">
          <a:solidFill>
            <a:schemeClr val="bg2"/>
          </a:solidFill>
          <a:latin typeface="+mn-lt"/>
          <a:ea typeface="+mn-ea"/>
          <a:cs typeface="+mn-cs"/>
        </a:defRPr>
      </a:lvl2pPr>
      <a:lvl3pPr marL="266700" indent="-117872" algn="l" defTabSz="685800" rtl="0" eaLnBrk="1" latinLnBrk="0" hangingPunct="1">
        <a:lnSpc>
          <a:spcPct val="100000"/>
        </a:lnSpc>
        <a:spcBef>
          <a:spcPts val="450"/>
        </a:spcBef>
        <a:buFont typeface="Arial" panose="020B0604020202020204" pitchFamily="34" charset="0"/>
        <a:buChar char="•"/>
        <a:defRPr sz="1200" kern="1200" baseline="0">
          <a:solidFill>
            <a:schemeClr val="bg2"/>
          </a:solidFill>
          <a:latin typeface="+mn-lt"/>
          <a:ea typeface="+mn-ea"/>
          <a:cs typeface="+mn-cs"/>
        </a:defRPr>
      </a:lvl3pPr>
      <a:lvl4pPr marL="428625" indent="-171450" algn="l" defTabSz="685800" rtl="0" eaLnBrk="1" latinLnBrk="0" hangingPunct="1">
        <a:lnSpc>
          <a:spcPct val="100000"/>
        </a:lnSpc>
        <a:spcBef>
          <a:spcPts val="450"/>
        </a:spcBef>
        <a:buFont typeface="Arial" panose="020B0604020202020204" pitchFamily="34" charset="0"/>
        <a:buChar char="–"/>
        <a:defRPr sz="1200" kern="1200" baseline="0">
          <a:solidFill>
            <a:schemeClr val="bg2"/>
          </a:solidFill>
          <a:latin typeface="+mn-lt"/>
          <a:ea typeface="+mn-ea"/>
          <a:cs typeface="+mn-cs"/>
        </a:defRPr>
      </a:lvl4pPr>
      <a:lvl5pPr marL="646510" indent="-171450" algn="l" defTabSz="685800" rtl="0" eaLnBrk="1" latinLnBrk="0" hangingPunct="1">
        <a:lnSpc>
          <a:spcPct val="100000"/>
        </a:lnSpc>
        <a:spcBef>
          <a:spcPts val="450"/>
        </a:spcBef>
        <a:buFont typeface="Arial" panose="020B0604020202020204" pitchFamily="34" charset="0"/>
        <a:buChar char="•"/>
        <a:defRPr sz="1200" kern="1200" baseline="0">
          <a:solidFill>
            <a:schemeClr val="bg2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4184">
          <p15:clr>
            <a:srgbClr val="F26B43"/>
          </p15:clr>
        </p15:guide>
        <p15:guide id="2" orient="horz" pos="2160">
          <p15:clr>
            <a:srgbClr val="F26B43"/>
          </p15:clr>
        </p15:guide>
        <p15:guide id="0" pos="4032" userDrawn="1">
          <p15:clr>
            <a:srgbClr val="F26B43"/>
          </p15:clr>
        </p15:guide>
        <p15:guide id="3" pos="2160" userDrawn="1">
          <p15:clr>
            <a:srgbClr val="F26B43"/>
          </p15:clr>
        </p15:guide>
        <p15:guide id="4" orient="horz" pos="3138" userDrawn="1">
          <p15:clr>
            <a:srgbClr val="F26B43"/>
          </p15:clr>
        </p15:guide>
        <p15:guide id="5" orient="horz" pos="1620" userDrawn="1">
          <p15:clr>
            <a:srgbClr val="F26B43"/>
          </p15:clr>
        </p15:guide>
        <p15:guide id="6" pos="5376" userDrawn="1">
          <p15:clr>
            <a:srgbClr val="F26B43"/>
          </p15:clr>
        </p15:guide>
        <p15:guide id="7" pos="384" userDrawn="1">
          <p15:clr>
            <a:srgbClr val="F26B43"/>
          </p15:clr>
        </p15:guide>
        <p15:guide id="8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image" Target="../media/image4.emf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2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6464566"/>
              </p:ext>
            </p:extLst>
          </p:nvPr>
        </p:nvGraphicFramePr>
        <p:xfrm>
          <a:off x="0" y="1"/>
          <a:ext cx="158750" cy="119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think-cell Slide" r:id="rId6" imgW="381" imgH="381" progId="TCLayout.ActiveDocument.1">
                  <p:embed/>
                </p:oleObj>
              </mc:Choice>
              <mc:Fallback>
                <p:oleObj name="think-cell Slide" r:id="rId6" imgW="381" imgH="381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"/>
                        <a:ext cx="158750" cy="119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Rectangle 3" hidden="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0" y="1"/>
            <a:ext cx="158750" cy="119063"/>
          </a:xfrm>
          <a:prstGeom prst="rect">
            <a:avLst/>
          </a:prstGeom>
          <a:solidFill>
            <a:srgbClr val="FFFFFF"/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vert="horz" wrap="none" lIns="0" tIns="0" rIns="0" bIns="0" numCol="1" spcCol="0" anchor="ctr" anchorCtr="0"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</a:pPr>
            <a:endParaRPr lang="en-GB" sz="1400" dirty="0">
              <a:solidFill>
                <a:srgbClr val="000000"/>
              </a:solidFill>
              <a:latin typeface="Verdana"/>
              <a:cs typeface="Arial"/>
              <a:sym typeface="Verdana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12306" y="144624"/>
            <a:ext cx="8202613" cy="342900"/>
          </a:xfrm>
          <a:prstGeom prst="rect">
            <a:avLst/>
          </a:prstGeom>
          <a:noFill/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000" b="1" kern="1200">
                <a:solidFill>
                  <a:schemeClr val="tx1"/>
                </a:solidFill>
                <a:latin typeface="Franklin Gothic Medium"/>
                <a:ea typeface="+mj-ea"/>
                <a:cs typeface="Franklin Gothic Medium"/>
              </a:defRPr>
            </a:lvl1pPr>
          </a:lstStyle>
          <a:p>
            <a:r>
              <a:rPr lang="en-US" sz="2000" dirty="0" smtClean="0">
                <a:solidFill>
                  <a:srgbClr val="C60C3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[Solution Name]</a:t>
            </a:r>
            <a:endParaRPr lang="en-US" sz="2000" dirty="0">
              <a:solidFill>
                <a:srgbClr val="C60C3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320676" y="1834753"/>
            <a:ext cx="6408737" cy="22264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F0000"/>
              </a:gs>
              <a:gs pos="50000">
                <a:srgbClr val="FF0000"/>
              </a:gs>
              <a:gs pos="100000">
                <a:srgbClr val="BF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91430" tIns="45716" rIns="91430" bIns="45716" anchor="ctr"/>
          <a:lstStyle/>
          <a:p>
            <a:pPr algn="ctr" defTabSz="91281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kern="0" dirty="0" smtClean="0">
                <a:solidFill>
                  <a:srgbClr val="FFFFFF"/>
                </a:solidFill>
                <a:ea typeface="SimSun" charset="-122"/>
              </a:rPr>
              <a:t>Technical details</a:t>
            </a:r>
            <a:endParaRPr lang="en-US" sz="1400" b="1" kern="0" dirty="0">
              <a:solidFill>
                <a:srgbClr val="FFFFFF"/>
              </a:solidFill>
              <a:ea typeface="SimSun" charset="-122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320676" y="2097882"/>
            <a:ext cx="6427787" cy="1526632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30" tIns="45716" rIns="91430" bIns="45716" anchor="t"/>
          <a:lstStyle>
            <a:lvl1pPr marL="342900" indent="-342900" defTabSz="912813">
              <a:spcBef>
                <a:spcPct val="20000"/>
              </a:spcBef>
              <a:buClr>
                <a:srgbClr val="FF0000"/>
              </a:buClr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rabicPeriod"/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lphaUcPeriod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defTabSz="912813">
              <a:spcBef>
                <a:spcPct val="20000"/>
              </a:spcBef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endParaRPr lang="en-US" altLang="en-US" sz="1000" dirty="0">
              <a:solidFill>
                <a:srgbClr val="000000"/>
              </a:solidFill>
              <a:ea typeface="SimSun" pitchFamily="2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endParaRPr lang="en-US" altLang="en-US" sz="1000" dirty="0" smtClean="0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6926262" y="1834753"/>
            <a:ext cx="1963738" cy="22264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F0000"/>
              </a:gs>
              <a:gs pos="50000">
                <a:srgbClr val="FF0000"/>
              </a:gs>
              <a:gs pos="100000">
                <a:srgbClr val="BF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91430" tIns="45716" rIns="91430" bIns="45716" anchor="ctr"/>
          <a:lstStyle/>
          <a:p>
            <a:pPr algn="ctr" defTabSz="91281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400" b="1" kern="0" dirty="0" smtClean="0">
                <a:solidFill>
                  <a:srgbClr val="FFFFFF"/>
                </a:solidFill>
                <a:ea typeface="SimSun" charset="-122"/>
              </a:rPr>
              <a:t>Visual</a:t>
            </a:r>
            <a:endParaRPr lang="en-US" sz="1400" b="1" kern="0" dirty="0">
              <a:solidFill>
                <a:srgbClr val="FFFFFF"/>
              </a:solidFill>
              <a:ea typeface="SimSun" charset="-122"/>
            </a:endParaRPr>
          </a:p>
        </p:txBody>
      </p:sp>
      <p:sp>
        <p:nvSpPr>
          <p:cNvPr id="11" name="AutoShape 2"/>
          <p:cNvSpPr>
            <a:spLocks noChangeArrowheads="1"/>
          </p:cNvSpPr>
          <p:nvPr/>
        </p:nvSpPr>
        <p:spPr bwMode="auto">
          <a:xfrm>
            <a:off x="338223" y="1418487"/>
            <a:ext cx="8567737" cy="342900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30" tIns="45716" rIns="91430" bIns="45716" anchor="t"/>
          <a:lstStyle>
            <a:lvl1pPr defTabSz="912813">
              <a:spcBef>
                <a:spcPct val="20000"/>
              </a:spcBef>
              <a:buClr>
                <a:srgbClr val="FF0000"/>
              </a:buClr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rabicPeriod"/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lphaUcPeriod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defTabSz="912813">
              <a:spcBef>
                <a:spcPct val="20000"/>
              </a:spcBef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nl-BE" altLang="en-US" sz="1000" dirty="0" smtClean="0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320676" y="1143000"/>
            <a:ext cx="8567737" cy="2143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F0000"/>
              </a:gs>
              <a:gs pos="50000">
                <a:srgbClr val="FF0000"/>
              </a:gs>
              <a:gs pos="100000">
                <a:srgbClr val="BF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91430" tIns="45716" rIns="91430" bIns="45716" anchor="ctr"/>
          <a:lstStyle/>
          <a:p>
            <a:pPr algn="ctr" defTabSz="91281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400" b="1" kern="0" dirty="0" err="1" smtClean="0">
                <a:solidFill>
                  <a:srgbClr val="FFFFFF"/>
                </a:solidFill>
                <a:ea typeface="SimSun" charset="-122"/>
              </a:rPr>
              <a:t>Benefit</a:t>
            </a:r>
            <a:r>
              <a:rPr lang="de-DE" sz="1400" b="1" kern="0" dirty="0" smtClean="0">
                <a:solidFill>
                  <a:srgbClr val="FFFFFF"/>
                </a:solidFill>
                <a:ea typeface="SimSun" charset="-122"/>
              </a:rPr>
              <a:t> </a:t>
            </a:r>
            <a:r>
              <a:rPr lang="de-DE" sz="1400" b="1" kern="0" dirty="0" err="1" smtClean="0">
                <a:solidFill>
                  <a:srgbClr val="FFFFFF"/>
                </a:solidFill>
                <a:ea typeface="SimSun" charset="-122"/>
              </a:rPr>
              <a:t>for</a:t>
            </a:r>
            <a:r>
              <a:rPr lang="de-DE" sz="1400" b="1" kern="0" dirty="0" smtClean="0">
                <a:solidFill>
                  <a:srgbClr val="FFFFFF"/>
                </a:solidFill>
                <a:ea typeface="SimSun" charset="-122"/>
              </a:rPr>
              <a:t> </a:t>
            </a:r>
            <a:r>
              <a:rPr lang="de-DE" sz="1400" b="1" kern="0" dirty="0" err="1" smtClean="0">
                <a:solidFill>
                  <a:srgbClr val="FFFFFF"/>
                </a:solidFill>
                <a:ea typeface="SimSun" charset="-122"/>
              </a:rPr>
              <a:t>consumer</a:t>
            </a:r>
            <a:endParaRPr lang="en-US" sz="1400" b="1" kern="0" dirty="0">
              <a:solidFill>
                <a:srgbClr val="FFFFFF"/>
              </a:solidFill>
              <a:ea typeface="SimSun" charset="-122"/>
            </a:endParaRP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auto">
          <a:xfrm>
            <a:off x="320677" y="3713597"/>
            <a:ext cx="2576528" cy="1762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F0000"/>
              </a:gs>
              <a:gs pos="50000">
                <a:srgbClr val="FF0000"/>
              </a:gs>
              <a:gs pos="100000">
                <a:srgbClr val="BF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91430" tIns="45716" rIns="91430" bIns="45716" anchor="ctr"/>
          <a:lstStyle/>
          <a:p>
            <a:pPr algn="ctr" defTabSz="91281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kern="0" dirty="0">
                <a:solidFill>
                  <a:srgbClr val="FFFFFF"/>
                </a:solidFill>
                <a:ea typeface="SimSun" charset="-122"/>
              </a:rPr>
              <a:t>Investments</a:t>
            </a:r>
            <a:endParaRPr lang="en-US" sz="900" b="1" kern="0" dirty="0">
              <a:solidFill>
                <a:srgbClr val="FFFFFF"/>
              </a:solidFill>
              <a:ea typeface="SimSun" charset="-122"/>
            </a:endParaRPr>
          </a:p>
        </p:txBody>
      </p:sp>
      <p:sp>
        <p:nvSpPr>
          <p:cNvPr id="14" name="AutoShape 10"/>
          <p:cNvSpPr>
            <a:spLocks noChangeArrowheads="1"/>
          </p:cNvSpPr>
          <p:nvPr/>
        </p:nvSpPr>
        <p:spPr bwMode="auto">
          <a:xfrm>
            <a:off x="6150543" y="3713598"/>
            <a:ext cx="2837882" cy="1762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F0000"/>
              </a:gs>
              <a:gs pos="50000">
                <a:srgbClr val="FF0000"/>
              </a:gs>
              <a:gs pos="100000">
                <a:srgbClr val="BF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91430" tIns="45716" rIns="91430" bIns="45716" anchor="ctr"/>
          <a:lstStyle/>
          <a:p>
            <a:pPr algn="ctr" defTabSz="91281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kern="0" dirty="0" smtClean="0">
                <a:solidFill>
                  <a:srgbClr val="FFFFFF"/>
                </a:solidFill>
                <a:ea typeface="SimSun" charset="-122"/>
              </a:rPr>
              <a:t>Estimated implementation time</a:t>
            </a:r>
            <a:endParaRPr lang="en-US" sz="1400" b="1" kern="0" dirty="0">
              <a:solidFill>
                <a:srgbClr val="FFFFFF"/>
              </a:solidFill>
              <a:ea typeface="SimSun" charset="-122"/>
            </a:endParaRPr>
          </a:p>
        </p:txBody>
      </p:sp>
      <p:sp>
        <p:nvSpPr>
          <p:cNvPr id="15" name="AutoShape 11"/>
          <p:cNvSpPr>
            <a:spLocks noChangeArrowheads="1"/>
          </p:cNvSpPr>
          <p:nvPr/>
        </p:nvSpPr>
        <p:spPr bwMode="auto">
          <a:xfrm>
            <a:off x="320675" y="3946357"/>
            <a:ext cx="2576530" cy="797093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1430" tIns="45716" rIns="91430" bIns="45716" anchor="t"/>
          <a:lstStyle>
            <a:lvl1pPr marL="177800" indent="-177800" defTabSz="912813">
              <a:spcBef>
                <a:spcPct val="20000"/>
              </a:spcBef>
              <a:buClr>
                <a:srgbClr val="FF0000"/>
              </a:buClr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rabicPeriod"/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lphaUcPeriod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defTabSz="912813">
              <a:spcBef>
                <a:spcPct val="20000"/>
              </a:spcBef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pt-BR" altLang="en-US" sz="1000" dirty="0" smtClean="0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6" name="AutoShape 12"/>
          <p:cNvSpPr>
            <a:spLocks noChangeArrowheads="1"/>
          </p:cNvSpPr>
          <p:nvPr/>
        </p:nvSpPr>
        <p:spPr bwMode="auto">
          <a:xfrm>
            <a:off x="6150543" y="3946357"/>
            <a:ext cx="2841058" cy="797093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1430" tIns="45716" rIns="91430" bIns="45716" anchor="t"/>
          <a:lstStyle>
            <a:lvl1pPr marL="177800" indent="-177800" defTabSz="912813">
              <a:spcBef>
                <a:spcPct val="20000"/>
              </a:spcBef>
              <a:buClr>
                <a:srgbClr val="FF0000"/>
              </a:buClr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rabicPeriod"/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lphaUcPeriod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defTabSz="912813">
              <a:spcBef>
                <a:spcPct val="20000"/>
              </a:spcBef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altLang="en-US" sz="1000" dirty="0" smtClean="0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7" name="AutoShape 3"/>
          <p:cNvSpPr>
            <a:spLocks noChangeArrowheads="1"/>
          </p:cNvSpPr>
          <p:nvPr/>
        </p:nvSpPr>
        <p:spPr bwMode="auto">
          <a:xfrm>
            <a:off x="320676" y="457200"/>
            <a:ext cx="8567737" cy="2143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F0000"/>
              </a:gs>
              <a:gs pos="50000">
                <a:srgbClr val="FF0000"/>
              </a:gs>
              <a:gs pos="100000">
                <a:srgbClr val="BF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91430" tIns="45716" rIns="91430" bIns="45716" anchor="ctr"/>
          <a:lstStyle/>
          <a:p>
            <a:pPr algn="ctr" defTabSz="91281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400" b="1" kern="0" dirty="0" smtClean="0">
                <a:solidFill>
                  <a:srgbClr val="FFFFFF"/>
                </a:solidFill>
                <a:ea typeface="SimSun" charset="-122"/>
              </a:rPr>
              <a:t>Short </a:t>
            </a:r>
            <a:r>
              <a:rPr lang="de-DE" sz="1400" b="1" kern="0" dirty="0" err="1" smtClean="0">
                <a:solidFill>
                  <a:srgbClr val="FFFFFF"/>
                </a:solidFill>
                <a:ea typeface="SimSun" charset="-122"/>
              </a:rPr>
              <a:t>description</a:t>
            </a:r>
            <a:endParaRPr lang="en-US" sz="1400" b="1" kern="0" dirty="0">
              <a:solidFill>
                <a:srgbClr val="FFFFFF"/>
              </a:solidFill>
              <a:ea typeface="SimSun" charset="-122"/>
            </a:endParaRPr>
          </a:p>
        </p:txBody>
      </p:sp>
      <p:sp>
        <p:nvSpPr>
          <p:cNvPr id="18" name="AutoShape 2"/>
          <p:cNvSpPr>
            <a:spLocks noChangeArrowheads="1"/>
          </p:cNvSpPr>
          <p:nvPr/>
        </p:nvSpPr>
        <p:spPr bwMode="auto">
          <a:xfrm>
            <a:off x="320676" y="735806"/>
            <a:ext cx="8567737" cy="342900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30" tIns="45716" rIns="91430" bIns="45716" anchor="t"/>
          <a:lstStyle>
            <a:lvl1pPr defTabSz="912813">
              <a:spcBef>
                <a:spcPct val="20000"/>
              </a:spcBef>
              <a:buClr>
                <a:srgbClr val="FF0000"/>
              </a:buClr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rabicPeriod"/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lphaUcPeriod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defTabSz="912813">
              <a:spcBef>
                <a:spcPct val="20000"/>
              </a:spcBef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altLang="en-US" sz="1000" dirty="0" smtClean="0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19" name="AutoShape 2"/>
          <p:cNvSpPr>
            <a:spLocks noChangeArrowheads="1"/>
          </p:cNvSpPr>
          <p:nvPr/>
        </p:nvSpPr>
        <p:spPr bwMode="auto">
          <a:xfrm>
            <a:off x="6926263" y="2112871"/>
            <a:ext cx="1963738" cy="1506228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30" tIns="45716" rIns="91430" bIns="45716" anchor="t"/>
          <a:lstStyle>
            <a:lvl1pPr defTabSz="912813">
              <a:spcBef>
                <a:spcPct val="20000"/>
              </a:spcBef>
              <a:buClr>
                <a:srgbClr val="FF0000"/>
              </a:buClr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rabicPeriod"/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lphaUcPeriod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defTabSz="912813">
              <a:spcBef>
                <a:spcPct val="20000"/>
              </a:spcBef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altLang="en-US" sz="1000" dirty="0" smtClean="0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>
            <a:off x="2983829" y="3713596"/>
            <a:ext cx="3022335" cy="1762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F0000"/>
              </a:gs>
              <a:gs pos="50000">
                <a:srgbClr val="FF0000"/>
              </a:gs>
              <a:gs pos="100000">
                <a:srgbClr val="BF00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91430" tIns="45716" rIns="91430" bIns="45716" anchor="ctr"/>
          <a:lstStyle/>
          <a:p>
            <a:pPr algn="ctr" defTabSz="91281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kern="0" dirty="0" smtClean="0">
                <a:solidFill>
                  <a:srgbClr val="FFFFFF"/>
                </a:solidFill>
                <a:ea typeface="SimSun" charset="-122"/>
              </a:rPr>
              <a:t>Risk mitigation</a:t>
            </a:r>
            <a:endParaRPr lang="en-US" sz="900" b="1" kern="0" dirty="0">
              <a:solidFill>
                <a:srgbClr val="FFFFFF"/>
              </a:solidFill>
              <a:ea typeface="SimSun" charset="-122"/>
            </a:endParaRPr>
          </a:p>
        </p:txBody>
      </p:sp>
      <p:sp>
        <p:nvSpPr>
          <p:cNvPr id="21" name="AutoShape 11"/>
          <p:cNvSpPr>
            <a:spLocks noChangeArrowheads="1"/>
          </p:cNvSpPr>
          <p:nvPr/>
        </p:nvSpPr>
        <p:spPr bwMode="auto">
          <a:xfrm>
            <a:off x="2983828" y="3946357"/>
            <a:ext cx="3022335" cy="797093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1430" tIns="45716" rIns="91430" bIns="45716" anchor="t"/>
          <a:lstStyle>
            <a:lvl1pPr marL="177800" indent="-177800" defTabSz="912813">
              <a:spcBef>
                <a:spcPct val="20000"/>
              </a:spcBef>
              <a:buClr>
                <a:srgbClr val="FF0000"/>
              </a:buClr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Char char="•"/>
              <a:defRPr sz="14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rabicPeriod"/>
              <a:defRPr sz="1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defTabSz="912813">
              <a:spcBef>
                <a:spcPct val="20000"/>
              </a:spcBef>
              <a:buClr>
                <a:srgbClr val="FF0000"/>
              </a:buClr>
              <a:buFont typeface="Times" pitchFamily="18" charset="0"/>
              <a:buAutoNum type="alphaUcPeriod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defTabSz="912813">
              <a:spcBef>
                <a:spcPct val="20000"/>
              </a:spcBef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–"/>
              <a:defRPr sz="10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pt-BR" altLang="en-US" sz="1000" dirty="0" smtClean="0">
              <a:solidFill>
                <a:srgbClr val="000000"/>
              </a:solidFill>
              <a:ea typeface="SimSun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85916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va.95sfg0GZKn0N7FkF8Q"/>
</p:tagLst>
</file>

<file path=ppt/theme/theme1.xml><?xml version="1.0" encoding="utf-8"?>
<a:theme xmlns:a="http://schemas.openxmlformats.org/drawingml/2006/main" name="Blank">
  <a:themeElements>
    <a:clrScheme name="ABI">
      <a:dk1>
        <a:sysClr val="windowText" lastClr="000000"/>
      </a:dk1>
      <a:lt1>
        <a:sysClr val="window" lastClr="FFFFFF"/>
      </a:lt1>
      <a:dk2>
        <a:srgbClr val="C00000"/>
      </a:dk2>
      <a:lt2>
        <a:srgbClr val="45120F"/>
      </a:lt2>
      <a:accent1>
        <a:srgbClr val="F39C1F"/>
      </a:accent1>
      <a:accent2>
        <a:srgbClr val="DA5926"/>
      </a:accent2>
      <a:accent3>
        <a:srgbClr val="C33827"/>
      </a:accent3>
      <a:accent4>
        <a:srgbClr val="89231A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20</Words>
  <Application>Microsoft Office PowerPoint</Application>
  <PresentationFormat>On-screen Show (16:9)</PresentationFormat>
  <Paragraphs>10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Blank</vt:lpstr>
      <vt:lpstr>think-cell Slide</vt:lpstr>
      <vt:lpstr>PowerPoint Presentation</vt:lpstr>
    </vt:vector>
  </TitlesOfParts>
  <Company>ABInbev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Jacquier, Caroline</dc:creator>
  <cp:lastModifiedBy>Matkovic, Dunja</cp:lastModifiedBy>
  <cp:revision>3</cp:revision>
  <cp:lastPrinted>2016-09-21T19:45:16Z</cp:lastPrinted>
  <dcterms:created xsi:type="dcterms:W3CDTF">2018-09-18T07:35:45Z</dcterms:created>
  <dcterms:modified xsi:type="dcterms:W3CDTF">2018-09-24T09:36:14Z</dcterms:modified>
</cp:coreProperties>
</file>