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1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0B5D6-19C6-C240-8A4A-D91733D83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672" y="332545"/>
            <a:ext cx="8069577" cy="3872137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4802A-09A8-9E4E-AB4D-1EBB9F228F21}"/>
              </a:ext>
            </a:extLst>
          </p:cNvPr>
          <p:cNvSpPr txBox="1"/>
          <p:nvPr userDrawn="1"/>
        </p:nvSpPr>
        <p:spPr>
          <a:xfrm>
            <a:off x="320440" y="187392"/>
            <a:ext cx="3342769" cy="392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67" b="1" i="1">
                <a:solidFill>
                  <a:srgbClr val="FF0000"/>
                </a:solidFill>
              </a:rPr>
              <a:t>PC Users:</a:t>
            </a:r>
          </a:p>
          <a:p>
            <a:pPr algn="l"/>
            <a:r>
              <a:rPr lang="en-US" sz="2267" i="1">
                <a:solidFill>
                  <a:srgbClr val="FF0000"/>
                </a:solidFill>
              </a:rPr>
              <a:t>Microsoft PowerPoint for Windows has default settings that continually compress images. To avoid loss</a:t>
            </a:r>
            <a:r>
              <a:rPr lang="en-US" sz="2267" i="1" baseline="0">
                <a:solidFill>
                  <a:srgbClr val="FF0000"/>
                </a:solidFill>
              </a:rPr>
              <a:t> of quality </a:t>
            </a:r>
            <a:r>
              <a:rPr lang="en-US" sz="2267" i="1">
                <a:solidFill>
                  <a:srgbClr val="FF0000"/>
                </a:solidFill>
              </a:rPr>
              <a:t>for photos and graphics within this presentation file,</a:t>
            </a:r>
            <a:r>
              <a:rPr lang="en-US" sz="2267" i="1" baseline="0">
                <a:solidFill>
                  <a:srgbClr val="FF0000"/>
                </a:solidFill>
              </a:rPr>
              <a:t> </a:t>
            </a:r>
            <a:r>
              <a:rPr lang="en-US" sz="2267" i="1">
                <a:solidFill>
                  <a:srgbClr val="FF0000"/>
                </a:solidFill>
              </a:rPr>
              <a:t>please follow these</a:t>
            </a:r>
            <a:r>
              <a:rPr lang="en-US" sz="2267" i="1" baseline="0">
                <a:solidFill>
                  <a:srgbClr val="FF0000"/>
                </a:solidFill>
              </a:rPr>
              <a:t> instructions </a:t>
            </a:r>
            <a:r>
              <a:rPr lang="en-US" sz="2267" i="1">
                <a:solidFill>
                  <a:srgbClr val="FF0000"/>
                </a:solidFill>
              </a:rPr>
              <a:t>to change your software settings.</a:t>
            </a:r>
            <a:endParaRPr lang="en-US" sz="226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3EC89-8FD7-AD49-87E0-02D7F2DF5F59}"/>
              </a:ext>
            </a:extLst>
          </p:cNvPr>
          <p:cNvSpPr/>
          <p:nvPr userDrawn="1"/>
        </p:nvSpPr>
        <p:spPr>
          <a:xfrm>
            <a:off x="0" y="4453108"/>
            <a:ext cx="12192000" cy="16428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BB405-73FA-544A-9D06-35DD6B110F85}"/>
              </a:ext>
            </a:extLst>
          </p:cNvPr>
          <p:cNvSpPr txBox="1"/>
          <p:nvPr userDrawn="1"/>
        </p:nvSpPr>
        <p:spPr>
          <a:xfrm>
            <a:off x="2012409" y="4547623"/>
            <a:ext cx="9277583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33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Note: </a:t>
            </a:r>
            <a:r>
              <a:rPr lang="en-US" sz="2133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view and access all available template examples and change the title slide background image, click on </a:t>
            </a:r>
            <a:r>
              <a:rPr lang="en-US" sz="2133" b="0" i="1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View &gt; Slide Master</a:t>
            </a:r>
            <a:r>
              <a:rPr lang="en-US" sz="2133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Be sure to close out of the Master slide view when working on slide content by clicking on </a:t>
            </a:r>
            <a:r>
              <a:rPr lang="en-US" sz="2133" b="0" i="1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View &gt; Normal</a:t>
            </a:r>
            <a:r>
              <a:rPr lang="en-US" sz="2133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Full frame photo size is </a:t>
            </a:r>
            <a:r>
              <a:rPr lang="en-US" sz="2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10” x 5.63”</a:t>
            </a:r>
            <a:r>
              <a:rPr lang="en-US" sz="2133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 </a:t>
            </a:r>
            <a:r>
              <a:rPr lang="en-US" sz="2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1500 pixels x 844 pixels </a:t>
            </a:r>
            <a:r>
              <a:rPr lang="en-US" sz="2133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 150 DPI.</a:t>
            </a:r>
            <a:endParaRPr lang="en-US" sz="2133" i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56F585-18BE-674F-A94A-18D71683402A}"/>
              </a:ext>
            </a:extLst>
          </p:cNvPr>
          <p:cNvSpPr/>
          <p:nvPr userDrawn="1"/>
        </p:nvSpPr>
        <p:spPr>
          <a:xfrm>
            <a:off x="522515" y="4713515"/>
            <a:ext cx="1121228" cy="1121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AEB9E5-6B41-3742-B632-83E2CC8D1741}"/>
              </a:ext>
            </a:extLst>
          </p:cNvPr>
          <p:cNvSpPr txBox="1"/>
          <p:nvPr userDrawn="1"/>
        </p:nvSpPr>
        <p:spPr>
          <a:xfrm>
            <a:off x="661307" y="4402720"/>
            <a:ext cx="80010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27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6158" y="1059306"/>
            <a:ext cx="5756223" cy="12095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 Slide – 1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856158" y="2305501"/>
            <a:ext cx="5580193" cy="425019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A77DF12F-2F34-5C22-8F60-3D7D3F947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056681" cy="6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5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1"/>
            <a:ext cx="12192000" cy="2558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133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913619" y="3958892"/>
            <a:ext cx="10159116" cy="18281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619" y="3122506"/>
            <a:ext cx="6582643" cy="612988"/>
          </a:xfrm>
        </p:spPr>
        <p:txBody>
          <a:bodyPr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98115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913619" y="3958892"/>
            <a:ext cx="10159116" cy="18281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619" y="3122506"/>
            <a:ext cx="6582643" cy="612988"/>
          </a:xfrm>
        </p:spPr>
        <p:txBody>
          <a:bodyPr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D9E3B57E-0BF4-C923-49F1-D2919629E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5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3958893"/>
            <a:ext cx="12192000" cy="2558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133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891010" y="1618937"/>
            <a:ext cx="6101777" cy="1460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619" y="1646296"/>
            <a:ext cx="3263640" cy="1087477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4598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891010" y="1618937"/>
            <a:ext cx="6101777" cy="1460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619" y="1646296"/>
            <a:ext cx="3263640" cy="1087477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6A33B4D6-FB00-D8E8-AD4D-089CFB1C2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9538"/>
            <a:ext cx="12192000" cy="25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891010" y="1618937"/>
            <a:ext cx="6101777" cy="14608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619" y="1646296"/>
            <a:ext cx="3263640" cy="1087477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79216572-AE5D-34CF-7A30-C94EE79FC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33493"/>
            <a:ext cx="12192000" cy="21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0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843797" y="3594611"/>
            <a:ext cx="4552624" cy="25452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3797" y="2287190"/>
            <a:ext cx="3263640" cy="1087477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  <p:sp>
        <p:nvSpPr>
          <p:cNvPr id="5" name="Google Shape;35;p32">
            <a:extLst>
              <a:ext uri="{FF2B5EF4-FFF2-40B4-BE49-F238E27FC236}">
                <a16:creationId xmlns:a16="http://schemas.microsoft.com/office/drawing/2014/main" id="{41033D3B-9F8B-974B-9A12-71EB7AB1505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908875" y="1000212"/>
            <a:ext cx="2601348" cy="2379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6" name="Google Shape;36;p32">
            <a:extLst>
              <a:ext uri="{FF2B5EF4-FFF2-40B4-BE49-F238E27FC236}">
                <a16:creationId xmlns:a16="http://schemas.microsoft.com/office/drawing/2014/main" id="{E8C18752-20AD-0644-9B66-47AD18198C8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752958" y="1012853"/>
            <a:ext cx="2601348" cy="2379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7" name="Google Shape;37;p32">
            <a:extLst>
              <a:ext uri="{FF2B5EF4-FFF2-40B4-BE49-F238E27FC236}">
                <a16:creationId xmlns:a16="http://schemas.microsoft.com/office/drawing/2014/main" id="{F2DF8931-61DE-5B45-95E4-6328968FE1FA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908875" y="3599120"/>
            <a:ext cx="2601348" cy="2379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8" name="Google Shape;38;p32">
            <a:extLst>
              <a:ext uri="{FF2B5EF4-FFF2-40B4-BE49-F238E27FC236}">
                <a16:creationId xmlns:a16="http://schemas.microsoft.com/office/drawing/2014/main" id="{D87DD20D-ED29-A742-9C62-F9D356599207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3752958" y="3594611"/>
            <a:ext cx="2601348" cy="2379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636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 Slide – 1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1499810"/>
            <a:ext cx="10826751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227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 Slide – 1 column +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2" y="1499810"/>
            <a:ext cx="7407965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D6EB5-212B-5B4C-90F0-4BD37E1F35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16901" y="1564218"/>
            <a:ext cx="3365500" cy="43201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56629" indent="0" algn="ctr">
              <a:buNone/>
              <a:defRPr sz="2133"/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483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 Slide – 2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1499810"/>
            <a:ext cx="5155096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2585A2B-4C64-5641-B343-A42EA9BB5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8036" y="1499810"/>
            <a:ext cx="5155096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19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3" y="1"/>
            <a:ext cx="12194932" cy="44874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93B7D2-CF85-290F-265E-E7B280A891B5}"/>
              </a:ext>
            </a:extLst>
          </p:cNvPr>
          <p:cNvSpPr/>
          <p:nvPr userDrawn="1"/>
        </p:nvSpPr>
        <p:spPr>
          <a:xfrm>
            <a:off x="-8796" y="2420205"/>
            <a:ext cx="12203728" cy="2132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50000"/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70F678-EA7A-F94E-A6D1-D9AE0CCF0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1" y="2485173"/>
            <a:ext cx="12194932" cy="2132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89B0FF-CB97-8F4B-9C72-7BE37A32698A}"/>
              </a:ext>
            </a:extLst>
          </p:cNvPr>
          <p:cNvSpPr/>
          <p:nvPr userDrawn="1"/>
        </p:nvSpPr>
        <p:spPr>
          <a:xfrm>
            <a:off x="-8795" y="6008833"/>
            <a:ext cx="12200796" cy="849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7B0665-D367-BD4E-AB31-F58E38FC4E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821" y="4694603"/>
            <a:ext cx="5929615" cy="7249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2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D60DAC-6506-2E48-BB8E-69EAB393CC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821" y="5503555"/>
            <a:ext cx="2622671" cy="929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A57E5-CC13-5351-02F9-D2C87A922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388" y="2243737"/>
            <a:ext cx="3064933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3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2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 Slide – 2 column +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2" y="1499810"/>
            <a:ext cx="3591337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1F09BB9-519C-8D40-8BDC-B0A1E623D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6716" y="1499810"/>
            <a:ext cx="3591337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B3604BF-3543-DF4D-AC1D-3E0E078998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16901" y="1564218"/>
            <a:ext cx="3365500" cy="43201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56629" indent="0" algn="ctr">
              <a:buNone/>
              <a:defRPr sz="2133"/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9968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 Slide – 3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2" y="1499810"/>
            <a:ext cx="3591337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1F09BB9-519C-8D40-8BDC-B0A1E623D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6716" y="1499810"/>
            <a:ext cx="3591337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4E445E-3C95-2F44-A498-71E9737F1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7325" y="1499810"/>
            <a:ext cx="3591337" cy="48290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5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7915124" cy="1209524"/>
          </a:xfrm>
        </p:spPr>
        <p:txBody>
          <a:bodyPr/>
          <a:lstStyle/>
          <a:p>
            <a:r>
              <a:rPr lang="en-US"/>
              <a:t>Slide with Table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7D1DD56-7D6D-3F4D-B27F-B17F5C3F21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1405466"/>
            <a:ext cx="10336696" cy="4505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26159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Slide -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26794"/>
            <a:ext cx="5486400" cy="2902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 b="0"/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Summary or description text about the slide, images, charts, data go here.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0250B1-824A-CC4A-9A13-92F03EBFAA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3727939"/>
            <a:ext cx="3535680" cy="26008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F619479-75AC-A745-A352-0D743D62E3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8160" y="3727939"/>
            <a:ext cx="3535680" cy="26008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EC72F80-AAAF-2747-9B70-3072CB21FA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20" y="3727939"/>
            <a:ext cx="3535680" cy="26008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EEADAD7D-0DCA-B946-BD57-8AFA7A8BDDF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53909" y="526794"/>
            <a:ext cx="5228491" cy="29022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22658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864762"/>
            <a:ext cx="10826751" cy="715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Blank Slide for Any Content</a:t>
            </a:r>
          </a:p>
        </p:txBody>
      </p:sp>
    </p:spTree>
    <p:extLst>
      <p:ext uri="{BB962C8B-B14F-4D97-AF65-F5344CB8AC3E}">
        <p14:creationId xmlns:p14="http://schemas.microsoft.com/office/powerpoint/2010/main" val="1622701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alf Photo Horiz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2955959"/>
            <a:ext cx="12192000" cy="3577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133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13947" y="1021037"/>
            <a:ext cx="11168453" cy="16956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46" y="210190"/>
            <a:ext cx="6582643" cy="612988"/>
          </a:xfrm>
        </p:spPr>
        <p:txBody>
          <a:bodyPr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565331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5605669" cy="6546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133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5950226" y="1405349"/>
            <a:ext cx="5844209" cy="47834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0226" y="594372"/>
            <a:ext cx="5844209" cy="612988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4218584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6586331" y="0"/>
            <a:ext cx="5605669" cy="6546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133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90331" y="1405349"/>
            <a:ext cx="5711688" cy="47834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827" y="594372"/>
            <a:ext cx="5738192" cy="612988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66270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1585" y="771282"/>
            <a:ext cx="7030720" cy="10837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Gallery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2056109"/>
            <a:ext cx="3973969" cy="23454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823447" y="4803704"/>
            <a:ext cx="6126997" cy="1199307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spcBef>
                <a:spcPts val="1333"/>
              </a:spcBef>
              <a:buFont typeface="Arial"/>
              <a:buNone/>
              <a:defRPr sz="1600" baseline="0"/>
            </a:lvl1pPr>
          </a:lstStyle>
          <a:p>
            <a:pPr lvl="0"/>
            <a:r>
              <a:rPr lang="en-US"/>
              <a:t>Description of the photo/image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AFEA37-759F-9140-924F-F7BFAF7B64E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20050" y="2056109"/>
            <a:ext cx="3973969" cy="23454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70A10D-D336-B045-B026-586B97B4B6B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40100" y="2056109"/>
            <a:ext cx="3973969" cy="23454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020923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DC63C-6DA3-334E-A55D-031E5B861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36987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94419" y="2224769"/>
            <a:ext cx="3372995" cy="26113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4000">
                <a:solidFill>
                  <a:srgbClr val="03A0F7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109849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F55F82E-EF39-F849-AB3B-9915E318A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6" t="-5968" r="4315" b="29947"/>
          <a:stretch/>
        </p:blipFill>
        <p:spPr>
          <a:xfrm>
            <a:off x="1" y="3967006"/>
            <a:ext cx="12194932" cy="2132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A02394-6A67-D64C-86DC-A1C39BAB4966}"/>
              </a:ext>
            </a:extLst>
          </p:cNvPr>
          <p:cNvSpPr/>
          <p:nvPr userDrawn="1"/>
        </p:nvSpPr>
        <p:spPr>
          <a:xfrm>
            <a:off x="-8795" y="6008833"/>
            <a:ext cx="12200796" cy="849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C02198-FD4F-70D9-8103-75991FB16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"/>
          <a:stretch/>
        </p:blipFill>
        <p:spPr>
          <a:xfrm>
            <a:off x="-2933" y="1"/>
            <a:ext cx="12194932" cy="44874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8E43E5-B822-5DFF-5EE6-97CBB2A8C9C6}"/>
              </a:ext>
            </a:extLst>
          </p:cNvPr>
          <p:cNvSpPr/>
          <p:nvPr userDrawn="1"/>
        </p:nvSpPr>
        <p:spPr>
          <a:xfrm>
            <a:off x="-8796" y="2420205"/>
            <a:ext cx="12203728" cy="2132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50000"/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EA5E7F3-0881-A997-BAFD-8E19123C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6" t="-5968" r="4315" b="29947"/>
          <a:stretch/>
        </p:blipFill>
        <p:spPr>
          <a:xfrm>
            <a:off x="1" y="2485173"/>
            <a:ext cx="12194932" cy="21322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3BC6CD-C276-65B6-1CB9-8AE18FC1CFF0}"/>
              </a:ext>
            </a:extLst>
          </p:cNvPr>
          <p:cNvSpPr/>
          <p:nvPr userDrawn="1"/>
        </p:nvSpPr>
        <p:spPr>
          <a:xfrm>
            <a:off x="-8795" y="6008833"/>
            <a:ext cx="12200796" cy="849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D3791F2-A092-9A0A-F1D7-09D46E463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821" y="4694603"/>
            <a:ext cx="5929615" cy="7249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2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45F39B9-FA0C-BF18-B4E1-814C35CA3B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821" y="5503555"/>
            <a:ext cx="2622671" cy="929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37F117-171A-32D4-0079-5A435C0984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388" y="2243737"/>
            <a:ext cx="3064933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9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4EBD552-2639-2643-8250-784A37E83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3" r="1842" b="21448"/>
          <a:stretch/>
        </p:blipFill>
        <p:spPr>
          <a:xfrm>
            <a:off x="1" y="4735422"/>
            <a:ext cx="12194932" cy="2132241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5DD60D7-383B-D849-B589-E9A158D09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860" y="1218793"/>
            <a:ext cx="8108945" cy="184460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40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 or Q&amp;A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ED25D-01D6-134C-A495-398275DA5BA9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125" y="3215736"/>
            <a:ext cx="8936476" cy="1"/>
          </a:xfrm>
          <a:prstGeom prst="line">
            <a:avLst/>
          </a:prstGeom>
          <a:ln w="41275" cmpd="dbl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D741FD-7AEC-1A23-B3F0-6AF7BB1F0B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388" y="1467354"/>
            <a:ext cx="3064933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7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CE129-D3FF-463C-28E8-1B92D0DF6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282" y="1"/>
            <a:ext cx="8199719" cy="65980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D08FD6B-8083-B9A5-9E9A-A22AD4493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023" t="-5968" r="11028" b="29947"/>
          <a:stretch/>
        </p:blipFill>
        <p:spPr>
          <a:xfrm rot="5400000">
            <a:off x="1670151" y="2232894"/>
            <a:ext cx="6598028" cy="21322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AE27C2-1D8C-1036-BD9B-465EF69759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205" y="1307771"/>
            <a:ext cx="3286972" cy="142945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32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/>
              <a:t>Inspirational slide can go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A7A28C-43C7-7CA6-E9BB-5CBCC667D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503" y="4459163"/>
            <a:ext cx="1994373" cy="20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5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3CF542F-2B6D-F9A5-2C3E-85CAB5834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1523" y="1307771"/>
            <a:ext cx="3286972" cy="142945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2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/>
              <a:t>Inspirational Slide can 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A78500D-90B9-A2B2-93A2-F1DA6AB3A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3482" y="4319854"/>
            <a:ext cx="1994373" cy="2038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22793E-5415-4A3E-A24A-46D7D17EA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B8817A1-4DB9-FFEA-C00D-BEDBD40DF3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0350" y="2484927"/>
            <a:ext cx="9777505" cy="50202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32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/>
              <a:t>Inspirational slide can go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35CBC0-344D-0488-D785-7B72424ED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8814" y="4605858"/>
            <a:ext cx="1994373" cy="20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6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31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0F86EEF-6E00-3A40-B9AB-FF6EF48AA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338" b="25610"/>
          <a:stretch/>
        </p:blipFill>
        <p:spPr>
          <a:xfrm>
            <a:off x="-84813" y="4720593"/>
            <a:ext cx="12279745" cy="2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7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9820-DE14-8BD0-DD41-76440F9F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006A-7685-1889-7F2A-B2C112B6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3B7A-7138-E8B1-06AA-223F5AFD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41B-199A-426E-9337-59D940088DC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0EFAD-97FD-8753-CD18-53D5A468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7B1D-24A4-57FF-FFCC-897BD871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EDB0-90D2-4D37-9AA0-6BC8F74C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5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090F-FBC3-9643-B84A-8A4B1704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09" y="375047"/>
            <a:ext cx="10515600" cy="652984"/>
          </a:xfrm>
          <a:prstGeom prst="rect">
            <a:avLst/>
          </a:prstGeom>
        </p:spPr>
        <p:txBody>
          <a:bodyPr/>
          <a:lstStyle>
            <a:lvl1pPr>
              <a:defRPr sz="3375" b="0" i="0">
                <a:solidFill>
                  <a:srgbClr val="C5052E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97475-C44B-504A-BCBB-583DB5566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309" y="1500188"/>
            <a:ext cx="5948624" cy="442019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anklin Gothic Book" panose="020B0503020102020204" pitchFamily="34" charset="0"/>
              </a:defRPr>
            </a:lvl1pPr>
            <a:lvl2pPr>
              <a:defRPr b="0" i="0">
                <a:latin typeface="Franklin Gothic Book" panose="020B0503020102020204" pitchFamily="34" charset="0"/>
              </a:defRPr>
            </a:lvl2pPr>
            <a:lvl3pPr>
              <a:defRPr b="0" i="0">
                <a:latin typeface="Franklin Gothic Book" panose="020B0503020102020204" pitchFamily="34" charset="0"/>
              </a:defRPr>
            </a:lvl3pPr>
            <a:lvl4pPr>
              <a:defRPr b="0" i="0">
                <a:latin typeface="Franklin Gothic Book" panose="020B0503020102020204" pitchFamily="34" charset="0"/>
              </a:defRPr>
            </a:lvl4pPr>
            <a:lvl5pPr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BEE8F5-5D82-CA46-80FB-15D64BF6D8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19482" y="1500188"/>
            <a:ext cx="4245429" cy="442019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2196061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090F-FBC3-9643-B84A-8A4B1704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09" y="375047"/>
            <a:ext cx="10515600" cy="652984"/>
          </a:xfrm>
          <a:prstGeom prst="rect">
            <a:avLst/>
          </a:prstGeom>
        </p:spPr>
        <p:txBody>
          <a:bodyPr/>
          <a:lstStyle>
            <a:lvl1pPr>
              <a:defRPr sz="3375" b="0" i="0">
                <a:solidFill>
                  <a:srgbClr val="C5052E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97475-C44B-504A-BCBB-583DB5566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309" y="1500188"/>
            <a:ext cx="5948624" cy="442019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anklin Gothic Book" panose="020B0503020102020204" pitchFamily="34" charset="0"/>
              </a:defRPr>
            </a:lvl1pPr>
            <a:lvl2pPr>
              <a:defRPr b="0" i="0">
                <a:latin typeface="Franklin Gothic Book" panose="020B0503020102020204" pitchFamily="34" charset="0"/>
              </a:defRPr>
            </a:lvl2pPr>
            <a:lvl3pPr>
              <a:defRPr b="0" i="0">
                <a:latin typeface="Franklin Gothic Book" panose="020B0503020102020204" pitchFamily="34" charset="0"/>
              </a:defRPr>
            </a:lvl3pPr>
            <a:lvl4pPr>
              <a:defRPr b="0" i="0">
                <a:latin typeface="Franklin Gothic Book" panose="020B0503020102020204" pitchFamily="34" charset="0"/>
              </a:defRPr>
            </a:lvl4pPr>
            <a:lvl5pPr>
              <a:defRPr b="0" i="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28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ACF8F-E181-C14A-BF97-5D989E51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490F-00B4-4341-9F5F-090650338BC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26E6F-2034-C04F-921C-8760C43D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AA86A-ACF9-C741-B9E9-AF9494FD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A80C-09B4-7F42-8372-4A8BB359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27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002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504C1D0-434A-EB4B-A8B0-3CE203148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6" t="-5968" r="4315" b="29947"/>
          <a:stretch/>
        </p:blipFill>
        <p:spPr>
          <a:xfrm>
            <a:off x="1" y="3876592"/>
            <a:ext cx="12194932" cy="213224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D97F0DE-9C38-2A4F-8AD5-686661EC56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75009" y="2109420"/>
            <a:ext cx="2118609" cy="12254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CC976-B449-9A45-B9D0-4A9D360AE130}"/>
              </a:ext>
            </a:extLst>
          </p:cNvPr>
          <p:cNvSpPr/>
          <p:nvPr userDrawn="1"/>
        </p:nvSpPr>
        <p:spPr>
          <a:xfrm>
            <a:off x="-8795" y="6008833"/>
            <a:ext cx="12200796" cy="849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84519-7FF0-5DCF-69FF-0DCAA8DCA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3" y="1"/>
            <a:ext cx="12194932" cy="44874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AEE463-52C1-C7BC-A844-3F57B2CFBBA6}"/>
              </a:ext>
            </a:extLst>
          </p:cNvPr>
          <p:cNvSpPr/>
          <p:nvPr userDrawn="1"/>
        </p:nvSpPr>
        <p:spPr>
          <a:xfrm>
            <a:off x="-8796" y="2420205"/>
            <a:ext cx="12203728" cy="2132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50000"/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D451FE-0B37-6C73-FCFC-36B357206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6" t="-5968" r="4315" b="29947"/>
          <a:stretch/>
        </p:blipFill>
        <p:spPr>
          <a:xfrm>
            <a:off x="1" y="2485173"/>
            <a:ext cx="12194932" cy="21322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3CF509-F40D-9EA2-1A62-2FFEDBCD94F0}"/>
              </a:ext>
            </a:extLst>
          </p:cNvPr>
          <p:cNvSpPr/>
          <p:nvPr userDrawn="1"/>
        </p:nvSpPr>
        <p:spPr>
          <a:xfrm>
            <a:off x="-8795" y="6008833"/>
            <a:ext cx="12200796" cy="849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C50CCB8-5A1D-175B-0387-3C87991B0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821" y="4694603"/>
            <a:ext cx="5929615" cy="7249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2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DF7A04-781C-D1C3-D707-47E9FB5EB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821" y="5503555"/>
            <a:ext cx="2622671" cy="929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6356-1F29-8896-A42B-409C27A27B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388" y="2243737"/>
            <a:ext cx="3064933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A02394-6A67-D64C-86DC-A1C39BAB4966}"/>
              </a:ext>
            </a:extLst>
          </p:cNvPr>
          <p:cNvSpPr/>
          <p:nvPr userDrawn="1"/>
        </p:nvSpPr>
        <p:spPr>
          <a:xfrm>
            <a:off x="-8795" y="6008833"/>
            <a:ext cx="12200796" cy="849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800F0-8476-7E18-1FF2-95DCE7494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7392"/>
            <a:ext cx="12192000" cy="216060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F6D60AC-883D-F94A-E036-69AED1E78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3" r="1842" b="21448"/>
          <a:stretch/>
        </p:blipFill>
        <p:spPr>
          <a:xfrm rot="10800000">
            <a:off x="1" y="4573088"/>
            <a:ext cx="12194932" cy="2132241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FB58FEC-656C-5C81-7EBC-49B946C2DC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860" y="1218793"/>
            <a:ext cx="8108945" cy="184460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4000">
                <a:solidFill>
                  <a:srgbClr val="03A0F7"/>
                </a:solidFill>
                <a:latin typeface="+mj-lt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EC6B28-EAE8-4B30-52F9-5AEC6B02EC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859" y="3407857"/>
            <a:ext cx="7139707" cy="1150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67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 or additional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632816-8113-21E7-5450-7FAE0C40BA7C}"/>
              </a:ext>
            </a:extLst>
          </p:cNvPr>
          <p:cNvCxnSpPr>
            <a:cxnSpLocks/>
          </p:cNvCxnSpPr>
          <p:nvPr userDrawn="1"/>
        </p:nvCxnSpPr>
        <p:spPr>
          <a:xfrm>
            <a:off x="817124" y="3215736"/>
            <a:ext cx="8686861" cy="0"/>
          </a:xfrm>
          <a:prstGeom prst="line">
            <a:avLst/>
          </a:prstGeom>
          <a:ln w="25400" cmpd="dbl">
            <a:solidFill>
              <a:srgbClr val="F9D6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676FD7B-D6DC-7FE8-18CE-A0B13CB146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986" y="1801919"/>
            <a:ext cx="2481829" cy="25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696035-5F2C-9C4E-821B-68B842EEE1FF}"/>
              </a:ext>
            </a:extLst>
          </p:cNvPr>
          <p:cNvSpPr/>
          <p:nvPr userDrawn="1"/>
        </p:nvSpPr>
        <p:spPr>
          <a:xfrm>
            <a:off x="-8795" y="6008833"/>
            <a:ext cx="12200796" cy="849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DB9FE3-D450-F54E-8FD3-94223359B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3573" y="2942211"/>
            <a:ext cx="2031939" cy="1175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B5DA74-DE2B-D716-F6EF-26924BCBC1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E6A263A-C25C-5E01-1349-6A9D22D94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6338" b="25610"/>
          <a:stretch/>
        </p:blipFill>
        <p:spPr>
          <a:xfrm>
            <a:off x="-106218" y="4707188"/>
            <a:ext cx="12301151" cy="2150813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D2921F-C3B1-2629-8C69-460E1DA05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860" y="1218793"/>
            <a:ext cx="8108945" cy="184460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4000">
                <a:solidFill>
                  <a:srgbClr val="03A0F7"/>
                </a:solidFill>
                <a:latin typeface="+mj-lt"/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3F1531-F613-499C-84D2-6EDFDD9A50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859" y="3407857"/>
            <a:ext cx="7139707" cy="1150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additional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022481-3FDE-E965-ECE9-3BA9B1D93042}"/>
              </a:ext>
            </a:extLst>
          </p:cNvPr>
          <p:cNvCxnSpPr>
            <a:cxnSpLocks/>
          </p:cNvCxnSpPr>
          <p:nvPr userDrawn="1"/>
        </p:nvCxnSpPr>
        <p:spPr>
          <a:xfrm>
            <a:off x="817124" y="3215736"/>
            <a:ext cx="8693717" cy="0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782F323-6394-66D8-D5AD-382745B814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10842" y="1801919"/>
            <a:ext cx="2468116" cy="25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1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88610"/>
            <a:ext cx="4797287" cy="1022919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871AD-86B8-EB47-8F04-CA2256C48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1" y="1452032"/>
            <a:ext cx="569844" cy="519429"/>
          </a:xfrm>
          <a:prstGeom prst="rect">
            <a:avLst/>
          </a:prstGeom>
          <a:solidFill>
            <a:srgbClr val="FDCE15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8B1571-60FF-4F44-8BA7-24B9345291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26009" y="1452031"/>
            <a:ext cx="10197364" cy="51943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29094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6158" y="1059306"/>
            <a:ext cx="5756223" cy="12095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Simple Slide – 1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856158" y="2305501"/>
            <a:ext cx="5580193" cy="425019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00559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838179" indent="-378875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2pPr>
            <a:lvl3pPr marL="1219170" indent="-315376"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3pPr>
            <a:lvl4pPr marL="153454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4pPr>
            <a:lvl5pPr marL="1915536" indent="-302676">
              <a:buFont typeface="Arial" panose="020B0604020202020204" pitchFamily="34" charset="0"/>
              <a:buChar char="•"/>
              <a:tabLst/>
              <a:defRPr sz="2667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361E05-56C8-8149-B76D-5FBFE53D54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056681" cy="65556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56629" indent="0" algn="ctr">
              <a:buNone/>
              <a:defRPr sz="2133"/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582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CFF70A-8026-EF48-BE09-E201EE0C6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90457"/>
            <a:ext cx="12192000" cy="271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16467"/>
            <a:ext cx="7030720" cy="1083733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73040"/>
                      <a:gd name="connsiteY0" fmla="*/ 0 h 812800"/>
                      <a:gd name="connsiteX1" fmla="*/ 5273040 w 5273040"/>
                      <a:gd name="connsiteY1" fmla="*/ 0 h 812800"/>
                      <a:gd name="connsiteX2" fmla="*/ 5273040 w 5273040"/>
                      <a:gd name="connsiteY2" fmla="*/ 812800 h 812800"/>
                      <a:gd name="connsiteX3" fmla="*/ 0 w 5273040"/>
                      <a:gd name="connsiteY3" fmla="*/ 812800 h 812800"/>
                      <a:gd name="connsiteX4" fmla="*/ 0 w 5273040"/>
                      <a:gd name="connsiteY4" fmla="*/ 0 h 81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73040" h="812800" extrusionOk="0">
                        <a:moveTo>
                          <a:pt x="0" y="0"/>
                        </a:moveTo>
                        <a:cubicBezTo>
                          <a:pt x="2580033" y="118645"/>
                          <a:pt x="2944590" y="116012"/>
                          <a:pt x="5273040" y="0"/>
                        </a:cubicBezTo>
                        <a:cubicBezTo>
                          <a:pt x="5202606" y="312345"/>
                          <a:pt x="5317495" y="453698"/>
                          <a:pt x="5273040" y="812800"/>
                        </a:cubicBezTo>
                        <a:cubicBezTo>
                          <a:pt x="3657638" y="947400"/>
                          <a:pt x="1406252" y="655604"/>
                          <a:pt x="0" y="812800"/>
                        </a:cubicBezTo>
                        <a:cubicBezTo>
                          <a:pt x="-63531" y="457734"/>
                          <a:pt x="-43856" y="2989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4284"/>
            <a:ext cx="10972800" cy="43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6556E-49C2-6547-B72A-892B5187E9E4}"/>
              </a:ext>
            </a:extLst>
          </p:cNvPr>
          <p:cNvSpPr txBox="1"/>
          <p:nvPr userDrawn="1"/>
        </p:nvSpPr>
        <p:spPr>
          <a:xfrm>
            <a:off x="101051" y="6574373"/>
            <a:ext cx="645553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0" spc="67" baseline="0">
                <a:latin typeface="+mj-lt"/>
              </a:rPr>
              <a:t>AMERICAN-MADE SOLAR PRIZE  |  U.S. DEPARTMENT OF ENERGY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5B8B24-6B77-9045-BAC6-CC2A0E6531C4}"/>
              </a:ext>
            </a:extLst>
          </p:cNvPr>
          <p:cNvSpPr txBox="1"/>
          <p:nvPr userDrawn="1"/>
        </p:nvSpPr>
        <p:spPr>
          <a:xfrm>
            <a:off x="10539307" y="6570979"/>
            <a:ext cx="155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    </a:t>
            </a:r>
            <a:fld id="{BFD71CF8-5198-8441-A7C0-DC22FD64CBE4}" type="slidenum">
              <a:rPr lang="en-US" sz="1200" b="1" smtClean="0"/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69734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dt="0"/>
  <p:txStyles>
    <p:titleStyle>
      <a:lvl1pPr marL="0" algn="l" defTabSz="609585" rtl="0" eaLnBrk="1" latinLnBrk="0" hangingPunct="1">
        <a:lnSpc>
          <a:spcPts val="3733"/>
        </a:lnSpc>
        <a:spcBef>
          <a:spcPct val="0"/>
        </a:spcBef>
        <a:buNone/>
        <a:defRPr sz="4000" kern="1200" spc="0">
          <a:solidFill>
            <a:srgbClr val="05344F"/>
          </a:solidFill>
          <a:latin typeface="+mj-lt"/>
          <a:ea typeface="+mj-ea"/>
          <a:cs typeface="+mj-cs"/>
        </a:defRPr>
      </a:lvl1pPr>
    </p:titleStyle>
    <p:bodyStyle>
      <a:lvl1pPr marL="457189" indent="-300559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838179" indent="-378875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15376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534546" indent="-302676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837221" indent="-302676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976DD4-8A48-4E45-BA4B-49D007D500B2}"/>
              </a:ext>
            </a:extLst>
          </p:cNvPr>
          <p:cNvSpPr txBox="1"/>
          <p:nvPr/>
        </p:nvSpPr>
        <p:spPr>
          <a:xfrm>
            <a:off x="144717" y="121658"/>
            <a:ext cx="651152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0">
              <a:defRPr/>
            </a:pPr>
            <a:r>
              <a:rPr lang="en-US" sz="3199" b="1" dirty="0">
                <a:solidFill>
                  <a:srgbClr val="000000"/>
                </a:solidFill>
                <a:latin typeface="Franklin Gothic Book" panose="020B0503020102020204"/>
              </a:rPr>
              <a:t>American-Made Solar Prize, Round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D6AB7-A28E-DD4D-9F07-90C91CBA41F6}"/>
              </a:ext>
            </a:extLst>
          </p:cNvPr>
          <p:cNvSpPr txBox="1"/>
          <p:nvPr/>
        </p:nvSpPr>
        <p:spPr>
          <a:xfrm>
            <a:off x="4283390" y="861787"/>
            <a:ext cx="7702653" cy="1199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0">
              <a:defRPr/>
            </a:pPr>
            <a:r>
              <a:rPr lang="en-US" sz="1799" b="1" dirty="0">
                <a:solidFill>
                  <a:srgbClr val="000000"/>
                </a:solidFill>
                <a:latin typeface="Franklin Gothic Book" panose="020B0503020102020204"/>
              </a:rPr>
              <a:t>Overview: </a:t>
            </a:r>
            <a:r>
              <a:rPr lang="en-US" sz="1799" dirty="0">
                <a:solidFill>
                  <a:srgbClr val="000000"/>
                </a:solidFill>
                <a:latin typeface="Franklin Gothic Book" panose="020B0503020102020204"/>
              </a:rPr>
              <a:t>(Please provide a brief overview of your technology and what needs you want to use your voucher for.) </a:t>
            </a: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r>
              <a:rPr lang="en-US" sz="1799" b="1" dirty="0">
                <a:solidFill>
                  <a:srgbClr val="000000"/>
                </a:solidFill>
                <a:latin typeface="Franklin Gothic Book" panose="020B0503020102020204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33434-1EE4-1142-95BD-307FC8F997FB}"/>
              </a:ext>
            </a:extLst>
          </p:cNvPr>
          <p:cNvSpPr txBox="1"/>
          <p:nvPr/>
        </p:nvSpPr>
        <p:spPr>
          <a:xfrm>
            <a:off x="4283389" y="2216958"/>
            <a:ext cx="7690432" cy="4245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0">
              <a:defRPr/>
            </a:pPr>
            <a:r>
              <a:rPr lang="en-US" sz="1799" b="1" dirty="0">
                <a:solidFill>
                  <a:srgbClr val="000000"/>
                </a:solidFill>
                <a:latin typeface="Franklin Gothic Book" panose="020B0503020102020204"/>
              </a:rPr>
              <a:t>Anticipated scope of work</a:t>
            </a:r>
            <a:r>
              <a:rPr lang="en-US" sz="1799" dirty="0">
                <a:solidFill>
                  <a:srgbClr val="000000"/>
                </a:solidFill>
                <a:latin typeface="Franklin Gothic Book" panose="020B0503020102020204"/>
              </a:rPr>
              <a:t>: (Create a list of the type of work you would like to complete with the voucher. Develop these by referring to the voucher capabilities video and after participating in the Q&amp;A session with the VELOCITI Program. </a:t>
            </a:r>
          </a:p>
          <a:p>
            <a:pPr defTabSz="914120">
              <a:defRPr/>
            </a:pPr>
            <a:r>
              <a:rPr lang="en-US" sz="1799" dirty="0">
                <a:solidFill>
                  <a:srgbClr val="000000"/>
                </a:solidFill>
                <a:latin typeface="Franklin Gothic Book" panose="020B0503020102020204"/>
              </a:rPr>
              <a:t>You are not selecting a national lab with this list. Instead, it will be used to match you with a researcher and national lab following selection of the Set! Contest winners.)</a:t>
            </a: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defTabSz="914120">
              <a:defRPr/>
            </a:pPr>
            <a:endParaRPr lang="en-US" sz="1799" b="1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E4DC2-E586-9546-8252-58E13B8B9878}"/>
              </a:ext>
            </a:extLst>
          </p:cNvPr>
          <p:cNvSpPr txBox="1"/>
          <p:nvPr/>
        </p:nvSpPr>
        <p:spPr>
          <a:xfrm>
            <a:off x="7853279" y="6518859"/>
            <a:ext cx="380161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0">
              <a:defRPr/>
            </a:pPr>
            <a:r>
              <a:rPr lang="en-US" sz="1799">
                <a:solidFill>
                  <a:srgbClr val="000000"/>
                </a:solidFill>
                <a:latin typeface="Franklin Gothic Book" panose="020B0503020102020204"/>
              </a:rPr>
              <a:t>Round 8, Solar Prize | </a:t>
            </a:r>
            <a:r>
              <a:rPr lang="en-US" sz="1799" i="1">
                <a:solidFill>
                  <a:srgbClr val="000000"/>
                </a:solidFill>
                <a:latin typeface="Franklin Gothic Book" panose="020B0503020102020204"/>
              </a:rPr>
              <a:t>Date Prepared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B2E9A-5BAB-59BF-40D2-4647672570EF}"/>
              </a:ext>
            </a:extLst>
          </p:cNvPr>
          <p:cNvSpPr txBox="1"/>
          <p:nvPr/>
        </p:nvSpPr>
        <p:spPr>
          <a:xfrm>
            <a:off x="144717" y="2095267"/>
            <a:ext cx="4005820" cy="2861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0">
              <a:defRPr/>
            </a:pPr>
            <a:r>
              <a:rPr lang="en-US" sz="1799" b="1" u="sng" dirty="0">
                <a:solidFill>
                  <a:srgbClr val="000000"/>
                </a:solidFill>
                <a:latin typeface="Franklin Gothic Book" panose="020B0503020102020204"/>
              </a:rPr>
              <a:t>Previous Lab Interaction Disclosure </a:t>
            </a:r>
            <a:r>
              <a:rPr lang="en-US" sz="1799" dirty="0">
                <a:solidFill>
                  <a:srgbClr val="000000"/>
                </a:solidFill>
                <a:latin typeface="Franklin Gothic Book" panose="020B0503020102020204"/>
              </a:rPr>
              <a:t>(</a:t>
            </a: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Are in conversations with another national lab regarding your voucher work? This is not a requirement and will not affect selection. If not, delete this box</a:t>
            </a:r>
          </a:p>
          <a:p>
            <a:pPr marL="380990" indent="-380990" defTabSz="914120">
              <a:buFont typeface="Arial" panose="020B0604020202020204" pitchFamily="34" charset="0"/>
              <a:buChar char="•"/>
              <a:defRPr/>
            </a:pP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If yes, which lab and researcher? </a:t>
            </a:r>
          </a:p>
          <a:p>
            <a:pPr marL="380990" indent="-380990" defTabSz="914120">
              <a:buFont typeface="Arial" panose="020B0604020202020204" pitchFamily="34" charset="0"/>
              <a:buChar char="•"/>
              <a:defRPr/>
            </a:pP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Do you plan to work with that partner if you receive a Solar Prize voucher?)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4E889-B6B7-DA53-3440-6DCDB606AF1B}"/>
              </a:ext>
            </a:extLst>
          </p:cNvPr>
          <p:cNvSpPr txBox="1"/>
          <p:nvPr/>
        </p:nvSpPr>
        <p:spPr>
          <a:xfrm>
            <a:off x="144718" y="4986656"/>
            <a:ext cx="4005820" cy="1476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0">
              <a:defRPr/>
            </a:pPr>
            <a:r>
              <a:rPr lang="en-US" sz="1799" b="1" u="sng" dirty="0">
                <a:solidFill>
                  <a:srgbClr val="000000"/>
                </a:solidFill>
                <a:latin typeface="Franklin Gothic Book" panose="020B0503020102020204"/>
              </a:rPr>
              <a:t>American Made Network</a:t>
            </a:r>
          </a:p>
          <a:p>
            <a:pPr defTabSz="914120">
              <a:defRPr/>
            </a:pPr>
            <a:r>
              <a:rPr lang="en-US" sz="1799" dirty="0">
                <a:solidFill>
                  <a:srgbClr val="000000"/>
                </a:solidFill>
                <a:latin typeface="Franklin Gothic Book" panose="020B0503020102020204"/>
              </a:rPr>
              <a:t>(</a:t>
            </a: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Do you plan to split your voucher with  an American Made Network private facility? If yes, do you know what facility? If no, delete this box.)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E1DA1-75E3-4115-1380-4118CD77C8DA}"/>
              </a:ext>
            </a:extLst>
          </p:cNvPr>
          <p:cNvSpPr txBox="1"/>
          <p:nvPr/>
        </p:nvSpPr>
        <p:spPr>
          <a:xfrm>
            <a:off x="144718" y="861787"/>
            <a:ext cx="4005820" cy="1199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0">
              <a:defRPr/>
            </a:pPr>
            <a:r>
              <a:rPr lang="en-US" sz="1799" b="1" dirty="0">
                <a:solidFill>
                  <a:srgbClr val="000000"/>
                </a:solidFill>
                <a:latin typeface="Franklin Gothic Book" panose="020B0503020102020204"/>
              </a:rPr>
              <a:t>Prepared by</a:t>
            </a:r>
            <a:r>
              <a:rPr lang="en-US" sz="1799" dirty="0">
                <a:solidFill>
                  <a:srgbClr val="000000"/>
                </a:solidFill>
                <a:latin typeface="Franklin Gothic Book" panose="020B0503020102020204"/>
              </a:rPr>
              <a:t> </a:t>
            </a: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Team Name</a:t>
            </a:r>
            <a:r>
              <a:rPr lang="en-US" sz="1799" dirty="0">
                <a:solidFill>
                  <a:srgbClr val="000000"/>
                </a:solidFill>
                <a:latin typeface="Franklin Gothic Book" panose="020B0503020102020204"/>
              </a:rPr>
              <a:t>, </a:t>
            </a:r>
          </a:p>
          <a:p>
            <a:pPr defTabSz="914120">
              <a:defRPr/>
            </a:pP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Point of contact name</a:t>
            </a:r>
          </a:p>
          <a:p>
            <a:pPr defTabSz="914120">
              <a:defRPr/>
            </a:pP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POC Email</a:t>
            </a:r>
          </a:p>
          <a:p>
            <a:pPr defTabSz="914120">
              <a:defRPr/>
            </a:pPr>
            <a:r>
              <a:rPr lang="en-US" sz="1799" i="1" dirty="0">
                <a:solidFill>
                  <a:srgbClr val="000000"/>
                </a:solidFill>
                <a:latin typeface="Franklin Gothic Book" panose="020B0503020102020204"/>
              </a:rPr>
              <a:t>POC Phone Number</a:t>
            </a:r>
          </a:p>
        </p:txBody>
      </p:sp>
    </p:spTree>
    <p:extLst>
      <p:ext uri="{BB962C8B-B14F-4D97-AF65-F5344CB8AC3E}">
        <p14:creationId xmlns:p14="http://schemas.microsoft.com/office/powerpoint/2010/main" val="42152846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EIN 2">
      <a:dk1>
        <a:srgbClr val="333333"/>
      </a:dk1>
      <a:lt1>
        <a:srgbClr val="FFFFFF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-solar-SolarPrize-PPTtemplate-FY22-jfrenzl-v1.potx  -  Read-Only" id="{5C1C686E-FA0B-421B-AB8C-D575A7305FDC}" vid="{52BDFD67-4853-4D0B-8CB7-50D24CE62D82}"/>
    </a:ext>
  </a:extLst>
</a:theme>
</file>

<file path=docMetadata/LabelInfo.xml><?xml version="1.0" encoding="utf-8"?>
<clbl:labelList xmlns:clbl="http://schemas.microsoft.com/office/2020/mipLabelMetadata">
  <clbl:label id="{95965d95-ecc0-4720-b759-1f33c42ed7da}" enabled="1" method="Standard" siteId="{a0f29d7e-28cd-4f54-8442-7885aee7c08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Franklin Gothic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Bennett, Rebecca</dc:creator>
  <cp:lastModifiedBy>Bennett, Rebecca</cp:lastModifiedBy>
  <cp:revision>1</cp:revision>
  <dcterms:created xsi:type="dcterms:W3CDTF">2025-01-21T22:43:00Z</dcterms:created>
  <dcterms:modified xsi:type="dcterms:W3CDTF">2025-01-21T22:43:52Z</dcterms:modified>
</cp:coreProperties>
</file>