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9.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8" r:id="rId4"/>
    <p:sldMasterId id="2147483695" r:id="rId5"/>
    <p:sldMasterId id="2147483716" r:id="rId6"/>
    <p:sldMasterId id="2147483706" r:id="rId7"/>
    <p:sldMasterId id="2147483670" r:id="rId8"/>
    <p:sldMasterId id="2147483769" r:id="rId9"/>
    <p:sldMasterId id="2147483783" r:id="rId10"/>
    <p:sldMasterId id="2147483802" r:id="rId11"/>
    <p:sldMasterId id="2147483822" r:id="rId12"/>
    <p:sldMasterId id="2147483864" r:id="rId13"/>
  </p:sldMasterIdLst>
  <p:notesMasterIdLst>
    <p:notesMasterId r:id="rId94"/>
  </p:notesMasterIdLst>
  <p:sldIdLst>
    <p:sldId id="2147472220" r:id="rId14"/>
    <p:sldId id="2147472221" r:id="rId15"/>
    <p:sldId id="2147472223" r:id="rId16"/>
    <p:sldId id="2147472224" r:id="rId17"/>
    <p:sldId id="1370" r:id="rId18"/>
    <p:sldId id="2147472307" r:id="rId19"/>
    <p:sldId id="2147472230" r:id="rId20"/>
    <p:sldId id="2147472215" r:id="rId21"/>
    <p:sldId id="2147472333" r:id="rId22"/>
    <p:sldId id="2147472262" r:id="rId23"/>
    <p:sldId id="315" r:id="rId24"/>
    <p:sldId id="2147472235" r:id="rId25"/>
    <p:sldId id="2147472237" r:id="rId26"/>
    <p:sldId id="2147472238" r:id="rId27"/>
    <p:sldId id="2147472239" r:id="rId28"/>
    <p:sldId id="2147472323" r:id="rId29"/>
    <p:sldId id="2147472334" r:id="rId30"/>
    <p:sldId id="2147472335" r:id="rId31"/>
    <p:sldId id="2147472231" r:id="rId32"/>
    <p:sldId id="2147472242" r:id="rId33"/>
    <p:sldId id="2147472255" r:id="rId34"/>
    <p:sldId id="2147472256" r:id="rId35"/>
    <p:sldId id="2147472257" r:id="rId36"/>
    <p:sldId id="2147472252" r:id="rId37"/>
    <p:sldId id="2147472253" r:id="rId38"/>
    <p:sldId id="2147472254" r:id="rId39"/>
    <p:sldId id="2147472244" r:id="rId40"/>
    <p:sldId id="2147472247" r:id="rId41"/>
    <p:sldId id="2147472324" r:id="rId42"/>
    <p:sldId id="2147472342" r:id="rId43"/>
    <p:sldId id="2147472343" r:id="rId44"/>
    <p:sldId id="2147472344" r:id="rId45"/>
    <p:sldId id="2147472340" r:id="rId46"/>
    <p:sldId id="2147472345" r:id="rId47"/>
    <p:sldId id="2147472346" r:id="rId48"/>
    <p:sldId id="2147472330" r:id="rId49"/>
    <p:sldId id="2147472332" r:id="rId50"/>
    <p:sldId id="2147472331" r:id="rId51"/>
    <p:sldId id="2147472339" r:id="rId52"/>
    <p:sldId id="2147472347" r:id="rId53"/>
    <p:sldId id="2147472348" r:id="rId54"/>
    <p:sldId id="2147472349" r:id="rId55"/>
    <p:sldId id="2147472341" r:id="rId56"/>
    <p:sldId id="2147472350" r:id="rId57"/>
    <p:sldId id="2147472351" r:id="rId58"/>
    <p:sldId id="2147472352" r:id="rId59"/>
    <p:sldId id="2147472353" r:id="rId60"/>
    <p:sldId id="2147472241" r:id="rId61"/>
    <p:sldId id="2147472258" r:id="rId62"/>
    <p:sldId id="2147472259" r:id="rId63"/>
    <p:sldId id="2147472263" r:id="rId64"/>
    <p:sldId id="2147472329" r:id="rId65"/>
    <p:sldId id="2147472338" r:id="rId66"/>
    <p:sldId id="2147472355" r:id="rId67"/>
    <p:sldId id="2147472328" r:id="rId68"/>
    <p:sldId id="2147472261" r:id="rId69"/>
    <p:sldId id="2147472246" r:id="rId70"/>
    <p:sldId id="2147472264" r:id="rId71"/>
    <p:sldId id="2147472289" r:id="rId72"/>
    <p:sldId id="2147472306" r:id="rId73"/>
    <p:sldId id="2147472315" r:id="rId74"/>
    <p:sldId id="2147472316" r:id="rId75"/>
    <p:sldId id="2147472291" r:id="rId76"/>
    <p:sldId id="2147472317" r:id="rId77"/>
    <p:sldId id="2147472318" r:id="rId78"/>
    <p:sldId id="2147472290" r:id="rId79"/>
    <p:sldId id="2147472311" r:id="rId80"/>
    <p:sldId id="2147472319" r:id="rId81"/>
    <p:sldId id="2147472320" r:id="rId82"/>
    <p:sldId id="2147472321" r:id="rId83"/>
    <p:sldId id="2147472322" r:id="rId84"/>
    <p:sldId id="2147472354" r:id="rId85"/>
    <p:sldId id="2147472312" r:id="rId86"/>
    <p:sldId id="2147472260" r:id="rId87"/>
    <p:sldId id="2147472226" r:id="rId88"/>
    <p:sldId id="2147472227" r:id="rId89"/>
    <p:sldId id="2147472228" r:id="rId90"/>
    <p:sldId id="2147472229" r:id="rId91"/>
    <p:sldId id="2147472243" r:id="rId92"/>
    <p:sldId id="2147472248" r:id="rId93"/>
  </p:sldIdLst>
  <p:sldSz cx="12188825" cy="6858000"/>
  <p:notesSz cx="6858000" cy="9144000"/>
  <p:defaultTextStyle>
    <a:defPPr>
      <a:defRPr lang="en-US"/>
    </a:defPPr>
    <a:lvl1pPr algn="l" rtl="0" fontAlgn="base">
      <a:spcBef>
        <a:spcPct val="0"/>
      </a:spcBef>
      <a:spcAft>
        <a:spcPct val="0"/>
      </a:spcAft>
      <a:defRPr kern="1200">
        <a:solidFill>
          <a:schemeClr val="tx1"/>
        </a:solidFill>
        <a:latin typeface="Franklin Gothic Book" charset="0"/>
        <a:ea typeface="ヒラギノ角ゴ Pro W3" charset="0"/>
        <a:cs typeface="ヒラギノ角ゴ Pro W3" charset="0"/>
      </a:defRPr>
    </a:lvl1pPr>
    <a:lvl2pPr marL="457200" algn="l" rtl="0" fontAlgn="base">
      <a:spcBef>
        <a:spcPct val="0"/>
      </a:spcBef>
      <a:spcAft>
        <a:spcPct val="0"/>
      </a:spcAft>
      <a:defRPr kern="1200">
        <a:solidFill>
          <a:schemeClr val="tx1"/>
        </a:solidFill>
        <a:latin typeface="Franklin Gothic Book" charset="0"/>
        <a:ea typeface="ヒラギノ角ゴ Pro W3" charset="0"/>
        <a:cs typeface="ヒラギノ角ゴ Pro W3" charset="0"/>
      </a:defRPr>
    </a:lvl2pPr>
    <a:lvl3pPr marL="914400" algn="l" rtl="0" fontAlgn="base">
      <a:spcBef>
        <a:spcPct val="0"/>
      </a:spcBef>
      <a:spcAft>
        <a:spcPct val="0"/>
      </a:spcAft>
      <a:defRPr kern="1200">
        <a:solidFill>
          <a:schemeClr val="tx1"/>
        </a:solidFill>
        <a:latin typeface="Franklin Gothic Book" charset="0"/>
        <a:ea typeface="ヒラギノ角ゴ Pro W3" charset="0"/>
        <a:cs typeface="ヒラギノ角ゴ Pro W3" charset="0"/>
      </a:defRPr>
    </a:lvl3pPr>
    <a:lvl4pPr marL="1371600" algn="l" rtl="0" fontAlgn="base">
      <a:spcBef>
        <a:spcPct val="0"/>
      </a:spcBef>
      <a:spcAft>
        <a:spcPct val="0"/>
      </a:spcAft>
      <a:defRPr kern="1200">
        <a:solidFill>
          <a:schemeClr val="tx1"/>
        </a:solidFill>
        <a:latin typeface="Franklin Gothic Book" charset="0"/>
        <a:ea typeface="ヒラギノ角ゴ Pro W3" charset="0"/>
        <a:cs typeface="ヒラギノ角ゴ Pro W3" charset="0"/>
      </a:defRPr>
    </a:lvl4pPr>
    <a:lvl5pPr marL="1828800" algn="l" rtl="0" fontAlgn="base">
      <a:spcBef>
        <a:spcPct val="0"/>
      </a:spcBef>
      <a:spcAft>
        <a:spcPct val="0"/>
      </a:spcAft>
      <a:defRPr kern="1200">
        <a:solidFill>
          <a:schemeClr val="tx1"/>
        </a:solidFill>
        <a:latin typeface="Franklin Gothic Book" charset="0"/>
        <a:ea typeface="ヒラギノ角ゴ Pro W3" charset="0"/>
        <a:cs typeface="ヒラギノ角ゴ Pro W3" charset="0"/>
      </a:defRPr>
    </a:lvl5pPr>
    <a:lvl6pPr marL="2286000" algn="l" defTabSz="457200" rtl="0" eaLnBrk="1" latinLnBrk="0" hangingPunct="1">
      <a:defRPr kern="1200">
        <a:solidFill>
          <a:schemeClr val="tx1"/>
        </a:solidFill>
        <a:latin typeface="Franklin Gothic Book" charset="0"/>
        <a:ea typeface="ヒラギノ角ゴ Pro W3" charset="0"/>
        <a:cs typeface="ヒラギノ角ゴ Pro W3" charset="0"/>
      </a:defRPr>
    </a:lvl6pPr>
    <a:lvl7pPr marL="2743200" algn="l" defTabSz="457200" rtl="0" eaLnBrk="1" latinLnBrk="0" hangingPunct="1">
      <a:defRPr kern="1200">
        <a:solidFill>
          <a:schemeClr val="tx1"/>
        </a:solidFill>
        <a:latin typeface="Franklin Gothic Book" charset="0"/>
        <a:ea typeface="ヒラギノ角ゴ Pro W3" charset="0"/>
        <a:cs typeface="ヒラギノ角ゴ Pro W3" charset="0"/>
      </a:defRPr>
    </a:lvl7pPr>
    <a:lvl8pPr marL="3200400" algn="l" defTabSz="457200" rtl="0" eaLnBrk="1" latinLnBrk="0" hangingPunct="1">
      <a:defRPr kern="1200">
        <a:solidFill>
          <a:schemeClr val="tx1"/>
        </a:solidFill>
        <a:latin typeface="Franklin Gothic Book" charset="0"/>
        <a:ea typeface="ヒラギノ角ゴ Pro W3" charset="0"/>
        <a:cs typeface="ヒラギノ角ゴ Pro W3" charset="0"/>
      </a:defRPr>
    </a:lvl8pPr>
    <a:lvl9pPr marL="3657600" algn="l" defTabSz="457200" rtl="0" eaLnBrk="1" latinLnBrk="0" hangingPunct="1">
      <a:defRPr kern="1200">
        <a:solidFill>
          <a:schemeClr val="tx1"/>
        </a:solidFill>
        <a:latin typeface="Franklin Gothic Book" charset="0"/>
        <a:ea typeface="ヒラギノ角ゴ Pro W3" charset="0"/>
        <a:cs typeface="ヒラギノ角ゴ Pro W3" charset="0"/>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5AC812-0484-82F9-D3F9-62C193C889FD}" name="Boren, Blake" initials="BB" userId="S::bboren@nrel.gov::45205e90-6c2d-4f1b-9b65-662b1a809d8a" providerId="AD"/>
  <p188:author id="{30557C2A-DECC-8967-8D06-8733EECC2931}" name="Frumkin, Amber" initials="FA" userId="S::afrumkin@nrel.gov::1df1a19f-8250-4af2-bae9-18e7eb13d5f2" providerId="AD"/>
  <p188:author id="{12545449-5534-D525-A6BB-1CEA2E224B88}" name="Mendoza, Nicole" initials="MN" userId="S::nmendoza@nrel.gov::8ba84765-24ae-42b4-b824-98427d389b7e" providerId="AD"/>
  <p188:author id="{AF349155-0E28-69D9-0256-D1D44A66B90E}" name="William McShane" initials="WM" userId="S::William.Mcshane@ee.doe.gov::9c9481b3-c9c9-426b-a72c-27c46f0addf0" providerId="AD"/>
  <p188:author id="{5C838A81-7AA3-0C2D-FD89-DEF2F5F5F2ED}" name="Hericks, Spring" initials="HS" userId="S::shericks@nrel.gov::641e0e5b-a6bc-4589-b393-6d5f6c91692d" providerId="AD"/>
  <p188:author id="{FD984293-4108-0068-17DA-8B441A9A7367}" name="Wiegele, Jennifer" initials="WJ" userId="S::jwiegele@nrel.gov::e81e5088-4209-4973-bdcc-aa8b1ac87676" providerId="AD"/>
  <p188:author id="{77782795-47AA-0751-8CB8-77C8AD1F8D04}" name="Schmaus, Carrie" initials="SC" userId="S::Carrie.Schmaus@ee.doe.gov::caa10d2f-0b5c-437c-9347-9c604ebf636e" providerId="AD"/>
  <p188:author id="{3C3808D6-C7B5-3AD1-C8A2-F6CFEA7D3110}" name="Loftus, Sarah" initials="LS" userId="S::sarah.loftus_ee.doe.gov#ext#@nrel.onmicrosoft.com::4bd1c7c6-1163-49df-9645-1cfc77c0f50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oreno, Alejandro" initials="MA" lastIdx="37" clrIdx="0">
    <p:extLst>
      <p:ext uri="{19B8F6BF-5375-455C-9EA6-DF929625EA0E}">
        <p15:presenceInfo xmlns:p15="http://schemas.microsoft.com/office/powerpoint/2012/main" userId="S::alejandro.moreno@ee.doe.gov::5af5ec9a-e555-41d5-951c-a7bca6cf7d57" providerId="AD"/>
      </p:ext>
    </p:extLst>
  </p:cmAuthor>
  <p:cmAuthor id="2" name="Johnson, Allison" initials="JA" lastIdx="4" clrIdx="1">
    <p:extLst>
      <p:ext uri="{19B8F6BF-5375-455C-9EA6-DF929625EA0E}">
        <p15:presenceInfo xmlns:p15="http://schemas.microsoft.com/office/powerpoint/2012/main" userId="S::allison.johnson@ee.doe.gov::3568daa2-a98e-4979-a7e1-3c92698edecd" providerId="AD"/>
      </p:ext>
    </p:extLst>
  </p:cmAuthor>
  <p:cmAuthor id="3" name="Garson, Jennifer" initials="GJ" lastIdx="1" clrIdx="2">
    <p:extLst>
      <p:ext uri="{19B8F6BF-5375-455C-9EA6-DF929625EA0E}">
        <p15:presenceInfo xmlns:p15="http://schemas.microsoft.com/office/powerpoint/2012/main" userId="S::jennifer.garson@ee.doe.gov::12e98988-ef6c-4da3-9dfb-4dd9381a94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BDBB"/>
    <a:srgbClr val="ED3755"/>
    <a:srgbClr val="FF6600"/>
    <a:srgbClr val="FCAC42"/>
    <a:srgbClr val="00CC99"/>
    <a:srgbClr val="EECE7E"/>
    <a:srgbClr val="FBFBFB"/>
    <a:srgbClr val="F3F3F3"/>
    <a:srgbClr val="FEFEFE"/>
    <a:srgbClr val="DCEED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511" autoAdjust="0"/>
    <p:restoredTop sz="94660"/>
  </p:normalViewPr>
  <p:slideViewPr>
    <p:cSldViewPr snapToGrid="0">
      <p:cViewPr>
        <p:scale>
          <a:sx n="110" d="100"/>
          <a:sy n="110" d="100"/>
        </p:scale>
        <p:origin x="144" y="-18"/>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6" Type="http://schemas.openxmlformats.org/officeDocument/2006/relationships/slide" Target="slides/slide63.xml"/><Relationship Id="rId84" Type="http://schemas.openxmlformats.org/officeDocument/2006/relationships/slide" Target="slides/slide71.xml"/><Relationship Id="rId89" Type="http://schemas.openxmlformats.org/officeDocument/2006/relationships/slide" Target="slides/slide76.xml"/><Relationship Id="rId97"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slide" Target="slides/slide61.xml"/><Relationship Id="rId79" Type="http://schemas.openxmlformats.org/officeDocument/2006/relationships/slide" Target="slides/slide66.xml"/><Relationship Id="rId87" Type="http://schemas.openxmlformats.org/officeDocument/2006/relationships/slide" Target="slides/slide74.xml"/><Relationship Id="rId5" Type="http://schemas.openxmlformats.org/officeDocument/2006/relationships/slideMaster" Target="slideMasters/slideMaster2.xml"/><Relationship Id="rId61" Type="http://schemas.openxmlformats.org/officeDocument/2006/relationships/slide" Target="slides/slide48.xml"/><Relationship Id="rId82" Type="http://schemas.openxmlformats.org/officeDocument/2006/relationships/slide" Target="slides/slide69.xml"/><Relationship Id="rId90" Type="http://schemas.openxmlformats.org/officeDocument/2006/relationships/slide" Target="slides/slide77.xml"/><Relationship Id="rId95" Type="http://schemas.openxmlformats.org/officeDocument/2006/relationships/commentAuthors" Target="commentAuthors.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100"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93" Type="http://schemas.openxmlformats.org/officeDocument/2006/relationships/slide" Target="slides/slide80.xml"/><Relationship Id="rId98"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B6DB25-075A-41FF-9FCB-701E39CA618C}" type="datetimeFigureOut">
              <a:rPr lang="en-US" smtClean="0"/>
              <a:t>9/17/2024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3118D5-D775-4D1D-B881-081303F2B189}" type="slidenum">
              <a:rPr lang="en-US" smtClean="0"/>
              <a:t>‹#›</a:t>
            </a:fld>
            <a:endParaRPr lang="en-US"/>
          </a:p>
        </p:txBody>
      </p:sp>
    </p:spTree>
    <p:extLst>
      <p:ext uri="{BB962C8B-B14F-4D97-AF65-F5344CB8AC3E}">
        <p14:creationId xmlns:p14="http://schemas.microsoft.com/office/powerpoint/2010/main" val="835130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Bill</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63118D5-D775-4D1D-B881-081303F2B189}" type="slidenum">
              <a:rPr kumimoji="0" lang="en-US" sz="1200" b="0" i="0" u="none" strike="noStrike" kern="1200" cap="none" spc="0" normalizeH="0" baseline="0" noProof="0" smtClean="0">
                <a:ln>
                  <a:noFill/>
                </a:ln>
                <a:solidFill>
                  <a:prstClr val="black"/>
                </a:solidFill>
                <a:effectLst/>
                <a:uLnTx/>
                <a:uFillTx/>
                <a:latin typeface="Franklin Gothic Book"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Franklin Gothic Book" charset="0"/>
            </a:endParaRPr>
          </a:p>
        </p:txBody>
      </p:sp>
    </p:spTree>
    <p:extLst>
      <p:ext uri="{BB962C8B-B14F-4D97-AF65-F5344CB8AC3E}">
        <p14:creationId xmlns:p14="http://schemas.microsoft.com/office/powerpoint/2010/main" val="3506506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3118D5-D775-4D1D-B881-081303F2B189}" type="slidenum">
              <a:rPr lang="en-US" smtClean="0"/>
              <a:t>15</a:t>
            </a:fld>
            <a:endParaRPr lang="en-US"/>
          </a:p>
        </p:txBody>
      </p:sp>
    </p:spTree>
    <p:extLst>
      <p:ext uri="{BB962C8B-B14F-4D97-AF65-F5344CB8AC3E}">
        <p14:creationId xmlns:p14="http://schemas.microsoft.com/office/powerpoint/2010/main" val="603764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A82E2A-64F1-544C-B761-78BB8277A9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079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A82E2A-64F1-544C-B761-78BB8277A9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774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3118D5-D775-4D1D-B881-081303F2B189}" type="slidenum">
              <a:rPr lang="en-US" smtClean="0"/>
              <a:t>30</a:t>
            </a:fld>
            <a:endParaRPr lang="en-US"/>
          </a:p>
        </p:txBody>
      </p:sp>
    </p:spTree>
    <p:extLst>
      <p:ext uri="{BB962C8B-B14F-4D97-AF65-F5344CB8AC3E}">
        <p14:creationId xmlns:p14="http://schemas.microsoft.com/office/powerpoint/2010/main" val="2136108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3118D5-D775-4D1D-B881-081303F2B189}" type="slidenum">
              <a:rPr lang="en-US" smtClean="0"/>
              <a:t>31</a:t>
            </a:fld>
            <a:endParaRPr lang="en-US"/>
          </a:p>
        </p:txBody>
      </p:sp>
    </p:spTree>
    <p:extLst>
      <p:ext uri="{BB962C8B-B14F-4D97-AF65-F5344CB8AC3E}">
        <p14:creationId xmlns:p14="http://schemas.microsoft.com/office/powerpoint/2010/main" val="2085525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A82E2A-64F1-544C-B761-78BB8277A9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2847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3118D5-D775-4D1D-B881-081303F2B189}" type="slidenum">
              <a:rPr lang="en-US" smtClean="0"/>
              <a:t>33</a:t>
            </a:fld>
            <a:endParaRPr lang="en-US"/>
          </a:p>
        </p:txBody>
      </p:sp>
    </p:spTree>
    <p:extLst>
      <p:ext uri="{BB962C8B-B14F-4D97-AF65-F5344CB8AC3E}">
        <p14:creationId xmlns:p14="http://schemas.microsoft.com/office/powerpoint/2010/main" val="4225901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3118D5-D775-4D1D-B881-081303F2B189}" type="slidenum">
              <a:rPr lang="en-US" smtClean="0"/>
              <a:t>34</a:t>
            </a:fld>
            <a:endParaRPr lang="en-US"/>
          </a:p>
        </p:txBody>
      </p:sp>
    </p:spTree>
    <p:extLst>
      <p:ext uri="{BB962C8B-B14F-4D97-AF65-F5344CB8AC3E}">
        <p14:creationId xmlns:p14="http://schemas.microsoft.com/office/powerpoint/2010/main" val="4168760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3118D5-D775-4D1D-B881-081303F2B189}" type="slidenum">
              <a:rPr lang="en-US" smtClean="0"/>
              <a:t>35</a:t>
            </a:fld>
            <a:endParaRPr lang="en-US"/>
          </a:p>
        </p:txBody>
      </p:sp>
    </p:spTree>
    <p:extLst>
      <p:ext uri="{BB962C8B-B14F-4D97-AF65-F5344CB8AC3E}">
        <p14:creationId xmlns:p14="http://schemas.microsoft.com/office/powerpoint/2010/main" val="7655579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idealised DT iteration has two diverging and converging sequences. </a:t>
            </a:r>
          </a:p>
          <a:p>
            <a:endParaRPr lang="en-GB" dirty="0"/>
          </a:p>
        </p:txBody>
      </p:sp>
      <p:sp>
        <p:nvSpPr>
          <p:cNvPr id="4" name="Slide Number Placeholder 3"/>
          <p:cNvSpPr>
            <a:spLocks noGrp="1"/>
          </p:cNvSpPr>
          <p:nvPr>
            <p:ph type="sldNum" sz="quarter" idx="5"/>
          </p:nvPr>
        </p:nvSpPr>
        <p:spPr/>
        <p:txBody>
          <a:bodyPr/>
          <a:lstStyle/>
          <a:p>
            <a:fld id="{E63118D5-D775-4D1D-B881-081303F2B189}" type="slidenum">
              <a:rPr lang="en-US" smtClean="0"/>
              <a:t>36</a:t>
            </a:fld>
            <a:endParaRPr lang="en-US"/>
          </a:p>
        </p:txBody>
      </p:sp>
    </p:spTree>
    <p:extLst>
      <p:ext uri="{BB962C8B-B14F-4D97-AF65-F5344CB8AC3E}">
        <p14:creationId xmlns:p14="http://schemas.microsoft.com/office/powerpoint/2010/main" val="3904129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Brittany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A82E2A-64F1-544C-B761-78BB8277A9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2730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3118D5-D775-4D1D-B881-081303F2B189}" type="slidenum">
              <a:rPr lang="en-US" smtClean="0"/>
              <a:t>37</a:t>
            </a:fld>
            <a:endParaRPr lang="en-US"/>
          </a:p>
        </p:txBody>
      </p:sp>
    </p:spTree>
    <p:extLst>
      <p:ext uri="{BB962C8B-B14F-4D97-AF65-F5344CB8AC3E}">
        <p14:creationId xmlns:p14="http://schemas.microsoft.com/office/powerpoint/2010/main" val="16484259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3118D5-D775-4D1D-B881-081303F2B189}" type="slidenum">
              <a:rPr lang="en-US" smtClean="0"/>
              <a:t>38</a:t>
            </a:fld>
            <a:endParaRPr lang="en-US"/>
          </a:p>
        </p:txBody>
      </p:sp>
    </p:spTree>
    <p:extLst>
      <p:ext uri="{BB962C8B-B14F-4D97-AF65-F5344CB8AC3E}">
        <p14:creationId xmlns:p14="http://schemas.microsoft.com/office/powerpoint/2010/main" val="10820212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3118D5-D775-4D1D-B881-081303F2B189}" type="slidenum">
              <a:rPr lang="en-US" smtClean="0"/>
              <a:t>39</a:t>
            </a:fld>
            <a:endParaRPr lang="en-US"/>
          </a:p>
        </p:txBody>
      </p:sp>
    </p:spTree>
    <p:extLst>
      <p:ext uri="{BB962C8B-B14F-4D97-AF65-F5344CB8AC3E}">
        <p14:creationId xmlns:p14="http://schemas.microsoft.com/office/powerpoint/2010/main" val="18816547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3118D5-D775-4D1D-B881-081303F2B189}" type="slidenum">
              <a:rPr lang="en-US" smtClean="0"/>
              <a:t>40</a:t>
            </a:fld>
            <a:endParaRPr lang="en-US"/>
          </a:p>
        </p:txBody>
      </p:sp>
    </p:spTree>
    <p:extLst>
      <p:ext uri="{BB962C8B-B14F-4D97-AF65-F5344CB8AC3E}">
        <p14:creationId xmlns:p14="http://schemas.microsoft.com/office/powerpoint/2010/main" val="3876069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E63118D5-D775-4D1D-B881-081303F2B189}" type="slidenum">
              <a:rPr lang="en-US" smtClean="0"/>
              <a:t>41</a:t>
            </a:fld>
            <a:endParaRPr lang="en-US"/>
          </a:p>
        </p:txBody>
      </p:sp>
    </p:spTree>
    <p:extLst>
      <p:ext uri="{BB962C8B-B14F-4D97-AF65-F5344CB8AC3E}">
        <p14:creationId xmlns:p14="http://schemas.microsoft.com/office/powerpoint/2010/main" val="14056080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3118D5-D775-4D1D-B881-081303F2B189}" type="slidenum">
              <a:rPr lang="en-US" smtClean="0"/>
              <a:t>42</a:t>
            </a:fld>
            <a:endParaRPr lang="en-US"/>
          </a:p>
        </p:txBody>
      </p:sp>
    </p:spTree>
    <p:extLst>
      <p:ext uri="{BB962C8B-B14F-4D97-AF65-F5344CB8AC3E}">
        <p14:creationId xmlns:p14="http://schemas.microsoft.com/office/powerpoint/2010/main" val="14650290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E63118D5-D775-4D1D-B881-081303F2B189}" type="slidenum">
              <a:rPr lang="en-US" smtClean="0"/>
              <a:t>43</a:t>
            </a:fld>
            <a:endParaRPr lang="en-US"/>
          </a:p>
        </p:txBody>
      </p:sp>
    </p:spTree>
    <p:extLst>
      <p:ext uri="{BB962C8B-B14F-4D97-AF65-F5344CB8AC3E}">
        <p14:creationId xmlns:p14="http://schemas.microsoft.com/office/powerpoint/2010/main" val="42153350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Sketch is a fast and efficient way to organize concepts and ideas. If the prototype is a simplified version of the final solution, the sketch would be a simplified version of the prototype.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Prototypes are preliminary.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They are just something to help advance towards the ultimate goal.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Prototypes are discarded once they have fulfilled their mission, so they cannot become a burden that conditions our subsequent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Be clear about what you want to show with the pro-</a:t>
            </a:r>
            <a:r>
              <a:rPr lang="en-GB" sz="1200" dirty="0" err="1"/>
              <a:t>totype</a:t>
            </a:r>
            <a:r>
              <a:rPr lang="en-GB" sz="1200" dirty="0"/>
              <a:t>. What actual questions do you have to answer? What specific part or functionality are we displaying with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goal of a rapid prototype is not perfection - get something good enough to do its job.</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It is not necessary to invest resources or time to go beyond that.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Having invested effort in stakeholder identification and needs analysis.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We must always keep in mind the people for whom we are designing our solution.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 prototype should always be tested with the target audience of the project in mind.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endParaRPr lang="en-GB" dirty="0"/>
          </a:p>
        </p:txBody>
      </p:sp>
      <p:sp>
        <p:nvSpPr>
          <p:cNvPr id="4" name="Slide Number Placeholder 3"/>
          <p:cNvSpPr>
            <a:spLocks noGrp="1"/>
          </p:cNvSpPr>
          <p:nvPr>
            <p:ph type="sldNum" sz="quarter" idx="5"/>
          </p:nvPr>
        </p:nvSpPr>
        <p:spPr/>
        <p:txBody>
          <a:bodyPr/>
          <a:lstStyle/>
          <a:p>
            <a:fld id="{E63118D5-D775-4D1D-B881-081303F2B189}" type="slidenum">
              <a:rPr lang="en-US" smtClean="0"/>
              <a:t>44</a:t>
            </a:fld>
            <a:endParaRPr lang="en-US"/>
          </a:p>
        </p:txBody>
      </p:sp>
    </p:spTree>
    <p:extLst>
      <p:ext uri="{BB962C8B-B14F-4D97-AF65-F5344CB8AC3E}">
        <p14:creationId xmlns:p14="http://schemas.microsoft.com/office/powerpoint/2010/main" val="19084127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3118D5-D775-4D1D-B881-081303F2B189}" type="slidenum">
              <a:rPr lang="en-US" smtClean="0"/>
              <a:t>45</a:t>
            </a:fld>
            <a:endParaRPr lang="en-US"/>
          </a:p>
        </p:txBody>
      </p:sp>
    </p:spTree>
    <p:extLst>
      <p:ext uri="{BB962C8B-B14F-4D97-AF65-F5344CB8AC3E}">
        <p14:creationId xmlns:p14="http://schemas.microsoft.com/office/powerpoint/2010/main" val="20049280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3118D5-D775-4D1D-B881-081303F2B189}" type="slidenum">
              <a:rPr lang="en-US" smtClean="0"/>
              <a:t>46</a:t>
            </a:fld>
            <a:endParaRPr lang="en-US"/>
          </a:p>
        </p:txBody>
      </p:sp>
    </p:spTree>
    <p:extLst>
      <p:ext uri="{BB962C8B-B14F-4D97-AF65-F5344CB8AC3E}">
        <p14:creationId xmlns:p14="http://schemas.microsoft.com/office/powerpoint/2010/main" val="653623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63118D5-D775-4D1D-B881-081303F2B189}" type="slidenum">
              <a:rPr kumimoji="0" lang="en-US" sz="1200" b="0" i="0" u="none" strike="noStrike" kern="1200" cap="none" spc="0" normalizeH="0" baseline="0" noProof="0" smtClean="0">
                <a:ln>
                  <a:noFill/>
                </a:ln>
                <a:solidFill>
                  <a:prstClr val="black"/>
                </a:solidFill>
                <a:effectLst/>
                <a:uLnTx/>
                <a:uFillTx/>
                <a:latin typeface="Franklin Gothic Book"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Franklin Gothic Book" charset="0"/>
            </a:endParaRPr>
          </a:p>
        </p:txBody>
      </p:sp>
    </p:spTree>
    <p:extLst>
      <p:ext uri="{BB962C8B-B14F-4D97-AF65-F5344CB8AC3E}">
        <p14:creationId xmlns:p14="http://schemas.microsoft.com/office/powerpoint/2010/main" val="39225583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DT is iterative so the testing always feeds into  the nature of the iteration.</a:t>
            </a:r>
          </a:p>
        </p:txBody>
      </p:sp>
      <p:sp>
        <p:nvSpPr>
          <p:cNvPr id="4" name="Slide Number Placeholder 3"/>
          <p:cNvSpPr>
            <a:spLocks noGrp="1"/>
          </p:cNvSpPr>
          <p:nvPr>
            <p:ph type="sldNum" sz="quarter" idx="5"/>
          </p:nvPr>
        </p:nvSpPr>
        <p:spPr/>
        <p:txBody>
          <a:bodyPr/>
          <a:lstStyle/>
          <a:p>
            <a:fld id="{E63118D5-D775-4D1D-B881-081303F2B189}" type="slidenum">
              <a:rPr lang="en-US" smtClean="0"/>
              <a:t>47</a:t>
            </a:fld>
            <a:endParaRPr lang="en-US"/>
          </a:p>
        </p:txBody>
      </p:sp>
    </p:spTree>
    <p:extLst>
      <p:ext uri="{BB962C8B-B14F-4D97-AF65-F5344CB8AC3E}">
        <p14:creationId xmlns:p14="http://schemas.microsoft.com/office/powerpoint/2010/main" val="30628459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A82E2A-64F1-544C-B761-78BB8277A9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84994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A82E2A-64F1-544C-B761-78BB8277A9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81636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3118D5-D775-4D1D-B881-081303F2B189}" type="slidenum">
              <a:rPr lang="en-US" smtClean="0"/>
              <a:t>72</a:t>
            </a:fld>
            <a:endParaRPr lang="en-US"/>
          </a:p>
        </p:txBody>
      </p:sp>
    </p:spTree>
    <p:extLst>
      <p:ext uri="{BB962C8B-B14F-4D97-AF65-F5344CB8AC3E}">
        <p14:creationId xmlns:p14="http://schemas.microsoft.com/office/powerpoint/2010/main" val="20929321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A82E2A-64F1-544C-B761-78BB8277A9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30098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28F6B4A-EBBA-684D-AA6B-8F3ABDE03877}" type="slidenum">
              <a:rPr kumimoji="0" lang="en-US" sz="1200" b="0" i="0" u="none" strike="noStrike" kern="1200" cap="none" spc="0" normalizeH="0" baseline="0" noProof="0">
                <a:ln>
                  <a:noFill/>
                </a:ln>
                <a:solidFill>
                  <a:prstClr val="black"/>
                </a:solidFill>
                <a:effectLst/>
                <a:uLnTx/>
                <a:uFillTx/>
                <a:latin typeface="Franklin Gothic Book"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Franklin Gothic Book" charset="0"/>
            </a:endParaRPr>
          </a:p>
        </p:txBody>
      </p:sp>
      <p:sp>
        <p:nvSpPr>
          <p:cNvPr id="12289" name="Text Box 1"/>
          <p:cNvSpPr txBox="1">
            <a:spLocks noGrp="1" noRot="1" noChangeAspect="1" noChangeArrowheads="1"/>
          </p:cNvSpPr>
          <p:nvPr>
            <p:ph type="sldImg"/>
          </p:nvPr>
        </p:nvSpPr>
        <p:spPr bwMode="auto">
          <a:xfrm>
            <a:off x="385763" y="693738"/>
            <a:ext cx="6078537" cy="3421062"/>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2290" name="Text Box 2"/>
          <p:cNvSpPr txBox="1">
            <a:spLocks noGrp="1" noChangeArrowheads="1"/>
          </p:cNvSpPr>
          <p:nvPr>
            <p:ph type="body" idx="1"/>
          </p:nvPr>
        </p:nvSpPr>
        <p:spPr bwMode="auto">
          <a:xfrm>
            <a:off x="686361" y="4342535"/>
            <a:ext cx="5478276" cy="4105852"/>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Carrie </a:t>
            </a:r>
          </a:p>
        </p:txBody>
      </p:sp>
    </p:spTree>
    <p:extLst>
      <p:ext uri="{BB962C8B-B14F-4D97-AF65-F5344CB8AC3E}">
        <p14:creationId xmlns:p14="http://schemas.microsoft.com/office/powerpoint/2010/main" val="19046514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Carrie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63118D5-D775-4D1D-B881-081303F2B189}" type="slidenum">
              <a:rPr kumimoji="0" lang="en-US" sz="1200" b="0" i="0" u="none" strike="noStrike" kern="1200" cap="none" spc="0" normalizeH="0" baseline="0" noProof="0" smtClean="0">
                <a:ln>
                  <a:noFill/>
                </a:ln>
                <a:solidFill>
                  <a:prstClr val="black"/>
                </a:solidFill>
                <a:effectLst/>
                <a:uLnTx/>
                <a:uFillTx/>
                <a:latin typeface="Franklin Gothic Book"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Franklin Gothic Book" charset="0"/>
            </a:endParaRPr>
          </a:p>
        </p:txBody>
      </p:sp>
    </p:spTree>
    <p:extLst>
      <p:ext uri="{BB962C8B-B14F-4D97-AF65-F5344CB8AC3E}">
        <p14:creationId xmlns:p14="http://schemas.microsoft.com/office/powerpoint/2010/main" val="3047688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63118D5-D775-4D1D-B881-081303F2B189}" type="slidenum">
              <a:rPr kumimoji="0" lang="en-US" sz="1200" b="0" i="0" u="none" strike="noStrike" kern="1200" cap="none" spc="0" normalizeH="0" baseline="0" noProof="0" smtClean="0">
                <a:ln>
                  <a:noFill/>
                </a:ln>
                <a:solidFill>
                  <a:prstClr val="black"/>
                </a:solidFill>
                <a:effectLst/>
                <a:uLnTx/>
                <a:uFillTx/>
                <a:latin typeface="Franklin Gothic Book"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Franklin Gothic Book" charset="0"/>
            </a:endParaRPr>
          </a:p>
        </p:txBody>
      </p:sp>
    </p:spTree>
    <p:extLst>
      <p:ext uri="{BB962C8B-B14F-4D97-AF65-F5344CB8AC3E}">
        <p14:creationId xmlns:p14="http://schemas.microsoft.com/office/powerpoint/2010/main" val="3851348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63118D5-D775-4D1D-B881-081303F2B189}" type="slidenum">
              <a:rPr kumimoji="0" lang="en-US" sz="1200" b="0" i="0" u="none" strike="noStrike" kern="1200" cap="none" spc="0" normalizeH="0" baseline="0" noProof="0" smtClean="0">
                <a:ln>
                  <a:noFill/>
                </a:ln>
                <a:solidFill>
                  <a:prstClr val="black"/>
                </a:solidFill>
                <a:effectLst/>
                <a:uLnTx/>
                <a:uFillTx/>
                <a:latin typeface="Franklin Gothic Book"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Franklin Gothic Book" charset="0"/>
            </a:endParaRPr>
          </a:p>
        </p:txBody>
      </p:sp>
    </p:spTree>
    <p:extLst>
      <p:ext uri="{BB962C8B-B14F-4D97-AF65-F5344CB8AC3E}">
        <p14:creationId xmlns:p14="http://schemas.microsoft.com/office/powerpoint/2010/main" val="1829557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A82E2A-64F1-544C-B761-78BB8277A9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1818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Brittany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A82E2A-64F1-544C-B761-78BB8277A9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751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3118D5-D775-4D1D-B881-081303F2B189}" type="slidenum">
              <a:rPr lang="en-US" smtClean="0"/>
              <a:t>9</a:t>
            </a:fld>
            <a:endParaRPr lang="en-US"/>
          </a:p>
        </p:txBody>
      </p:sp>
    </p:spTree>
    <p:extLst>
      <p:ext uri="{BB962C8B-B14F-4D97-AF65-F5344CB8AC3E}">
        <p14:creationId xmlns:p14="http://schemas.microsoft.com/office/powerpoint/2010/main" val="4010472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A82E2A-64F1-544C-B761-78BB8277A9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28477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tiff"/><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pn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47.jpeg"/><Relationship Id="rId1" Type="http://schemas.openxmlformats.org/officeDocument/2006/relationships/slideMaster" Target="../slideMasters/slideMaster9.xml"/><Relationship Id="rId5" Type="http://schemas.openxmlformats.org/officeDocument/2006/relationships/image" Target="../media/image50.tiff"/><Relationship Id="rId4" Type="http://schemas.openxmlformats.org/officeDocument/2006/relationships/image" Target="../media/image49.jpeg"/></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26.emf"/><Relationship Id="rId13" Type="http://schemas.openxmlformats.org/officeDocument/2006/relationships/image" Target="../media/image31.png"/><Relationship Id="rId3" Type="http://schemas.openxmlformats.org/officeDocument/2006/relationships/image" Target="../media/image21.tiff"/><Relationship Id="rId7" Type="http://schemas.openxmlformats.org/officeDocument/2006/relationships/image" Target="../media/image25.emf"/><Relationship Id="rId12" Type="http://schemas.openxmlformats.org/officeDocument/2006/relationships/image" Target="../media/image30.emf"/><Relationship Id="rId2" Type="http://schemas.openxmlformats.org/officeDocument/2006/relationships/image" Target="../media/image20.tiff"/><Relationship Id="rId1" Type="http://schemas.openxmlformats.org/officeDocument/2006/relationships/slideMaster" Target="../slideMasters/slideMaster6.xml"/><Relationship Id="rId6" Type="http://schemas.openxmlformats.org/officeDocument/2006/relationships/image" Target="../media/image24.emf"/><Relationship Id="rId11" Type="http://schemas.openxmlformats.org/officeDocument/2006/relationships/image" Target="../media/image29.emf"/><Relationship Id="rId5" Type="http://schemas.openxmlformats.org/officeDocument/2006/relationships/image" Target="../media/image23.emf"/><Relationship Id="rId10" Type="http://schemas.openxmlformats.org/officeDocument/2006/relationships/image" Target="../media/image28.emf"/><Relationship Id="rId4" Type="http://schemas.openxmlformats.org/officeDocument/2006/relationships/image" Target="../media/image22.jpeg"/><Relationship Id="rId9" Type="http://schemas.openxmlformats.org/officeDocument/2006/relationships/image" Target="../media/image27.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26.emf"/><Relationship Id="rId13" Type="http://schemas.openxmlformats.org/officeDocument/2006/relationships/image" Target="../media/image34.png"/><Relationship Id="rId3" Type="http://schemas.openxmlformats.org/officeDocument/2006/relationships/image" Target="../media/image32.tiff"/><Relationship Id="rId7" Type="http://schemas.openxmlformats.org/officeDocument/2006/relationships/image" Target="../media/image25.emf"/><Relationship Id="rId12" Type="http://schemas.openxmlformats.org/officeDocument/2006/relationships/image" Target="../media/image30.emf"/><Relationship Id="rId2" Type="http://schemas.openxmlformats.org/officeDocument/2006/relationships/image" Target="../media/image20.tiff"/><Relationship Id="rId1" Type="http://schemas.openxmlformats.org/officeDocument/2006/relationships/slideMaster" Target="../slideMasters/slideMaster6.xml"/><Relationship Id="rId6" Type="http://schemas.openxmlformats.org/officeDocument/2006/relationships/image" Target="../media/image24.emf"/><Relationship Id="rId11" Type="http://schemas.openxmlformats.org/officeDocument/2006/relationships/image" Target="../media/image29.emf"/><Relationship Id="rId5" Type="http://schemas.openxmlformats.org/officeDocument/2006/relationships/image" Target="../media/image23.emf"/><Relationship Id="rId10" Type="http://schemas.openxmlformats.org/officeDocument/2006/relationships/image" Target="../media/image28.emf"/><Relationship Id="rId4" Type="http://schemas.openxmlformats.org/officeDocument/2006/relationships/image" Target="../media/image33.jpeg"/><Relationship Id="rId9" Type="http://schemas.openxmlformats.org/officeDocument/2006/relationships/image" Target="../media/image27.emf"/></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35.tiff"/><Relationship Id="rId7" Type="http://schemas.openxmlformats.org/officeDocument/2006/relationships/image" Target="../media/image26.emf"/><Relationship Id="rId2" Type="http://schemas.openxmlformats.org/officeDocument/2006/relationships/image" Target="../media/image20.tiff"/><Relationship Id="rId1" Type="http://schemas.openxmlformats.org/officeDocument/2006/relationships/slideMaster" Target="../slideMasters/slideMaster6.xml"/><Relationship Id="rId6" Type="http://schemas.openxmlformats.org/officeDocument/2006/relationships/image" Target="../media/image25.emf"/><Relationship Id="rId11" Type="http://schemas.openxmlformats.org/officeDocument/2006/relationships/image" Target="../media/image30.emf"/><Relationship Id="rId5" Type="http://schemas.openxmlformats.org/officeDocument/2006/relationships/image" Target="../media/image24.emf"/><Relationship Id="rId10" Type="http://schemas.openxmlformats.org/officeDocument/2006/relationships/image" Target="../media/image29.emf"/><Relationship Id="rId4" Type="http://schemas.openxmlformats.org/officeDocument/2006/relationships/image" Target="../media/image23.emf"/><Relationship Id="rId9" Type="http://schemas.openxmlformats.org/officeDocument/2006/relationships/image" Target="../media/image28.emf"/></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26.emf"/><Relationship Id="rId13" Type="http://schemas.openxmlformats.org/officeDocument/2006/relationships/image" Target="../media/image31.png"/><Relationship Id="rId3" Type="http://schemas.openxmlformats.org/officeDocument/2006/relationships/image" Target="../media/image21.tiff"/><Relationship Id="rId7" Type="http://schemas.openxmlformats.org/officeDocument/2006/relationships/image" Target="../media/image25.emf"/><Relationship Id="rId12" Type="http://schemas.openxmlformats.org/officeDocument/2006/relationships/image" Target="../media/image30.emf"/><Relationship Id="rId2" Type="http://schemas.openxmlformats.org/officeDocument/2006/relationships/image" Target="../media/image20.tiff"/><Relationship Id="rId1" Type="http://schemas.openxmlformats.org/officeDocument/2006/relationships/slideMaster" Target="../slideMasters/slideMaster7.xml"/><Relationship Id="rId6" Type="http://schemas.openxmlformats.org/officeDocument/2006/relationships/image" Target="../media/image24.emf"/><Relationship Id="rId11" Type="http://schemas.openxmlformats.org/officeDocument/2006/relationships/image" Target="../media/image29.emf"/><Relationship Id="rId5" Type="http://schemas.openxmlformats.org/officeDocument/2006/relationships/image" Target="../media/image23.emf"/><Relationship Id="rId10" Type="http://schemas.openxmlformats.org/officeDocument/2006/relationships/image" Target="../media/image28.emf"/><Relationship Id="rId4" Type="http://schemas.openxmlformats.org/officeDocument/2006/relationships/image" Target="../media/image22.jpeg"/><Relationship Id="rId9" Type="http://schemas.openxmlformats.org/officeDocument/2006/relationships/image" Target="../media/image27.emf"/></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4.emf"/><Relationship Id="rId7" Type="http://schemas.openxmlformats.org/officeDocument/2006/relationships/image" Target="../media/image28.emf"/><Relationship Id="rId2" Type="http://schemas.openxmlformats.org/officeDocument/2006/relationships/image" Target="../media/image23.emf"/><Relationship Id="rId1" Type="http://schemas.openxmlformats.org/officeDocument/2006/relationships/slideMaster" Target="../slideMasters/slideMaster7.xml"/><Relationship Id="rId6" Type="http://schemas.openxmlformats.org/officeDocument/2006/relationships/image" Target="../media/image27.emf"/><Relationship Id="rId5" Type="http://schemas.openxmlformats.org/officeDocument/2006/relationships/image" Target="../media/image26.emf"/><Relationship Id="rId10" Type="http://schemas.openxmlformats.org/officeDocument/2006/relationships/image" Target="../media/image31.png"/><Relationship Id="rId4" Type="http://schemas.openxmlformats.org/officeDocument/2006/relationships/image" Target="../media/image25.emf"/><Relationship Id="rId9" Type="http://schemas.openxmlformats.org/officeDocument/2006/relationships/image" Target="../media/image30.emf"/></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26.emf"/><Relationship Id="rId13" Type="http://schemas.openxmlformats.org/officeDocument/2006/relationships/image" Target="../media/image34.png"/><Relationship Id="rId3" Type="http://schemas.openxmlformats.org/officeDocument/2006/relationships/image" Target="../media/image32.tiff"/><Relationship Id="rId7" Type="http://schemas.openxmlformats.org/officeDocument/2006/relationships/image" Target="../media/image25.emf"/><Relationship Id="rId12" Type="http://schemas.openxmlformats.org/officeDocument/2006/relationships/image" Target="../media/image30.emf"/><Relationship Id="rId2" Type="http://schemas.openxmlformats.org/officeDocument/2006/relationships/image" Target="../media/image20.tiff"/><Relationship Id="rId1" Type="http://schemas.openxmlformats.org/officeDocument/2006/relationships/slideMaster" Target="../slideMasters/slideMaster7.xml"/><Relationship Id="rId6" Type="http://schemas.openxmlformats.org/officeDocument/2006/relationships/image" Target="../media/image24.emf"/><Relationship Id="rId11" Type="http://schemas.openxmlformats.org/officeDocument/2006/relationships/image" Target="../media/image29.emf"/><Relationship Id="rId5" Type="http://schemas.openxmlformats.org/officeDocument/2006/relationships/image" Target="../media/image23.emf"/><Relationship Id="rId10" Type="http://schemas.openxmlformats.org/officeDocument/2006/relationships/image" Target="../media/image28.emf"/><Relationship Id="rId4" Type="http://schemas.openxmlformats.org/officeDocument/2006/relationships/image" Target="../media/image37.jpeg"/><Relationship Id="rId9" Type="http://schemas.openxmlformats.org/officeDocument/2006/relationships/image" Target="../media/image27.emf"/></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35.tiff"/><Relationship Id="rId7" Type="http://schemas.openxmlformats.org/officeDocument/2006/relationships/image" Target="../media/image26.emf"/><Relationship Id="rId2" Type="http://schemas.openxmlformats.org/officeDocument/2006/relationships/image" Target="../media/image20.tiff"/><Relationship Id="rId1" Type="http://schemas.openxmlformats.org/officeDocument/2006/relationships/slideMaster" Target="../slideMasters/slideMaster7.xml"/><Relationship Id="rId6" Type="http://schemas.openxmlformats.org/officeDocument/2006/relationships/image" Target="../media/image25.emf"/><Relationship Id="rId11" Type="http://schemas.openxmlformats.org/officeDocument/2006/relationships/image" Target="../media/image30.emf"/><Relationship Id="rId5" Type="http://schemas.openxmlformats.org/officeDocument/2006/relationships/image" Target="../media/image24.emf"/><Relationship Id="rId10" Type="http://schemas.openxmlformats.org/officeDocument/2006/relationships/image" Target="../media/image29.emf"/><Relationship Id="rId4" Type="http://schemas.openxmlformats.org/officeDocument/2006/relationships/image" Target="../media/image23.emf"/><Relationship Id="rId9" Type="http://schemas.openxmlformats.org/officeDocument/2006/relationships/image" Target="../media/image28.em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6.jpeg"/><Relationship Id="rId1" Type="http://schemas.openxmlformats.org/officeDocument/2006/relationships/slideMaster" Target="../slideMasters/slideMaster8.xml"/><Relationship Id="rId4" Type="http://schemas.openxmlformats.org/officeDocument/2006/relationships/image" Target="../media/image41.jpe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0EFCF7E-41F6-8A46-AC99-2BEE1E4E38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03349" cy="6581851"/>
          </a:xfrm>
          <a:prstGeom prst="rect">
            <a:avLst/>
          </a:prstGeom>
        </p:spPr>
      </p:pic>
      <p:pic>
        <p:nvPicPr>
          <p:cNvPr id="2" name="Picture 1">
            <a:extLst>
              <a:ext uri="{FF2B5EF4-FFF2-40B4-BE49-F238E27FC236}">
                <a16:creationId xmlns:a16="http://schemas.microsoft.com/office/drawing/2014/main" id="{29C802C7-AE4C-DC4B-88A4-F60CD9DDF892}"/>
              </a:ext>
            </a:extLst>
          </p:cNvPr>
          <p:cNvPicPr>
            <a:picLocks noChangeAspect="1"/>
          </p:cNvPicPr>
          <p:nvPr userDrawn="1"/>
        </p:nvPicPr>
        <p:blipFill>
          <a:blip r:embed="rId3">
            <a:alphaModFix amt="75000"/>
          </a:blip>
          <a:stretch>
            <a:fillRect/>
          </a:stretch>
        </p:blipFill>
        <p:spPr>
          <a:xfrm>
            <a:off x="-44089" y="3332660"/>
            <a:ext cx="12255336" cy="3249191"/>
          </a:xfrm>
          <a:prstGeom prst="rect">
            <a:avLst/>
          </a:prstGeom>
        </p:spPr>
      </p:pic>
      <p:pic>
        <p:nvPicPr>
          <p:cNvPr id="11" name="Picture 14" descr="EERE identifier_vert_2017_top bleed_BC.jpg">
            <a:extLst>
              <a:ext uri="{FF2B5EF4-FFF2-40B4-BE49-F238E27FC236}">
                <a16:creationId xmlns:a16="http://schemas.microsoft.com/office/drawing/2014/main" id="{1D6BC2E7-AF4A-BF4E-BB1D-F43C803D875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63600" y="0"/>
            <a:ext cx="1831975" cy="133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Subtitle 2">
            <a:extLst>
              <a:ext uri="{FF2B5EF4-FFF2-40B4-BE49-F238E27FC236}">
                <a16:creationId xmlns:a16="http://schemas.microsoft.com/office/drawing/2014/main" id="{7EC144EC-088E-D344-8939-71EBC03EAD4A}"/>
              </a:ext>
            </a:extLst>
          </p:cNvPr>
          <p:cNvSpPr txBox="1">
            <a:spLocks/>
          </p:cNvSpPr>
          <p:nvPr userDrawn="1"/>
        </p:nvSpPr>
        <p:spPr>
          <a:xfrm>
            <a:off x="4295610" y="1807958"/>
            <a:ext cx="8787295" cy="3147201"/>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4000" b="0" i="0" kern="1200">
                <a:solidFill>
                  <a:srgbClr val="282B2E"/>
                </a:solidFill>
                <a:latin typeface="Franklin Gothic Medium" panose="020B0603020102020204" pitchFamily="34" charset="0"/>
                <a:ea typeface="+mn-ea"/>
                <a:cs typeface="Arial"/>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fontAlgn="auto">
              <a:spcAft>
                <a:spcPts val="0"/>
              </a:spcAft>
            </a:pPr>
            <a:r>
              <a:rPr lang="en-US" sz="28600" b="0" i="0">
                <a:solidFill>
                  <a:schemeClr val="bg1"/>
                </a:solidFill>
                <a:latin typeface="Franklin Gothic Book" panose="020B0503020102020204" pitchFamily="34" charset="0"/>
              </a:rPr>
              <a:t>water</a:t>
            </a:r>
          </a:p>
        </p:txBody>
      </p:sp>
      <p:pic>
        <p:nvPicPr>
          <p:cNvPr id="12" name="Picture 11">
            <a:extLst>
              <a:ext uri="{FF2B5EF4-FFF2-40B4-BE49-F238E27FC236}">
                <a16:creationId xmlns:a16="http://schemas.microsoft.com/office/drawing/2014/main" id="{781E75F4-2BA3-564D-B030-8A9B4F20E8E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094412" y="4260705"/>
            <a:ext cx="4478952" cy="720049"/>
          </a:xfrm>
          <a:prstGeom prst="rect">
            <a:avLst/>
          </a:prstGeom>
        </p:spPr>
      </p:pic>
      <p:sp>
        <p:nvSpPr>
          <p:cNvPr id="15" name="Subtitle 2">
            <a:extLst>
              <a:ext uri="{FF2B5EF4-FFF2-40B4-BE49-F238E27FC236}">
                <a16:creationId xmlns:a16="http://schemas.microsoft.com/office/drawing/2014/main" id="{C510EC93-6911-8445-8D97-4249F94D11B2}"/>
              </a:ext>
            </a:extLst>
          </p:cNvPr>
          <p:cNvSpPr>
            <a:spLocks noGrp="1"/>
          </p:cNvSpPr>
          <p:nvPr>
            <p:ph type="subTitle" idx="1"/>
          </p:nvPr>
        </p:nvSpPr>
        <p:spPr>
          <a:xfrm>
            <a:off x="4277345" y="5523179"/>
            <a:ext cx="7858121" cy="720049"/>
          </a:xfrm>
          <a:prstGeom prst="rect">
            <a:avLst/>
          </a:prstGeom>
        </p:spPr>
        <p:txBody>
          <a:bodyPr>
            <a:normAutofit/>
          </a:bodyPr>
          <a:lstStyle>
            <a:lvl1pPr marL="0" indent="0" algn="ctr">
              <a:buNone/>
              <a:defRPr sz="3600" b="0" i="0">
                <a:solidFill>
                  <a:schemeClr val="bg1"/>
                </a:solidFill>
                <a:latin typeface="Franklin Gothic Medium" panose="020B0603020102020204" pitchFamily="34" charset="0"/>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167003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1 column - whi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3C701A-11C3-8947-B0BA-58394CCDA325}"/>
              </a:ext>
            </a:extLst>
          </p:cNvPr>
          <p:cNvSpPr/>
          <p:nvPr userDrawn="1"/>
        </p:nvSpPr>
        <p:spPr>
          <a:xfrm>
            <a:off x="0" y="-25400"/>
            <a:ext cx="12188825" cy="6613646"/>
          </a:xfrm>
          <a:prstGeom prst="rect">
            <a:avLst/>
          </a:prstGeom>
          <a:gradFill flip="none" rotWithShape="1">
            <a:gsLst>
              <a:gs pos="49000">
                <a:srgbClr val="43BDBB"/>
              </a:gs>
              <a:gs pos="100000">
                <a:srgbClr val="43BDBB">
                  <a:lumMod val="78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0"/>
          </p:nvPr>
        </p:nvSpPr>
        <p:spPr>
          <a:xfrm>
            <a:off x="477490" y="1046532"/>
            <a:ext cx="11233341" cy="537070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0D43291-1FB6-B94D-8E01-A611167DDDC9}"/>
              </a:ext>
            </a:extLst>
          </p:cNvPr>
          <p:cNvCxnSpPr>
            <a:cxnSpLocks/>
          </p:cNvCxnSpPr>
          <p:nvPr userDrawn="1"/>
        </p:nvCxnSpPr>
        <p:spPr>
          <a:xfrm>
            <a:off x="0"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2E3196BE-ECE5-D14D-9A4D-DBD208417A97}"/>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7000" contrast="-4000"/>
                    </a14:imgEffect>
                  </a14:imgLayer>
                </a14:imgProps>
              </a:ext>
              <a:ext uri="{28A0092B-C50C-407E-A947-70E740481C1C}">
                <a14:useLocalDpi xmlns:a14="http://schemas.microsoft.com/office/drawing/2010/main"/>
              </a:ext>
            </a:extLst>
          </a:blip>
          <a:srcRect/>
          <a:stretch/>
        </p:blipFill>
        <p:spPr>
          <a:xfrm>
            <a:off x="-252" y="-47704"/>
            <a:ext cx="12189077" cy="882533"/>
          </a:xfrm>
          <a:prstGeom prst="rect">
            <a:avLst/>
          </a:prstGeom>
        </p:spPr>
      </p:pic>
      <p:sp>
        <p:nvSpPr>
          <p:cNvPr id="9" name="Title 1">
            <a:extLst>
              <a:ext uri="{FF2B5EF4-FFF2-40B4-BE49-F238E27FC236}">
                <a16:creationId xmlns:a16="http://schemas.microsoft.com/office/drawing/2014/main" id="{8B9820C4-3E36-264E-A24B-A006D79228AF}"/>
              </a:ext>
            </a:extLst>
          </p:cNvPr>
          <p:cNvSpPr>
            <a:spLocks noGrp="1"/>
          </p:cNvSpPr>
          <p:nvPr>
            <p:ph type="title"/>
          </p:nvPr>
        </p:nvSpPr>
        <p:spPr>
          <a:xfrm>
            <a:off x="-252" y="-47704"/>
            <a:ext cx="12188824" cy="861741"/>
          </a:xfrm>
          <a:noFill/>
        </p:spPr>
        <p:txBody>
          <a:bodyPr lIns="365760"/>
          <a:lstStyle>
            <a:lvl1pP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Tree>
    <p:extLst>
      <p:ext uri="{BB962C8B-B14F-4D97-AF65-F5344CB8AC3E}">
        <p14:creationId xmlns:p14="http://schemas.microsoft.com/office/powerpoint/2010/main" val="2460925160"/>
      </p:ext>
    </p:extLst>
  </p:cSld>
  <p:clrMapOvr>
    <a:masterClrMapping/>
  </p:clrMapOvr>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2 column - white" preserve="1">
  <p:cSld name="2_2 column - white">
    <p:bg>
      <p:bgRef idx="1002">
        <a:schemeClr val="bg1"/>
      </p:bgRef>
    </p:bg>
    <p:spTree>
      <p:nvGrpSpPr>
        <p:cNvPr id="1" name="Shape 50"/>
        <p:cNvGrpSpPr/>
        <p:nvPr/>
      </p:nvGrpSpPr>
      <p:grpSpPr>
        <a:xfrm>
          <a:off x="0" y="0"/>
          <a:ext cx="0" cy="0"/>
          <a:chOff x="0" y="0"/>
          <a:chExt cx="0" cy="0"/>
        </a:xfrm>
      </p:grpSpPr>
      <p:pic>
        <p:nvPicPr>
          <p:cNvPr id="7" name="Google Shape;10;p9">
            <a:extLst>
              <a:ext uri="{FF2B5EF4-FFF2-40B4-BE49-F238E27FC236}">
                <a16:creationId xmlns:a16="http://schemas.microsoft.com/office/drawing/2014/main" id="{B9B04069-8989-E049-92E0-A8EF76E277DA}"/>
              </a:ext>
            </a:extLst>
          </p:cNvPr>
          <p:cNvPicPr preferRelativeResize="0"/>
          <p:nvPr userDrawn="1"/>
        </p:nvPicPr>
        <p:blipFill rotWithShape="1">
          <a:blip r:embed="rId2">
            <a:alphaModFix/>
          </a:blip>
          <a:srcRect/>
          <a:stretch/>
        </p:blipFill>
        <p:spPr>
          <a:xfrm>
            <a:off x="1" y="0"/>
            <a:ext cx="12188825" cy="6578600"/>
          </a:xfrm>
          <a:prstGeom prst="rect">
            <a:avLst/>
          </a:prstGeom>
          <a:noFill/>
          <a:ln>
            <a:noFill/>
          </a:ln>
        </p:spPr>
      </p:pic>
      <p:sp>
        <p:nvSpPr>
          <p:cNvPr id="52" name="Google Shape;52;p13"/>
          <p:cNvSpPr txBox="1">
            <a:spLocks noGrp="1"/>
          </p:cNvSpPr>
          <p:nvPr>
            <p:ph type="body" idx="1"/>
          </p:nvPr>
        </p:nvSpPr>
        <p:spPr>
          <a:xfrm>
            <a:off x="499895" y="1855332"/>
            <a:ext cx="5504894" cy="4267200"/>
          </a:xfrm>
          <a:prstGeom prst="rect">
            <a:avLst/>
          </a:prstGeom>
          <a:noFill/>
          <a:ln>
            <a:noFill/>
          </a:ln>
        </p:spPr>
        <p:txBody>
          <a:bodyPr spcFirstLastPara="1" wrap="square" lIns="91425" tIns="45700" rIns="91425" bIns="45700" anchor="t" anchorCtr="0">
            <a:noAutofit/>
          </a:bodyPr>
          <a:lstStyle>
            <a:lvl1pPr marL="457064" marR="0" lvl="0" indent="-368189" algn="l" rtl="0">
              <a:spcBef>
                <a:spcPts val="440"/>
              </a:spcBef>
              <a:spcAft>
                <a:spcPts val="0"/>
              </a:spcAft>
              <a:buClr>
                <a:schemeClr val="bg1"/>
              </a:buClr>
              <a:buSzPts val="2200"/>
              <a:buFont typeface="Arial"/>
              <a:buChar char="•"/>
              <a:defRPr sz="2199" b="0" i="0" u="none" strike="noStrike" cap="none">
                <a:solidFill>
                  <a:schemeClr val="bg1"/>
                </a:solidFill>
                <a:latin typeface="+mn-lt"/>
                <a:ea typeface="Libre Franklin Medium"/>
                <a:cs typeface="Libre Franklin Medium"/>
                <a:sym typeface="Libre Franklin Medium"/>
              </a:defRPr>
            </a:lvl1pPr>
            <a:lvl2pPr marL="914126" marR="0" lvl="1" indent="-340258" algn="l" rtl="0">
              <a:spcBef>
                <a:spcPts val="440"/>
              </a:spcBef>
              <a:spcAft>
                <a:spcPts val="0"/>
              </a:spcAft>
              <a:buClr>
                <a:schemeClr val="bg1"/>
              </a:buClr>
              <a:buSzPts val="1760"/>
              <a:buFont typeface="Courier New"/>
              <a:buChar char="o"/>
              <a:defRPr sz="2000" b="0" i="0" u="none" strike="noStrike" cap="none">
                <a:solidFill>
                  <a:schemeClr val="bg1"/>
                </a:solidFill>
                <a:latin typeface="+mn-lt"/>
                <a:ea typeface="Libre Franklin"/>
                <a:cs typeface="Libre Franklin"/>
                <a:sym typeface="Libre Franklin"/>
              </a:defRPr>
            </a:lvl2pPr>
            <a:lvl3pPr marL="1371189" marR="0" lvl="2" indent="-355494" algn="l" rtl="0">
              <a:spcBef>
                <a:spcPts val="400"/>
              </a:spcBef>
              <a:spcAft>
                <a:spcPts val="0"/>
              </a:spcAft>
              <a:buClr>
                <a:srgbClr val="282B2E"/>
              </a:buClr>
              <a:buSzPts val="2000"/>
              <a:buFont typeface="Calibri"/>
              <a:buChar char="–"/>
              <a:defRPr sz="2000" b="0" i="0" u="none" strike="noStrike" cap="none">
                <a:solidFill>
                  <a:srgbClr val="282B2E"/>
                </a:solidFill>
                <a:latin typeface="Libre Franklin"/>
                <a:ea typeface="Libre Franklin"/>
                <a:cs typeface="Libre Franklin"/>
                <a:sym typeface="Libre Franklin"/>
              </a:defRPr>
            </a:lvl3pPr>
            <a:lvl4pPr marL="1828252" marR="0" lvl="3" indent="-342797" algn="l" rtl="0">
              <a:spcBef>
                <a:spcPts val="360"/>
              </a:spcBef>
              <a:spcAft>
                <a:spcPts val="0"/>
              </a:spcAft>
              <a:buClr>
                <a:srgbClr val="282B2E"/>
              </a:buClr>
              <a:buSzPts val="1800"/>
              <a:buFont typeface="Noto Sans Symbols"/>
              <a:buChar char="▪"/>
              <a:defRPr sz="1800" b="0" i="0" u="none" strike="noStrike" cap="none">
                <a:solidFill>
                  <a:srgbClr val="282B2E"/>
                </a:solidFill>
                <a:latin typeface="Libre Franklin"/>
                <a:ea typeface="Libre Franklin"/>
                <a:cs typeface="Libre Franklin"/>
                <a:sym typeface="Libre Franklin"/>
              </a:defRPr>
            </a:lvl4pPr>
            <a:lvl5pPr marL="2285315" marR="0" lvl="4" indent="-342797" algn="l" rtl="0">
              <a:spcBef>
                <a:spcPts val="360"/>
              </a:spcBef>
              <a:spcAft>
                <a:spcPts val="0"/>
              </a:spcAft>
              <a:buClr>
                <a:srgbClr val="282B2E"/>
              </a:buClr>
              <a:buSzPts val="1800"/>
              <a:buFont typeface="Arial"/>
              <a:buChar char="»"/>
              <a:defRPr sz="1800" b="0" i="0" u="none" strike="noStrike" cap="none">
                <a:solidFill>
                  <a:srgbClr val="282B2E"/>
                </a:solidFill>
                <a:latin typeface="Libre Franklin"/>
                <a:ea typeface="Libre Franklin"/>
                <a:cs typeface="Libre Franklin"/>
                <a:sym typeface="Libre Franklin"/>
              </a:defRPr>
            </a:lvl5pPr>
            <a:lvl6pPr marL="2742377" marR="0" lvl="5"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199440" marR="0" lvl="6"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6504" marR="0" lvl="7"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3566" marR="0" lvl="8"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lang="en-US"/>
          </a:p>
          <a:p>
            <a:pPr lvl="1"/>
            <a:endParaRPr/>
          </a:p>
        </p:txBody>
      </p:sp>
      <p:sp>
        <p:nvSpPr>
          <p:cNvPr id="53" name="Google Shape;53;p13"/>
          <p:cNvSpPr txBox="1">
            <a:spLocks noGrp="1"/>
          </p:cNvSpPr>
          <p:nvPr>
            <p:ph type="body" idx="2"/>
          </p:nvPr>
        </p:nvSpPr>
        <p:spPr>
          <a:xfrm>
            <a:off x="6259722" y="1855332"/>
            <a:ext cx="5664219" cy="4267200"/>
          </a:xfrm>
          <a:prstGeom prst="rect">
            <a:avLst/>
          </a:prstGeom>
          <a:noFill/>
          <a:ln>
            <a:noFill/>
          </a:ln>
        </p:spPr>
        <p:txBody>
          <a:bodyPr spcFirstLastPara="1" wrap="square" lIns="91425" tIns="45700" rIns="91425" bIns="45700" anchor="t" anchorCtr="0">
            <a:noAutofit/>
          </a:bodyPr>
          <a:lstStyle>
            <a:lvl1pPr marL="457064" marR="0" lvl="0" indent="-368189" algn="l" rtl="0">
              <a:spcBef>
                <a:spcPts val="440"/>
              </a:spcBef>
              <a:spcAft>
                <a:spcPts val="0"/>
              </a:spcAft>
              <a:buClr>
                <a:schemeClr val="bg1"/>
              </a:buClr>
              <a:buSzPts val="2200"/>
              <a:buFont typeface="Arial"/>
              <a:buChar char="•"/>
              <a:defRPr sz="2199" b="0" i="0" u="none" strike="noStrike" cap="none">
                <a:solidFill>
                  <a:schemeClr val="bg1"/>
                </a:solidFill>
                <a:latin typeface="+mn-lt"/>
                <a:ea typeface="Libre Franklin Medium"/>
                <a:cs typeface="Libre Franklin Medium"/>
                <a:sym typeface="Libre Franklin Medium"/>
              </a:defRPr>
            </a:lvl1pPr>
            <a:lvl2pPr marL="914126" marR="0" lvl="1" indent="-340258" algn="l" rtl="0">
              <a:spcBef>
                <a:spcPts val="440"/>
              </a:spcBef>
              <a:spcAft>
                <a:spcPts val="0"/>
              </a:spcAft>
              <a:buClr>
                <a:schemeClr val="bg1"/>
              </a:buClr>
              <a:buSzPts val="1760"/>
              <a:buFont typeface="Courier New"/>
              <a:buChar char="o"/>
              <a:defRPr sz="2000" b="0" i="0" u="none" strike="noStrike" cap="none">
                <a:solidFill>
                  <a:schemeClr val="bg1"/>
                </a:solidFill>
                <a:latin typeface="+mn-lt"/>
                <a:ea typeface="Libre Franklin"/>
                <a:cs typeface="Libre Franklin"/>
                <a:sym typeface="Libre Franklin"/>
              </a:defRPr>
            </a:lvl2pPr>
            <a:lvl3pPr marL="1371189" marR="0" lvl="2" indent="-355494" algn="l" rtl="0">
              <a:spcBef>
                <a:spcPts val="400"/>
              </a:spcBef>
              <a:spcAft>
                <a:spcPts val="0"/>
              </a:spcAft>
              <a:buClr>
                <a:srgbClr val="282B2E"/>
              </a:buClr>
              <a:buSzPts val="2000"/>
              <a:buFont typeface="Calibri"/>
              <a:buChar char="–"/>
              <a:defRPr sz="2000" b="0" i="0" u="none" strike="noStrike" cap="none">
                <a:solidFill>
                  <a:srgbClr val="282B2E"/>
                </a:solidFill>
                <a:latin typeface="Libre Franklin"/>
                <a:ea typeface="Libre Franklin"/>
                <a:cs typeface="Libre Franklin"/>
                <a:sym typeface="Libre Franklin"/>
              </a:defRPr>
            </a:lvl3pPr>
            <a:lvl4pPr marL="1828252" marR="0" lvl="3" indent="-342797" algn="l" rtl="0">
              <a:spcBef>
                <a:spcPts val="360"/>
              </a:spcBef>
              <a:spcAft>
                <a:spcPts val="0"/>
              </a:spcAft>
              <a:buClr>
                <a:srgbClr val="282B2E"/>
              </a:buClr>
              <a:buSzPts val="1800"/>
              <a:buFont typeface="Noto Sans Symbols"/>
              <a:buChar char="▪"/>
              <a:defRPr sz="1800" b="0" i="0" u="none" strike="noStrike" cap="none">
                <a:solidFill>
                  <a:srgbClr val="282B2E"/>
                </a:solidFill>
                <a:latin typeface="Libre Franklin"/>
                <a:ea typeface="Libre Franklin"/>
                <a:cs typeface="Libre Franklin"/>
                <a:sym typeface="Libre Franklin"/>
              </a:defRPr>
            </a:lvl4pPr>
            <a:lvl5pPr marL="2285315" marR="0" lvl="4" indent="-342797" algn="l" rtl="0">
              <a:spcBef>
                <a:spcPts val="360"/>
              </a:spcBef>
              <a:spcAft>
                <a:spcPts val="0"/>
              </a:spcAft>
              <a:buClr>
                <a:srgbClr val="282B2E"/>
              </a:buClr>
              <a:buSzPts val="1800"/>
              <a:buFont typeface="Arial"/>
              <a:buChar char="»"/>
              <a:defRPr sz="1800" b="0" i="0" u="none" strike="noStrike" cap="none">
                <a:solidFill>
                  <a:srgbClr val="282B2E"/>
                </a:solidFill>
                <a:latin typeface="Libre Franklin"/>
                <a:ea typeface="Libre Franklin"/>
                <a:cs typeface="Libre Franklin"/>
                <a:sym typeface="Libre Franklin"/>
              </a:defRPr>
            </a:lvl5pPr>
            <a:lvl6pPr marL="2742377" marR="0" lvl="5"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199440" marR="0" lvl="6"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6504" marR="0" lvl="7"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3566" marR="0" lvl="8"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lang="en-US"/>
          </a:p>
          <a:p>
            <a:pPr lvl="1"/>
            <a:endParaRPr/>
          </a:p>
        </p:txBody>
      </p:sp>
      <p:sp>
        <p:nvSpPr>
          <p:cNvPr id="54" name="Google Shape;54;p13"/>
          <p:cNvSpPr txBox="1">
            <a:spLocks noGrp="1"/>
          </p:cNvSpPr>
          <p:nvPr>
            <p:ph type="body" idx="3"/>
          </p:nvPr>
        </p:nvSpPr>
        <p:spPr>
          <a:xfrm>
            <a:off x="499896" y="1174523"/>
            <a:ext cx="5494937" cy="457200"/>
          </a:xfrm>
          <a:prstGeom prst="rect">
            <a:avLst/>
          </a:prstGeom>
          <a:noFill/>
          <a:ln>
            <a:noFill/>
          </a:ln>
        </p:spPr>
        <p:txBody>
          <a:bodyPr spcFirstLastPara="1" wrap="square" lIns="91425" tIns="45700" rIns="91425" bIns="45700" anchor="ctr" anchorCtr="0">
            <a:noAutofit/>
          </a:bodyPr>
          <a:lstStyle>
            <a:lvl1pPr marL="457064" marR="0" lvl="0" indent="-228532" algn="l" rtl="0">
              <a:spcBef>
                <a:spcPts val="480"/>
              </a:spcBef>
              <a:spcAft>
                <a:spcPts val="0"/>
              </a:spcAft>
              <a:buClr>
                <a:srgbClr val="282B2E"/>
              </a:buClr>
              <a:buSzPts val="2400"/>
              <a:buFont typeface="Arial"/>
              <a:buNone/>
              <a:defRPr sz="2399" b="1" i="0" u="none" strike="noStrike" cap="none">
                <a:solidFill>
                  <a:schemeClr val="bg1"/>
                </a:solidFill>
                <a:latin typeface="+mn-lt"/>
                <a:ea typeface="Libre Franklin Medium"/>
                <a:cs typeface="Libre Franklin Medium"/>
                <a:sym typeface="Libre Franklin Medium"/>
              </a:defRPr>
            </a:lvl1pPr>
            <a:lvl2pPr marL="914126" marR="0" lvl="1" indent="-380886" algn="l" rtl="0">
              <a:spcBef>
                <a:spcPts val="480"/>
              </a:spcBef>
              <a:spcAft>
                <a:spcPts val="0"/>
              </a:spcAft>
              <a:buClr>
                <a:srgbClr val="282B2E"/>
              </a:buClr>
              <a:buSzPts val="2400"/>
              <a:buFont typeface="Arial"/>
              <a:buChar char="–"/>
              <a:defRPr sz="2399" b="0" i="0" u="none" strike="noStrike" cap="none">
                <a:solidFill>
                  <a:srgbClr val="282B2E"/>
                </a:solidFill>
                <a:latin typeface="Libre Franklin"/>
                <a:ea typeface="Libre Franklin"/>
                <a:cs typeface="Libre Franklin"/>
                <a:sym typeface="Libre Franklin"/>
              </a:defRPr>
            </a:lvl2pPr>
            <a:lvl3pPr marL="1371189" marR="0" lvl="2" indent="-368189" algn="l" rtl="0">
              <a:spcBef>
                <a:spcPts val="440"/>
              </a:spcBef>
              <a:spcAft>
                <a:spcPts val="0"/>
              </a:spcAft>
              <a:buClr>
                <a:srgbClr val="282B2E"/>
              </a:buClr>
              <a:buSzPts val="2200"/>
              <a:buFont typeface="Arial"/>
              <a:buChar char="•"/>
              <a:defRPr sz="2199" b="0" i="0" u="none" strike="noStrike" cap="none">
                <a:solidFill>
                  <a:srgbClr val="282B2E"/>
                </a:solidFill>
                <a:latin typeface="Libre Franklin"/>
                <a:ea typeface="Libre Franklin"/>
                <a:cs typeface="Libre Franklin"/>
                <a:sym typeface="Libre Franklin"/>
              </a:defRPr>
            </a:lvl3pPr>
            <a:lvl4pPr marL="1828252" marR="0" lvl="3" indent="-355494" algn="l" rtl="0">
              <a:spcBef>
                <a:spcPts val="400"/>
              </a:spcBef>
              <a:spcAft>
                <a:spcPts val="0"/>
              </a:spcAft>
              <a:buClr>
                <a:srgbClr val="282B2E"/>
              </a:buClr>
              <a:buSzPts val="2000"/>
              <a:buFont typeface="Arial"/>
              <a:buChar char="–"/>
              <a:defRPr sz="2000" b="0" i="0" u="none" strike="noStrike" cap="none">
                <a:solidFill>
                  <a:srgbClr val="282B2E"/>
                </a:solidFill>
                <a:latin typeface="Libre Franklin"/>
                <a:ea typeface="Libre Franklin"/>
                <a:cs typeface="Libre Franklin"/>
                <a:sym typeface="Libre Franklin"/>
              </a:defRPr>
            </a:lvl4pPr>
            <a:lvl5pPr marL="2285315" marR="0" lvl="4" indent="-342797" algn="l" rtl="0">
              <a:spcBef>
                <a:spcPts val="360"/>
              </a:spcBef>
              <a:spcAft>
                <a:spcPts val="0"/>
              </a:spcAft>
              <a:buClr>
                <a:srgbClr val="282B2E"/>
              </a:buClr>
              <a:buSzPts val="1800"/>
              <a:buFont typeface="Arial"/>
              <a:buChar char="»"/>
              <a:defRPr sz="1800" b="0" i="0" u="none" strike="noStrike" cap="none">
                <a:solidFill>
                  <a:srgbClr val="282B2E"/>
                </a:solidFill>
                <a:latin typeface="Libre Franklin"/>
                <a:ea typeface="Libre Franklin"/>
                <a:cs typeface="Libre Franklin"/>
                <a:sym typeface="Libre Franklin"/>
              </a:defRPr>
            </a:lvl5pPr>
            <a:lvl6pPr marL="2742377" marR="0" lvl="5"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6pPr>
            <a:lvl7pPr marL="3199440" marR="0" lvl="6"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7pPr>
            <a:lvl8pPr marL="3656504" marR="0" lvl="7"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8pPr>
            <a:lvl9pPr marL="4113566" marR="0" lvl="8"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9pPr>
          </a:lstStyle>
          <a:p>
            <a:endParaRPr/>
          </a:p>
        </p:txBody>
      </p:sp>
      <p:sp>
        <p:nvSpPr>
          <p:cNvPr id="55" name="Google Shape;55;p13"/>
          <p:cNvSpPr txBox="1">
            <a:spLocks noGrp="1"/>
          </p:cNvSpPr>
          <p:nvPr>
            <p:ph type="body" idx="4"/>
          </p:nvPr>
        </p:nvSpPr>
        <p:spPr>
          <a:xfrm>
            <a:off x="6259722" y="1174523"/>
            <a:ext cx="5664219" cy="457200"/>
          </a:xfrm>
          <a:prstGeom prst="rect">
            <a:avLst/>
          </a:prstGeom>
          <a:noFill/>
          <a:ln>
            <a:noFill/>
          </a:ln>
        </p:spPr>
        <p:txBody>
          <a:bodyPr spcFirstLastPara="1" wrap="square" lIns="91425" tIns="45700" rIns="91425" bIns="45700" anchor="ctr" anchorCtr="0">
            <a:noAutofit/>
          </a:bodyPr>
          <a:lstStyle>
            <a:lvl1pPr marL="457064" marR="0" lvl="0" indent="-228532" algn="l" rtl="0">
              <a:spcBef>
                <a:spcPts val="480"/>
              </a:spcBef>
              <a:spcAft>
                <a:spcPts val="0"/>
              </a:spcAft>
              <a:buClr>
                <a:srgbClr val="282B2E"/>
              </a:buClr>
              <a:buSzPts val="2400"/>
              <a:buFont typeface="Arial"/>
              <a:buNone/>
              <a:defRPr sz="2399" b="1" i="0" u="none" strike="noStrike" cap="none">
                <a:solidFill>
                  <a:schemeClr val="bg1"/>
                </a:solidFill>
                <a:latin typeface="+mn-lt"/>
                <a:ea typeface="Libre Franklin Medium"/>
                <a:cs typeface="Libre Franklin Medium"/>
                <a:sym typeface="Libre Franklin Medium"/>
              </a:defRPr>
            </a:lvl1pPr>
            <a:lvl2pPr marL="914126" marR="0" lvl="1" indent="-380886" algn="l" rtl="0">
              <a:spcBef>
                <a:spcPts val="480"/>
              </a:spcBef>
              <a:spcAft>
                <a:spcPts val="0"/>
              </a:spcAft>
              <a:buClr>
                <a:srgbClr val="282B2E"/>
              </a:buClr>
              <a:buSzPts val="2400"/>
              <a:buFont typeface="Arial"/>
              <a:buChar char="–"/>
              <a:defRPr sz="2399" b="0" i="0" u="none" strike="noStrike" cap="none">
                <a:solidFill>
                  <a:srgbClr val="282B2E"/>
                </a:solidFill>
                <a:latin typeface="Libre Franklin"/>
                <a:ea typeface="Libre Franklin"/>
                <a:cs typeface="Libre Franklin"/>
                <a:sym typeface="Libre Franklin"/>
              </a:defRPr>
            </a:lvl2pPr>
            <a:lvl3pPr marL="1371189" marR="0" lvl="2" indent="-368189" algn="l" rtl="0">
              <a:spcBef>
                <a:spcPts val="440"/>
              </a:spcBef>
              <a:spcAft>
                <a:spcPts val="0"/>
              </a:spcAft>
              <a:buClr>
                <a:srgbClr val="282B2E"/>
              </a:buClr>
              <a:buSzPts val="2200"/>
              <a:buFont typeface="Arial"/>
              <a:buChar char="•"/>
              <a:defRPr sz="2199" b="0" i="0" u="none" strike="noStrike" cap="none">
                <a:solidFill>
                  <a:srgbClr val="282B2E"/>
                </a:solidFill>
                <a:latin typeface="Libre Franklin"/>
                <a:ea typeface="Libre Franklin"/>
                <a:cs typeface="Libre Franklin"/>
                <a:sym typeface="Libre Franklin"/>
              </a:defRPr>
            </a:lvl3pPr>
            <a:lvl4pPr marL="1828252" marR="0" lvl="3" indent="-355494" algn="l" rtl="0">
              <a:spcBef>
                <a:spcPts val="400"/>
              </a:spcBef>
              <a:spcAft>
                <a:spcPts val="0"/>
              </a:spcAft>
              <a:buClr>
                <a:srgbClr val="282B2E"/>
              </a:buClr>
              <a:buSzPts val="2000"/>
              <a:buFont typeface="Arial"/>
              <a:buChar char="–"/>
              <a:defRPr sz="2000" b="0" i="0" u="none" strike="noStrike" cap="none">
                <a:solidFill>
                  <a:srgbClr val="282B2E"/>
                </a:solidFill>
                <a:latin typeface="Libre Franklin"/>
                <a:ea typeface="Libre Franklin"/>
                <a:cs typeface="Libre Franklin"/>
                <a:sym typeface="Libre Franklin"/>
              </a:defRPr>
            </a:lvl4pPr>
            <a:lvl5pPr marL="2285315" marR="0" lvl="4" indent="-342797" algn="l" rtl="0">
              <a:spcBef>
                <a:spcPts val="360"/>
              </a:spcBef>
              <a:spcAft>
                <a:spcPts val="0"/>
              </a:spcAft>
              <a:buClr>
                <a:srgbClr val="282B2E"/>
              </a:buClr>
              <a:buSzPts val="1800"/>
              <a:buFont typeface="Arial"/>
              <a:buChar char="»"/>
              <a:defRPr sz="1800" b="0" i="0" u="none" strike="noStrike" cap="none">
                <a:solidFill>
                  <a:srgbClr val="282B2E"/>
                </a:solidFill>
                <a:latin typeface="Libre Franklin"/>
                <a:ea typeface="Libre Franklin"/>
                <a:cs typeface="Libre Franklin"/>
                <a:sym typeface="Libre Franklin"/>
              </a:defRPr>
            </a:lvl5pPr>
            <a:lvl6pPr marL="2742377" marR="0" lvl="5"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6pPr>
            <a:lvl7pPr marL="3199440" marR="0" lvl="6"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7pPr>
            <a:lvl8pPr marL="3656504" marR="0" lvl="7"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8pPr>
            <a:lvl9pPr marL="4113566" marR="0" lvl="8"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9pPr>
          </a:lstStyle>
          <a:p>
            <a:endParaRPr/>
          </a:p>
        </p:txBody>
      </p:sp>
      <p:sp>
        <p:nvSpPr>
          <p:cNvPr id="56" name="Google Shape;56;p13"/>
          <p:cNvSpPr txBox="1">
            <a:spLocks noGrp="1"/>
          </p:cNvSpPr>
          <p:nvPr>
            <p:ph type="title"/>
          </p:nvPr>
        </p:nvSpPr>
        <p:spPr>
          <a:xfrm>
            <a:off x="609599" y="214888"/>
            <a:ext cx="10969625" cy="812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600"/>
              <a:buFont typeface="Franklin Gothic"/>
              <a:buNone/>
              <a:defRPr sz="3499" b="0" i="0" u="none" strike="noStrike" cap="none">
                <a:solidFill>
                  <a:schemeClr val="lt1"/>
                </a:solidFill>
                <a:latin typeface="+mj-lt"/>
                <a:ea typeface="Franklin Gothic"/>
                <a:cs typeface="Franklin Gothic"/>
                <a:sym typeface="Franklin Gothic"/>
              </a:defRPr>
            </a:lvl1pPr>
            <a:lvl2pPr marR="0" lvl="1"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2pPr>
            <a:lvl3pPr marR="0" lvl="2"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3pPr>
            <a:lvl4pPr marR="0" lvl="3"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4pPr>
            <a:lvl5pPr marR="0" lvl="4"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5pPr>
            <a:lvl6pPr marR="0" lvl="5"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6pPr>
            <a:lvl7pPr marR="0" lvl="6"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7pPr>
            <a:lvl8pPr marR="0" lvl="7"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8pPr>
            <a:lvl9pPr marR="0" lvl="8"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887904955"/>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487577" y="1045595"/>
            <a:ext cx="10097983" cy="5244640"/>
          </a:xfrm>
          <a:prstGeom prst="rect">
            <a:avLst/>
          </a:prstGeom>
        </p:spPr>
        <p:txBody>
          <a:bodyPr rtlCol="0">
            <a:normAutofit/>
          </a:bodyPr>
          <a:lstStyle/>
          <a:p>
            <a:pPr lvl="0"/>
            <a:r>
              <a:rPr lang="en-US" noProof="0"/>
              <a:t>Click icon to add chart</a:t>
            </a:r>
          </a:p>
        </p:txBody>
      </p:sp>
      <p:sp>
        <p:nvSpPr>
          <p:cNvPr id="4" name="Rectangle 3">
            <a:extLst>
              <a:ext uri="{FF2B5EF4-FFF2-40B4-BE49-F238E27FC236}">
                <a16:creationId xmlns:a16="http://schemas.microsoft.com/office/drawing/2014/main" id="{A4440A52-E1EA-1343-8F0F-A9D3D13FB383}"/>
              </a:ext>
            </a:extLst>
          </p:cNvPr>
          <p:cNvSpPr/>
          <p:nvPr userDrawn="1"/>
        </p:nvSpPr>
        <p:spPr bwMode="auto">
          <a:xfrm flipH="1" flipV="1">
            <a:off x="1" y="787405"/>
            <a:ext cx="12188825" cy="28575"/>
          </a:xfrm>
          <a:prstGeom prst="rect">
            <a:avLst/>
          </a:prstGeom>
          <a:solidFill>
            <a:schemeClr val="accent5"/>
          </a:solidFill>
          <a:ln>
            <a:solidFill>
              <a:srgbClr val="3A901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3963336564"/>
      </p:ext>
    </p:extLst>
  </p:cSld>
  <p:clrMapOvr>
    <a:masterClrMapping/>
  </p:clrMapOvr>
  <p:hf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2 column - white" preserve="1" userDrawn="1">
  <p:cSld name="2_2 column - white">
    <p:bg>
      <p:bgRef idx="1002">
        <a:schemeClr val="bg1"/>
      </p:bgRef>
    </p:bg>
    <p:spTree>
      <p:nvGrpSpPr>
        <p:cNvPr id="1" name="Shape 50"/>
        <p:cNvGrpSpPr/>
        <p:nvPr/>
      </p:nvGrpSpPr>
      <p:grpSpPr>
        <a:xfrm>
          <a:off x="0" y="0"/>
          <a:ext cx="0" cy="0"/>
          <a:chOff x="0" y="0"/>
          <a:chExt cx="0" cy="0"/>
        </a:xfrm>
      </p:grpSpPr>
      <p:pic>
        <p:nvPicPr>
          <p:cNvPr id="4" name="Google Shape;10;p9">
            <a:extLst>
              <a:ext uri="{FF2B5EF4-FFF2-40B4-BE49-F238E27FC236}">
                <a16:creationId xmlns:a16="http://schemas.microsoft.com/office/drawing/2014/main" id="{68136C0A-3FEE-F54F-8D94-54549002A4AB}"/>
              </a:ext>
            </a:extLst>
          </p:cNvPr>
          <p:cNvPicPr preferRelativeResize="0"/>
          <p:nvPr userDrawn="1"/>
        </p:nvPicPr>
        <p:blipFill rotWithShape="1">
          <a:blip r:embed="rId2">
            <a:alphaModFix/>
          </a:blip>
          <a:srcRect/>
          <a:stretch/>
        </p:blipFill>
        <p:spPr>
          <a:xfrm>
            <a:off x="1" y="0"/>
            <a:ext cx="12188825" cy="6578600"/>
          </a:xfrm>
          <a:prstGeom prst="rect">
            <a:avLst/>
          </a:prstGeom>
          <a:noFill/>
          <a:ln>
            <a:noFill/>
          </a:ln>
        </p:spPr>
      </p:pic>
      <p:sp>
        <p:nvSpPr>
          <p:cNvPr id="52" name="Google Shape;52;p13"/>
          <p:cNvSpPr txBox="1">
            <a:spLocks noGrp="1"/>
          </p:cNvSpPr>
          <p:nvPr>
            <p:ph type="body" idx="1"/>
          </p:nvPr>
        </p:nvSpPr>
        <p:spPr>
          <a:xfrm>
            <a:off x="499895" y="1429408"/>
            <a:ext cx="10969625" cy="4693125"/>
          </a:xfrm>
          <a:prstGeom prst="rect">
            <a:avLst/>
          </a:prstGeom>
          <a:noFill/>
          <a:ln>
            <a:noFill/>
          </a:ln>
        </p:spPr>
        <p:txBody>
          <a:bodyPr spcFirstLastPara="1" wrap="square" lIns="91425" tIns="45700" rIns="91425" bIns="45700" anchor="t" anchorCtr="0">
            <a:noAutofit/>
          </a:bodyPr>
          <a:lstStyle>
            <a:lvl1pPr marL="457064" marR="0" lvl="0" indent="-368189" algn="l" rtl="0">
              <a:spcBef>
                <a:spcPts val="440"/>
              </a:spcBef>
              <a:spcAft>
                <a:spcPts val="0"/>
              </a:spcAft>
              <a:buClr>
                <a:schemeClr val="bg1"/>
              </a:buClr>
              <a:buSzPts val="2200"/>
              <a:buFont typeface="Arial"/>
              <a:buChar char="•"/>
              <a:defRPr sz="2199" b="0" i="0" u="none" strike="noStrike" cap="none">
                <a:solidFill>
                  <a:schemeClr val="bg1"/>
                </a:solidFill>
                <a:latin typeface="+mn-lt"/>
                <a:ea typeface="Libre Franklin Medium"/>
                <a:cs typeface="Libre Franklin Medium"/>
                <a:sym typeface="Libre Franklin Medium"/>
              </a:defRPr>
            </a:lvl1pPr>
            <a:lvl2pPr marL="914126" marR="0" lvl="1" indent="-340258" algn="l" rtl="0">
              <a:spcBef>
                <a:spcPts val="440"/>
              </a:spcBef>
              <a:spcAft>
                <a:spcPts val="0"/>
              </a:spcAft>
              <a:buClr>
                <a:schemeClr val="bg1"/>
              </a:buClr>
              <a:buSzPts val="1760"/>
              <a:buFont typeface="Courier New"/>
              <a:buChar char="o"/>
              <a:defRPr sz="2000" b="0" i="0" u="none" strike="noStrike" cap="none">
                <a:solidFill>
                  <a:schemeClr val="bg1"/>
                </a:solidFill>
                <a:latin typeface="+mn-lt"/>
                <a:ea typeface="Libre Franklin"/>
                <a:cs typeface="Libre Franklin"/>
                <a:sym typeface="Libre Franklin"/>
              </a:defRPr>
            </a:lvl2pPr>
            <a:lvl3pPr marL="1371189" marR="0" lvl="2" indent="-355494" algn="l" rtl="0">
              <a:spcBef>
                <a:spcPts val="400"/>
              </a:spcBef>
              <a:spcAft>
                <a:spcPts val="0"/>
              </a:spcAft>
              <a:buClr>
                <a:srgbClr val="282B2E"/>
              </a:buClr>
              <a:buSzPts val="2000"/>
              <a:buFont typeface="Calibri"/>
              <a:buChar char="–"/>
              <a:defRPr sz="2000" b="0" i="0" u="none" strike="noStrike" cap="none">
                <a:solidFill>
                  <a:schemeClr val="bg1"/>
                </a:solidFill>
                <a:latin typeface="Libre Franklin"/>
                <a:ea typeface="Libre Franklin"/>
                <a:cs typeface="Libre Franklin"/>
                <a:sym typeface="Libre Franklin"/>
              </a:defRPr>
            </a:lvl3pPr>
            <a:lvl4pPr marL="1828252" marR="0" lvl="3" indent="-342797" algn="l" rtl="0">
              <a:spcBef>
                <a:spcPts val="360"/>
              </a:spcBef>
              <a:spcAft>
                <a:spcPts val="0"/>
              </a:spcAft>
              <a:buClr>
                <a:srgbClr val="282B2E"/>
              </a:buClr>
              <a:buSzPts val="1800"/>
              <a:buFont typeface="Noto Sans Symbols"/>
              <a:buChar char="▪"/>
              <a:defRPr sz="1800" b="0" i="0" u="none" strike="noStrike" cap="none">
                <a:solidFill>
                  <a:srgbClr val="282B2E"/>
                </a:solidFill>
                <a:latin typeface="Libre Franklin"/>
                <a:ea typeface="Libre Franklin"/>
                <a:cs typeface="Libre Franklin"/>
                <a:sym typeface="Libre Franklin"/>
              </a:defRPr>
            </a:lvl4pPr>
            <a:lvl5pPr marL="2285315" marR="0" lvl="4" indent="-342797" algn="l" rtl="0">
              <a:spcBef>
                <a:spcPts val="360"/>
              </a:spcBef>
              <a:spcAft>
                <a:spcPts val="0"/>
              </a:spcAft>
              <a:buClr>
                <a:srgbClr val="282B2E"/>
              </a:buClr>
              <a:buSzPts val="1800"/>
              <a:buFont typeface="Arial"/>
              <a:buChar char="»"/>
              <a:defRPr sz="1800" b="0" i="0" u="none" strike="noStrike" cap="none">
                <a:solidFill>
                  <a:srgbClr val="282B2E"/>
                </a:solidFill>
                <a:latin typeface="Libre Franklin"/>
                <a:ea typeface="Libre Franklin"/>
                <a:cs typeface="Libre Franklin"/>
                <a:sym typeface="Libre Franklin"/>
              </a:defRPr>
            </a:lvl5pPr>
            <a:lvl6pPr marL="2742377" marR="0" lvl="5"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199440" marR="0" lvl="6"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6504" marR="0" lvl="7"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3566" marR="0" lvl="8"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pPr lvl="1"/>
            <a:endParaRPr lang="en-US"/>
          </a:p>
          <a:p>
            <a:pPr lvl="1"/>
            <a:endParaRPr lang="en-US"/>
          </a:p>
          <a:p>
            <a:pPr lvl="2"/>
            <a:endParaRPr/>
          </a:p>
        </p:txBody>
      </p:sp>
      <p:sp>
        <p:nvSpPr>
          <p:cNvPr id="56" name="Google Shape;56;p13"/>
          <p:cNvSpPr txBox="1">
            <a:spLocks noGrp="1"/>
          </p:cNvSpPr>
          <p:nvPr>
            <p:ph type="title"/>
          </p:nvPr>
        </p:nvSpPr>
        <p:spPr>
          <a:xfrm>
            <a:off x="499895" y="214315"/>
            <a:ext cx="10969625" cy="812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600"/>
              <a:buFont typeface="Franklin Gothic"/>
              <a:buNone/>
              <a:defRPr sz="3499" b="0" i="0" u="none" strike="noStrike" cap="none">
                <a:solidFill>
                  <a:schemeClr val="lt1"/>
                </a:solidFill>
                <a:latin typeface="+mj-lt"/>
                <a:ea typeface="Franklin Gothic"/>
                <a:cs typeface="Franklin Gothic"/>
                <a:sym typeface="Franklin Gothic"/>
              </a:defRPr>
            </a:lvl1pPr>
            <a:lvl2pPr marR="0" lvl="1"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2pPr>
            <a:lvl3pPr marR="0" lvl="2"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3pPr>
            <a:lvl4pPr marR="0" lvl="3"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4pPr>
            <a:lvl5pPr marR="0" lvl="4"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5pPr>
            <a:lvl6pPr marR="0" lvl="5"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6pPr>
            <a:lvl7pPr marR="0" lvl="6"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7pPr>
            <a:lvl8pPr marR="0" lvl="7"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8pPr>
            <a:lvl9pPr marR="0" lvl="8"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2178513626"/>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ection - photo bkg" preserve="1">
  <p:cSld name="Section - photo bkg">
    <p:spTree>
      <p:nvGrpSpPr>
        <p:cNvPr id="1" name="Shape 69"/>
        <p:cNvGrpSpPr/>
        <p:nvPr/>
      </p:nvGrpSpPr>
      <p:grpSpPr>
        <a:xfrm>
          <a:off x="0" y="0"/>
          <a:ext cx="0" cy="0"/>
          <a:chOff x="0" y="0"/>
          <a:chExt cx="0" cy="0"/>
        </a:xfrm>
      </p:grpSpPr>
      <p:pic>
        <p:nvPicPr>
          <p:cNvPr id="3" name="Google Shape;10;p9">
            <a:extLst>
              <a:ext uri="{FF2B5EF4-FFF2-40B4-BE49-F238E27FC236}">
                <a16:creationId xmlns:a16="http://schemas.microsoft.com/office/drawing/2014/main" id="{38660F33-8B2B-844F-A1BD-C56898DB6217}"/>
              </a:ext>
            </a:extLst>
          </p:cNvPr>
          <p:cNvPicPr preferRelativeResize="0"/>
          <p:nvPr userDrawn="1"/>
        </p:nvPicPr>
        <p:blipFill rotWithShape="1">
          <a:blip r:embed="rId2">
            <a:alphaModFix/>
          </a:blip>
          <a:srcRect/>
          <a:stretch/>
        </p:blipFill>
        <p:spPr>
          <a:xfrm>
            <a:off x="1" y="0"/>
            <a:ext cx="12188825" cy="6578600"/>
          </a:xfrm>
          <a:prstGeom prst="rect">
            <a:avLst/>
          </a:prstGeom>
          <a:noFill/>
          <a:ln>
            <a:noFill/>
          </a:ln>
        </p:spPr>
      </p:pic>
      <p:sp>
        <p:nvSpPr>
          <p:cNvPr id="80" name="Google Shape;80;p17"/>
          <p:cNvSpPr txBox="1">
            <a:spLocks noGrp="1"/>
          </p:cNvSpPr>
          <p:nvPr>
            <p:ph type="subTitle" idx="1"/>
          </p:nvPr>
        </p:nvSpPr>
        <p:spPr>
          <a:xfrm>
            <a:off x="2057401" y="2835927"/>
            <a:ext cx="9004300" cy="1659876"/>
          </a:xfrm>
          <a:prstGeom prst="rect">
            <a:avLst/>
          </a:prstGeom>
          <a:noFill/>
          <a:ln>
            <a:noFill/>
          </a:ln>
        </p:spPr>
        <p:txBody>
          <a:bodyPr spcFirstLastPara="1" wrap="square" lIns="91425" tIns="45700" rIns="91425" bIns="45700" anchor="t" anchorCtr="0">
            <a:normAutofit/>
          </a:bodyPr>
          <a:lstStyle>
            <a:lvl1pPr marR="0" lvl="0" algn="l" rtl="0">
              <a:spcBef>
                <a:spcPts val="800"/>
              </a:spcBef>
              <a:spcAft>
                <a:spcPts val="0"/>
              </a:spcAft>
              <a:buClr>
                <a:schemeClr val="lt1"/>
              </a:buClr>
              <a:buSzPts val="4000"/>
              <a:buFont typeface="Arial"/>
              <a:buNone/>
              <a:defRPr sz="4399" b="0" i="0" u="none" strike="noStrike" cap="none">
                <a:solidFill>
                  <a:schemeClr val="lt1"/>
                </a:solidFill>
                <a:latin typeface="+mj-lt"/>
                <a:ea typeface="Libre Franklin Medium"/>
                <a:cs typeface="Libre Franklin Medium"/>
                <a:sym typeface="Libre Franklin Medium"/>
              </a:defRPr>
            </a:lvl1pPr>
            <a:lvl2pPr marR="0" lvl="1" algn="ctr" rtl="0">
              <a:spcBef>
                <a:spcPts val="480"/>
              </a:spcBef>
              <a:spcAft>
                <a:spcPts val="0"/>
              </a:spcAft>
              <a:buClr>
                <a:srgbClr val="888888"/>
              </a:buClr>
              <a:buSzPts val="2400"/>
              <a:buFont typeface="Arial"/>
              <a:buNone/>
              <a:defRPr sz="2399" b="0" i="0" u="none" strike="noStrike" cap="none">
                <a:solidFill>
                  <a:srgbClr val="888888"/>
                </a:solidFill>
                <a:latin typeface="Libre Franklin"/>
                <a:ea typeface="Libre Franklin"/>
                <a:cs typeface="Libre Franklin"/>
                <a:sym typeface="Libre Franklin"/>
              </a:defRPr>
            </a:lvl2pPr>
            <a:lvl3pPr marR="0" lvl="2" algn="ctr" rtl="0">
              <a:spcBef>
                <a:spcPts val="440"/>
              </a:spcBef>
              <a:spcAft>
                <a:spcPts val="0"/>
              </a:spcAft>
              <a:buClr>
                <a:srgbClr val="888888"/>
              </a:buClr>
              <a:buSzPts val="2200"/>
              <a:buFont typeface="Arial"/>
              <a:buNone/>
              <a:defRPr sz="2199" b="0" i="0" u="none" strike="noStrike" cap="none">
                <a:solidFill>
                  <a:srgbClr val="888888"/>
                </a:solidFill>
                <a:latin typeface="Libre Franklin"/>
                <a:ea typeface="Libre Franklin"/>
                <a:cs typeface="Libre Franklin"/>
                <a:sym typeface="Libre Franklin"/>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Libre Franklin"/>
                <a:ea typeface="Libre Franklin"/>
                <a:cs typeface="Libre Franklin"/>
                <a:sym typeface="Libre Franklin"/>
              </a:defRPr>
            </a:lvl4pPr>
            <a:lvl5pPr marR="0" lvl="4" algn="ctr" rtl="0">
              <a:spcBef>
                <a:spcPts val="360"/>
              </a:spcBef>
              <a:spcAft>
                <a:spcPts val="0"/>
              </a:spcAft>
              <a:buClr>
                <a:srgbClr val="888888"/>
              </a:buClr>
              <a:buSzPts val="1800"/>
              <a:buFont typeface="Arial"/>
              <a:buNone/>
              <a:defRPr sz="1800" b="0" i="0" u="none" strike="noStrike" cap="none">
                <a:solidFill>
                  <a:srgbClr val="888888"/>
                </a:solidFill>
                <a:latin typeface="Libre Franklin"/>
                <a:ea typeface="Libre Franklin"/>
                <a:cs typeface="Libre Franklin"/>
                <a:sym typeface="Libre Franklin"/>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Libre Franklin"/>
                <a:ea typeface="Libre Franklin"/>
                <a:cs typeface="Libre Franklin"/>
                <a:sym typeface="Libre Franklin"/>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Libre Franklin"/>
                <a:ea typeface="Libre Franklin"/>
                <a:cs typeface="Libre Franklin"/>
                <a:sym typeface="Libre Franklin"/>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Libre Franklin"/>
                <a:ea typeface="Libre Franklin"/>
                <a:cs typeface="Libre Franklin"/>
                <a:sym typeface="Libre Franklin"/>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267296543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Section -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21D5E6-581C-004E-8163-B9143B9B3F52}"/>
              </a:ext>
            </a:extLst>
          </p:cNvPr>
          <p:cNvSpPr/>
          <p:nvPr/>
        </p:nvSpPr>
        <p:spPr>
          <a:xfrm>
            <a:off x="1" y="676281"/>
            <a:ext cx="12188825" cy="282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1" y="2389460"/>
            <a:ext cx="12188825" cy="812725"/>
          </a:xfrm>
        </p:spPr>
        <p:txBody>
          <a:bodyPr/>
          <a:lstStyle>
            <a:lvl1pPr algn="ctr">
              <a:defRPr/>
            </a:lvl1pPr>
          </a:lstStyle>
          <a:p>
            <a:r>
              <a:rPr lang="en-US"/>
              <a:t>Click to edit Master title style</a:t>
            </a:r>
          </a:p>
        </p:txBody>
      </p:sp>
      <p:sp>
        <p:nvSpPr>
          <p:cNvPr id="7" name="Text Placeholder 6"/>
          <p:cNvSpPr>
            <a:spLocks noGrp="1"/>
          </p:cNvSpPr>
          <p:nvPr>
            <p:ph type="body" sz="quarter" idx="11"/>
          </p:nvPr>
        </p:nvSpPr>
        <p:spPr>
          <a:xfrm>
            <a:off x="4" y="3257087"/>
            <a:ext cx="12188824" cy="1150564"/>
          </a:xfrm>
          <a:prstGeom prst="rect">
            <a:avLst/>
          </a:prstGeom>
        </p:spPr>
        <p:txBody>
          <a:bodyPr/>
          <a:lstStyle>
            <a:lvl1pPr marL="0" indent="0" algn="ctr">
              <a:buFontTx/>
              <a:buNone/>
              <a:defRPr/>
            </a:lvl1pPr>
          </a:lstStyle>
          <a:p>
            <a:pPr lvl="0"/>
            <a:r>
              <a:rPr lang="en-US"/>
              <a:t>Edit Master text styles</a:t>
            </a:r>
          </a:p>
        </p:txBody>
      </p:sp>
    </p:spTree>
    <p:extLst>
      <p:ext uri="{BB962C8B-B14F-4D97-AF65-F5344CB8AC3E}">
        <p14:creationId xmlns:p14="http://schemas.microsoft.com/office/powerpoint/2010/main" val="2365400199"/>
      </p:ext>
    </p:extLst>
  </p:cSld>
  <p:clrMapOvr>
    <a:masterClrMapping/>
  </p:clrMapOvr>
  <p:hf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1 column - gree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B8C8B7-A3D6-834A-8629-7F63DFF9BA32}"/>
              </a:ext>
            </a:extLst>
          </p:cNvPr>
          <p:cNvSpPr/>
          <p:nvPr/>
        </p:nvSpPr>
        <p:spPr>
          <a:xfrm>
            <a:off x="1" y="847725"/>
            <a:ext cx="12188825"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a typeface="ＭＳ Ｐゴシック" pitchFamily="-106" charset="-128"/>
              <a:cs typeface="ＭＳ Ｐゴシック" pitchFamily="-106" charset="-128"/>
            </a:endParaRPr>
          </a:p>
        </p:txBody>
      </p:sp>
      <p:sp>
        <p:nvSpPr>
          <p:cNvPr id="5" name="Rectangle 4">
            <a:extLst>
              <a:ext uri="{FF2B5EF4-FFF2-40B4-BE49-F238E27FC236}">
                <a16:creationId xmlns:a16="http://schemas.microsoft.com/office/drawing/2014/main" id="{73E2DE8C-7200-B24B-B129-8F1EC936789B}"/>
              </a:ext>
            </a:extLst>
          </p:cNvPr>
          <p:cNvSpPr/>
          <p:nvPr/>
        </p:nvSpPr>
        <p:spPr>
          <a:xfrm>
            <a:off x="1" y="3"/>
            <a:ext cx="12188825"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8" name="Content Placeholder 6"/>
          <p:cNvSpPr>
            <a:spLocks noGrp="1"/>
          </p:cNvSpPr>
          <p:nvPr>
            <p:ph sz="quarter" idx="10"/>
          </p:nvPr>
        </p:nvSpPr>
        <p:spPr>
          <a:xfrm>
            <a:off x="477493" y="1046537"/>
            <a:ext cx="11233341"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4643037"/>
      </p:ext>
    </p:extLst>
  </p:cSld>
  <p:clrMapOvr>
    <a:masterClrMapping/>
  </p:clrMapOvr>
  <p:hf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2 column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FB84933-508E-0544-871B-846DEEF3801C}"/>
              </a:ext>
            </a:extLst>
          </p:cNvPr>
          <p:cNvSpPr/>
          <p:nvPr/>
        </p:nvSpPr>
        <p:spPr>
          <a:xfrm>
            <a:off x="1" y="847725"/>
            <a:ext cx="12188825"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a typeface="ＭＳ Ｐゴシック" pitchFamily="-106" charset="-128"/>
              <a:cs typeface="ＭＳ Ｐゴシック" pitchFamily="-106" charset="-128"/>
            </a:endParaRPr>
          </a:p>
        </p:txBody>
      </p:sp>
      <p:sp>
        <p:nvSpPr>
          <p:cNvPr id="8" name="Rectangle 7">
            <a:extLst>
              <a:ext uri="{FF2B5EF4-FFF2-40B4-BE49-F238E27FC236}">
                <a16:creationId xmlns:a16="http://schemas.microsoft.com/office/drawing/2014/main" id="{A209ED92-92B3-D94D-AC14-78853ACA52A4}"/>
              </a:ext>
            </a:extLst>
          </p:cNvPr>
          <p:cNvSpPr/>
          <p:nvPr/>
        </p:nvSpPr>
        <p:spPr>
          <a:xfrm>
            <a:off x="1" y="3"/>
            <a:ext cx="12188825"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ontent Placeholder 2"/>
          <p:cNvSpPr>
            <a:spLocks noGrp="1"/>
          </p:cNvSpPr>
          <p:nvPr>
            <p:ph sz="half" idx="1"/>
          </p:nvPr>
        </p:nvSpPr>
        <p:spPr>
          <a:xfrm>
            <a:off x="499895" y="1677981"/>
            <a:ext cx="5504894" cy="4267200"/>
          </a:xfrm>
          <a:prstGeom prst="rect">
            <a:avLst/>
          </a:prstGeom>
        </p:spPr>
        <p:txBody>
          <a:bodyPr/>
          <a:lstStyle>
            <a:lvl1pPr marL="182825" indent="-182825">
              <a:defRPr sz="2199" b="0" baseline="0">
                <a:solidFill>
                  <a:srgbClr val="FFFFFF"/>
                </a:solidFill>
              </a:defRPr>
            </a:lvl1pPr>
            <a:lvl2pPr>
              <a:buSzPct val="80000"/>
              <a:buFont typeface="Courier New" pitchFamily="49" charset="0"/>
              <a:buChar char="o"/>
              <a:defRPr lang="en-US" sz="2199" kern="1200" dirty="0" smtClean="0">
                <a:solidFill>
                  <a:srgbClr val="FFFFFF"/>
                </a:solidFill>
                <a:latin typeface="+mn-lt"/>
                <a:ea typeface="+mn-ea"/>
                <a:cs typeface="+mn-cs"/>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2"/>
          </p:nvPr>
        </p:nvSpPr>
        <p:spPr>
          <a:xfrm>
            <a:off x="6315488" y="1677981"/>
            <a:ext cx="5664219" cy="4267200"/>
          </a:xfrm>
          <a:prstGeom prst="rect">
            <a:avLst/>
          </a:prstGeom>
        </p:spPr>
        <p:txBody>
          <a:bodyPr/>
          <a:lstStyle>
            <a:lvl1pPr marL="182825" indent="-182825">
              <a:defRPr sz="2199" b="0">
                <a:solidFill>
                  <a:srgbClr val="FFFFFF"/>
                </a:solidFill>
              </a:defRPr>
            </a:lvl1pPr>
            <a:lvl2pPr>
              <a:buSzPct val="80000"/>
              <a:buFont typeface="Courier New" pitchFamily="49" charset="0"/>
              <a:buChar char="o"/>
              <a:defRPr sz="2199">
                <a:solidFill>
                  <a:srgbClr val="FFFFFF"/>
                </a:solidFill>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p:cNvSpPr>
            <a:spLocks noGrp="1"/>
          </p:cNvSpPr>
          <p:nvPr>
            <p:ph type="body" sz="quarter" idx="10"/>
          </p:nvPr>
        </p:nvSpPr>
        <p:spPr>
          <a:xfrm>
            <a:off x="499896" y="1068381"/>
            <a:ext cx="5494937" cy="457200"/>
          </a:xfrm>
          <a:prstGeom prst="rect">
            <a:avLst/>
          </a:prstGeom>
        </p:spPr>
        <p:txBody>
          <a:bodyPr>
            <a:noAutofit/>
          </a:bodyPr>
          <a:lstStyle>
            <a:lvl1pPr>
              <a:buNone/>
              <a:defRPr sz="2399" b="1">
                <a:solidFill>
                  <a:srgbClr val="FFFFFF"/>
                </a:solidFill>
              </a:defRPr>
            </a:lvl1pPr>
          </a:lstStyle>
          <a:p>
            <a:pPr lvl="0"/>
            <a:r>
              <a:rPr lang="en-US"/>
              <a:t>Edit Master text styles</a:t>
            </a:r>
          </a:p>
        </p:txBody>
      </p:sp>
      <p:sp>
        <p:nvSpPr>
          <p:cNvPr id="12" name="Text Placeholder 8"/>
          <p:cNvSpPr>
            <a:spLocks noGrp="1"/>
          </p:cNvSpPr>
          <p:nvPr>
            <p:ph type="body" sz="quarter" idx="11"/>
          </p:nvPr>
        </p:nvSpPr>
        <p:spPr>
          <a:xfrm>
            <a:off x="6315488" y="1068381"/>
            <a:ext cx="5664219" cy="457200"/>
          </a:xfrm>
          <a:prstGeom prst="rect">
            <a:avLst/>
          </a:prstGeom>
        </p:spPr>
        <p:txBody>
          <a:bodyPr>
            <a:noAutofit/>
          </a:bodyPr>
          <a:lstStyle>
            <a:lvl1pPr>
              <a:buNone/>
              <a:defRPr sz="2399" b="1">
                <a:solidFill>
                  <a:srgbClr val="FFFFFF"/>
                </a:solidFill>
              </a:defRPr>
            </a:lvl1pPr>
          </a:lstStyle>
          <a:p>
            <a:pPr lvl="0"/>
            <a:r>
              <a:rPr lang="en-US"/>
              <a:t>Edit Master text styles</a:t>
            </a:r>
          </a:p>
        </p:txBody>
      </p:sp>
    </p:spTree>
    <p:extLst>
      <p:ext uri="{BB962C8B-B14F-4D97-AF65-F5344CB8AC3E}">
        <p14:creationId xmlns:p14="http://schemas.microsoft.com/office/powerpoint/2010/main" val="4074200324"/>
      </p:ext>
    </p:extLst>
  </p:cSld>
  <p:clrMapOvr>
    <a:masterClrMapping/>
  </p:clrMapOvr>
  <p:hf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Chart - gree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020D9F9-4CA1-294E-8CD0-639334505A36}"/>
              </a:ext>
            </a:extLst>
          </p:cNvPr>
          <p:cNvSpPr/>
          <p:nvPr/>
        </p:nvSpPr>
        <p:spPr>
          <a:xfrm>
            <a:off x="1" y="847725"/>
            <a:ext cx="12188825"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a typeface="ＭＳ Ｐゴシック" pitchFamily="-106" charset="-128"/>
              <a:cs typeface="ＭＳ Ｐゴシック" pitchFamily="-106" charset="-128"/>
            </a:endParaRPr>
          </a:p>
        </p:txBody>
      </p:sp>
      <p:sp>
        <p:nvSpPr>
          <p:cNvPr id="5" name="Rectangle 4">
            <a:extLst>
              <a:ext uri="{FF2B5EF4-FFF2-40B4-BE49-F238E27FC236}">
                <a16:creationId xmlns:a16="http://schemas.microsoft.com/office/drawing/2014/main" id="{123A7952-DB11-6D40-8675-893109ADF820}"/>
              </a:ext>
            </a:extLst>
          </p:cNvPr>
          <p:cNvSpPr/>
          <p:nvPr/>
        </p:nvSpPr>
        <p:spPr>
          <a:xfrm>
            <a:off x="1" y="3"/>
            <a:ext cx="12188825"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hart Placeholder 6"/>
          <p:cNvSpPr>
            <a:spLocks noGrp="1"/>
          </p:cNvSpPr>
          <p:nvPr>
            <p:ph type="chart" sz="quarter" idx="10"/>
          </p:nvPr>
        </p:nvSpPr>
        <p:spPr>
          <a:xfrm>
            <a:off x="487577" y="1045595"/>
            <a:ext cx="10097983" cy="5244640"/>
          </a:xfrm>
          <a:prstGeom prst="rect">
            <a:avLst/>
          </a:prstGeom>
        </p:spPr>
        <p:txBody>
          <a:bodyPr rtlCol="0">
            <a:normAutofit/>
          </a:bodyPr>
          <a:lstStyle>
            <a:lvl1pPr>
              <a:defRPr>
                <a:solidFill>
                  <a:srgbClr val="FFFFFF"/>
                </a:solidFill>
              </a:defRPr>
            </a:lvl1pPr>
          </a:lstStyle>
          <a:p>
            <a:pPr lvl="0"/>
            <a:r>
              <a:rPr lang="en-US" noProof="0"/>
              <a:t>Click icon to add chart</a:t>
            </a:r>
          </a:p>
        </p:txBody>
      </p:sp>
    </p:spTree>
    <p:extLst>
      <p:ext uri="{BB962C8B-B14F-4D97-AF65-F5344CB8AC3E}">
        <p14:creationId xmlns:p14="http://schemas.microsoft.com/office/powerpoint/2010/main" val="2687257017"/>
      </p:ext>
    </p:extLst>
  </p:cSld>
  <p:clrMapOvr>
    <a:masterClrMapping/>
  </p:clrMapOvr>
  <p:hf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Section -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20D6B8-07C9-B449-BD4D-21C6DB73C4A2}"/>
              </a:ext>
            </a:extLst>
          </p:cNvPr>
          <p:cNvSpPr/>
          <p:nvPr/>
        </p:nvSpPr>
        <p:spPr>
          <a:xfrm>
            <a:off x="1" y="4"/>
            <a:ext cx="12188825" cy="655161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a typeface="ＭＳ Ｐゴシック" pitchFamily="-106" charset="-128"/>
              <a:cs typeface="ＭＳ Ｐゴシック" pitchFamily="-106" charset="-128"/>
            </a:endParaRPr>
          </a:p>
        </p:txBody>
      </p:sp>
      <p:sp>
        <p:nvSpPr>
          <p:cNvPr id="4" name="Title 1">
            <a:extLst>
              <a:ext uri="{FF2B5EF4-FFF2-40B4-BE49-F238E27FC236}">
                <a16:creationId xmlns:a16="http://schemas.microsoft.com/office/drawing/2014/main" id="{FEDEE81E-FC4B-314C-90D0-087E23A9350D}"/>
              </a:ext>
            </a:extLst>
          </p:cNvPr>
          <p:cNvSpPr txBox="1">
            <a:spLocks/>
          </p:cNvSpPr>
          <p:nvPr/>
        </p:nvSpPr>
        <p:spPr>
          <a:xfrm>
            <a:off x="1" y="2389188"/>
            <a:ext cx="12188825" cy="812800"/>
          </a:xfrm>
          <a:prstGeom prst="rect">
            <a:avLst/>
          </a:prstGeom>
        </p:spPr>
        <p:txBody>
          <a:bodyPr anchor="ctr"/>
          <a:lstStyle>
            <a:lvl1pPr algn="ctr" defTabSz="457200" rtl="0" eaLnBrk="1" latinLnBrk="0" hangingPunct="1">
              <a:spcBef>
                <a:spcPct val="0"/>
              </a:spcBef>
              <a:buNone/>
              <a:defRPr lang="en-US" sz="3300" b="1" kern="1200" dirty="0" smtClean="0">
                <a:solidFill>
                  <a:schemeClr val="accent5"/>
                </a:solidFill>
                <a:latin typeface="+mj-lt"/>
                <a:ea typeface="+mj-ea"/>
                <a:cs typeface="Arial"/>
              </a:defRPr>
            </a:lvl1pPr>
          </a:lstStyle>
          <a:p>
            <a:pPr fontAlgn="auto">
              <a:spcAft>
                <a:spcPts val="0"/>
              </a:spcAft>
              <a:defRPr/>
            </a:pPr>
            <a:r>
              <a:rPr sz="3299">
                <a:solidFill>
                  <a:srgbClr val="FFFFFF"/>
                </a:solidFill>
              </a:rPr>
              <a:t>Click to edit Master title style</a:t>
            </a:r>
          </a:p>
        </p:txBody>
      </p:sp>
      <p:sp>
        <p:nvSpPr>
          <p:cNvPr id="10" name="Text Placeholder 6"/>
          <p:cNvSpPr>
            <a:spLocks noGrp="1"/>
          </p:cNvSpPr>
          <p:nvPr>
            <p:ph type="body" sz="quarter" idx="11"/>
          </p:nvPr>
        </p:nvSpPr>
        <p:spPr>
          <a:xfrm>
            <a:off x="4" y="3257087"/>
            <a:ext cx="12188824" cy="1150564"/>
          </a:xfrm>
          <a:prstGeom prst="rect">
            <a:avLst/>
          </a:prstGeom>
        </p:spPr>
        <p:txBody>
          <a:bodyPr/>
          <a:lstStyle>
            <a:lvl1pPr marL="0" indent="0" algn="ctr">
              <a:buFontTx/>
              <a:buNone/>
              <a:defRPr>
                <a:solidFill>
                  <a:srgbClr val="FFFFFF"/>
                </a:solidFill>
              </a:defRPr>
            </a:lvl1pPr>
          </a:lstStyle>
          <a:p>
            <a:pPr lvl="0"/>
            <a:r>
              <a:rPr lang="en-US"/>
              <a:t>Edit Master text styles</a:t>
            </a:r>
          </a:p>
        </p:txBody>
      </p:sp>
    </p:spTree>
    <p:extLst>
      <p:ext uri="{BB962C8B-B14F-4D97-AF65-F5344CB8AC3E}">
        <p14:creationId xmlns:p14="http://schemas.microsoft.com/office/powerpoint/2010/main" val="3998082458"/>
      </p:ext>
    </p:extLst>
  </p:cSld>
  <p:clrMapOvr>
    <a:masterClrMapping/>
  </p:clrMapOvr>
  <p:hf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F24DF-270F-4250-8973-98B4D6CD2E20}"/>
              </a:ext>
            </a:extLst>
          </p:cNvPr>
          <p:cNvSpPr>
            <a:spLocks noGrp="1"/>
          </p:cNvSpPr>
          <p:nvPr>
            <p:ph type="ctrTitle"/>
          </p:nvPr>
        </p:nvSpPr>
        <p:spPr>
          <a:xfrm>
            <a:off x="1523604" y="1122363"/>
            <a:ext cx="9141619" cy="2387600"/>
          </a:xfrm>
        </p:spPr>
        <p:txBody>
          <a:bodyPr anchor="b"/>
          <a:lstStyle>
            <a:lvl1pPr algn="ctr">
              <a:defRPr sz="5997"/>
            </a:lvl1pPr>
          </a:lstStyle>
          <a:p>
            <a:r>
              <a:rPr lang="en-US"/>
              <a:t>Click to edit Master title style</a:t>
            </a:r>
          </a:p>
        </p:txBody>
      </p:sp>
      <p:sp>
        <p:nvSpPr>
          <p:cNvPr id="3" name="Subtitle 2">
            <a:extLst>
              <a:ext uri="{FF2B5EF4-FFF2-40B4-BE49-F238E27FC236}">
                <a16:creationId xmlns:a16="http://schemas.microsoft.com/office/drawing/2014/main" id="{2AB6A9C8-EFC9-4BA4-83E1-911490969F59}"/>
              </a:ext>
            </a:extLst>
          </p:cNvPr>
          <p:cNvSpPr>
            <a:spLocks noGrp="1"/>
          </p:cNvSpPr>
          <p:nvPr>
            <p:ph type="subTitle" idx="1"/>
          </p:nvPr>
        </p:nvSpPr>
        <p:spPr>
          <a:xfrm>
            <a:off x="1523604" y="3602037"/>
            <a:ext cx="9141619" cy="1655763"/>
          </a:xfrm>
        </p:spPr>
        <p:txBody>
          <a:bodyPr/>
          <a:lstStyle>
            <a:lvl1pPr marL="0" indent="0" algn="ctr">
              <a:buNone/>
              <a:defRPr sz="2398"/>
            </a:lvl1pPr>
            <a:lvl2pPr marL="456924" indent="0" algn="ctr">
              <a:buNone/>
              <a:defRPr sz="1998"/>
            </a:lvl2pPr>
            <a:lvl3pPr marL="913853" indent="0" algn="ctr">
              <a:buNone/>
              <a:defRPr sz="1798"/>
            </a:lvl3pPr>
            <a:lvl4pPr marL="1370777" indent="0" algn="ctr">
              <a:buNone/>
              <a:defRPr sz="1600"/>
            </a:lvl4pPr>
            <a:lvl5pPr marL="1827703" indent="0" algn="ctr">
              <a:buNone/>
              <a:defRPr sz="1600"/>
            </a:lvl5pPr>
            <a:lvl6pPr marL="2284631" indent="0" algn="ctr">
              <a:buNone/>
              <a:defRPr sz="1600"/>
            </a:lvl6pPr>
            <a:lvl7pPr marL="2741556" indent="0" algn="ctr">
              <a:buNone/>
              <a:defRPr sz="1600"/>
            </a:lvl7pPr>
            <a:lvl8pPr marL="3198480" indent="0" algn="ctr">
              <a:buNone/>
              <a:defRPr sz="1600"/>
            </a:lvl8pPr>
            <a:lvl9pPr marL="3655405"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263E08-BFCB-4C09-8347-AF82A3E6AFFD}"/>
              </a:ext>
            </a:extLst>
          </p:cNvPr>
          <p:cNvSpPr>
            <a:spLocks noGrp="1"/>
          </p:cNvSpPr>
          <p:nvPr>
            <p:ph type="dt" sz="half" idx="10"/>
          </p:nvPr>
        </p:nvSpPr>
        <p:spPr/>
        <p:txBody>
          <a:bodyPr/>
          <a:lstStyle/>
          <a:p>
            <a:fld id="{83EE801E-1C63-4BAE-B544-95351A77BC72}" type="datetimeFigureOut">
              <a:rPr lang="en-US" smtClean="0"/>
              <a:t>9/17/2024</a:t>
            </a:fld>
            <a:endParaRPr lang="en-US"/>
          </a:p>
        </p:txBody>
      </p:sp>
      <p:sp>
        <p:nvSpPr>
          <p:cNvPr id="5" name="Footer Placeholder 4">
            <a:extLst>
              <a:ext uri="{FF2B5EF4-FFF2-40B4-BE49-F238E27FC236}">
                <a16:creationId xmlns:a16="http://schemas.microsoft.com/office/drawing/2014/main" id="{0300605B-FE11-4E32-852E-7F9267E0AA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75E176-9FD4-4F0D-8AB9-35035090C82A}"/>
              </a:ext>
            </a:extLst>
          </p:cNvPr>
          <p:cNvSpPr>
            <a:spLocks noGrp="1"/>
          </p:cNvSpPr>
          <p:nvPr>
            <p:ph type="sldNum" sz="quarter" idx="12"/>
          </p:nvPr>
        </p:nvSpPr>
        <p:spPr/>
        <p:txBody>
          <a:bodyPr/>
          <a:lstStyle/>
          <a:p>
            <a:fld id="{9B967F9A-3557-4137-9F61-073DAC1D9E62}" type="slidenum">
              <a:rPr lang="en-US" smtClean="0"/>
              <a:t>‹#›</a:t>
            </a:fld>
            <a:endParaRPr lang="en-US"/>
          </a:p>
        </p:txBody>
      </p:sp>
    </p:spTree>
    <p:extLst>
      <p:ext uri="{BB962C8B-B14F-4D97-AF65-F5344CB8AC3E}">
        <p14:creationId xmlns:p14="http://schemas.microsoft.com/office/powerpoint/2010/main" val="380032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1 column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4459B0-526C-AC45-B677-B362A71A716E}"/>
              </a:ext>
            </a:extLst>
          </p:cNvPr>
          <p:cNvSpPr/>
          <p:nvPr userDrawn="1"/>
        </p:nvSpPr>
        <p:spPr>
          <a:xfrm>
            <a:off x="0" y="-47704"/>
            <a:ext cx="12188825" cy="6626634"/>
          </a:xfrm>
          <a:prstGeom prst="rect">
            <a:avLst/>
          </a:prstGeom>
          <a:gradFill flip="none" rotWithShape="1">
            <a:gsLst>
              <a:gs pos="49000">
                <a:srgbClr val="00B9EA"/>
              </a:gs>
              <a:gs pos="100000">
                <a:srgbClr val="0689A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0"/>
          </p:nvPr>
        </p:nvSpPr>
        <p:spPr>
          <a:xfrm>
            <a:off x="477490" y="1046532"/>
            <a:ext cx="11233341" cy="537070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0D43291-1FB6-B94D-8E01-A611167DDDC9}"/>
              </a:ext>
            </a:extLst>
          </p:cNvPr>
          <p:cNvCxnSpPr>
            <a:cxnSpLocks/>
          </p:cNvCxnSpPr>
          <p:nvPr userDrawn="1"/>
        </p:nvCxnSpPr>
        <p:spPr>
          <a:xfrm>
            <a:off x="0"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2E3196BE-ECE5-D14D-9A4D-DBD208417A97}"/>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7000" contrast="-4000"/>
                    </a14:imgEffect>
                  </a14:imgLayer>
                </a14:imgProps>
              </a:ext>
              <a:ext uri="{28A0092B-C50C-407E-A947-70E740481C1C}">
                <a14:useLocalDpi xmlns:a14="http://schemas.microsoft.com/office/drawing/2010/main"/>
              </a:ext>
            </a:extLst>
          </a:blip>
          <a:srcRect/>
          <a:stretch/>
        </p:blipFill>
        <p:spPr>
          <a:xfrm>
            <a:off x="-252" y="-47704"/>
            <a:ext cx="12189077" cy="882533"/>
          </a:xfrm>
          <a:prstGeom prst="rect">
            <a:avLst/>
          </a:prstGeom>
        </p:spPr>
      </p:pic>
      <p:sp>
        <p:nvSpPr>
          <p:cNvPr id="9" name="Title 1">
            <a:extLst>
              <a:ext uri="{FF2B5EF4-FFF2-40B4-BE49-F238E27FC236}">
                <a16:creationId xmlns:a16="http://schemas.microsoft.com/office/drawing/2014/main" id="{8B9820C4-3E36-264E-A24B-A006D79228AF}"/>
              </a:ext>
            </a:extLst>
          </p:cNvPr>
          <p:cNvSpPr>
            <a:spLocks noGrp="1"/>
          </p:cNvSpPr>
          <p:nvPr>
            <p:ph type="title"/>
          </p:nvPr>
        </p:nvSpPr>
        <p:spPr>
          <a:xfrm>
            <a:off x="-252" y="-47704"/>
            <a:ext cx="12188824" cy="861741"/>
          </a:xfrm>
          <a:noFill/>
        </p:spPr>
        <p:txBody>
          <a:bodyPr lIns="365760"/>
          <a:lstStyle>
            <a:lvl1pP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Tree>
    <p:extLst>
      <p:ext uri="{BB962C8B-B14F-4D97-AF65-F5344CB8AC3E}">
        <p14:creationId xmlns:p14="http://schemas.microsoft.com/office/powerpoint/2010/main" val="4119674276"/>
      </p:ext>
    </p:extLst>
  </p:cSld>
  <p:clrMapOvr>
    <a:masterClrMapping/>
  </p:clrMapOvr>
  <p:hf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ection -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31062E-E1DC-C446-A519-C408988BDA7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825" cy="6573997"/>
          </a:xfrm>
          <a:prstGeom prst="rect">
            <a:avLst/>
          </a:prstGeom>
        </p:spPr>
      </p:pic>
      <p:sp>
        <p:nvSpPr>
          <p:cNvPr id="9" name="Title 8">
            <a:extLst>
              <a:ext uri="{FF2B5EF4-FFF2-40B4-BE49-F238E27FC236}">
                <a16:creationId xmlns:a16="http://schemas.microsoft.com/office/drawing/2014/main" id="{8A8BA626-69D1-1C40-A525-6CF771076F20}"/>
              </a:ext>
            </a:extLst>
          </p:cNvPr>
          <p:cNvSpPr>
            <a:spLocks noGrp="1"/>
          </p:cNvSpPr>
          <p:nvPr>
            <p:ph type="title"/>
          </p:nvPr>
        </p:nvSpPr>
        <p:spPr>
          <a:xfrm>
            <a:off x="1" y="954922"/>
            <a:ext cx="12188824" cy="764562"/>
          </a:xfrm>
          <a:solidFill>
            <a:srgbClr val="00B9EA"/>
          </a:solidFill>
        </p:spPr>
        <p:txBody>
          <a:bodyPr lIns="365760"/>
          <a:lstStyle>
            <a:lvl1pPr>
              <a:defRPr>
                <a:solidFill>
                  <a:schemeClr val="bg1"/>
                </a:solidFill>
              </a:defRPr>
            </a:lvl1pPr>
          </a:lstStyle>
          <a:p>
            <a:r>
              <a:rPr lang="en-US"/>
              <a:t>Click to edit Master title style</a:t>
            </a:r>
          </a:p>
        </p:txBody>
      </p:sp>
      <p:sp>
        <p:nvSpPr>
          <p:cNvPr id="8" name="Text Placeholder 6">
            <a:extLst>
              <a:ext uri="{FF2B5EF4-FFF2-40B4-BE49-F238E27FC236}">
                <a16:creationId xmlns:a16="http://schemas.microsoft.com/office/drawing/2014/main" id="{812907A1-3F22-8A45-9C0D-8FEE9CE61A29}"/>
              </a:ext>
            </a:extLst>
          </p:cNvPr>
          <p:cNvSpPr>
            <a:spLocks noGrp="1"/>
          </p:cNvSpPr>
          <p:nvPr>
            <p:ph type="body" sz="quarter" idx="12"/>
          </p:nvPr>
        </p:nvSpPr>
        <p:spPr>
          <a:xfrm>
            <a:off x="8055980" y="1052351"/>
            <a:ext cx="3912243" cy="667133"/>
          </a:xfrm>
          <a:prstGeom prst="rect">
            <a:avLst/>
          </a:prstGeom>
        </p:spPr>
        <p:txBody>
          <a:bodyPr anchor="ctr" anchorCtr="0"/>
          <a:lstStyle>
            <a:lvl1pPr marL="0" indent="0" algn="r">
              <a:buFontTx/>
              <a:buNone/>
              <a:defRPr sz="1600">
                <a:solidFill>
                  <a:srgbClr val="FFFFFF"/>
                </a:solidFill>
              </a:defRPr>
            </a:lvl1pPr>
          </a:lstStyle>
          <a:p>
            <a:pPr lvl="0"/>
            <a:r>
              <a:rPr lang="en-US"/>
              <a:t>Click to edit Master text styles</a:t>
            </a:r>
          </a:p>
        </p:txBody>
      </p:sp>
      <p:pic>
        <p:nvPicPr>
          <p:cNvPr id="6" name="Picture 5">
            <a:extLst>
              <a:ext uri="{FF2B5EF4-FFF2-40B4-BE49-F238E27FC236}">
                <a16:creationId xmlns:a16="http://schemas.microsoft.com/office/drawing/2014/main" id="{2CA9722B-F769-BD49-AB39-500DBFBA0D9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55980" y="5452328"/>
            <a:ext cx="3732940" cy="600118"/>
          </a:xfrm>
          <a:prstGeom prst="rect">
            <a:avLst/>
          </a:prstGeom>
        </p:spPr>
      </p:pic>
    </p:spTree>
    <p:extLst>
      <p:ext uri="{BB962C8B-B14F-4D97-AF65-F5344CB8AC3E}">
        <p14:creationId xmlns:p14="http://schemas.microsoft.com/office/powerpoint/2010/main" val="1692581926"/>
      </p:ext>
    </p:extLst>
  </p:cSld>
  <p:clrMapOvr>
    <a:masterClrMapping/>
  </p:clrMapOvr>
  <p:hf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Section - gre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52D6E2-D395-1B4B-81F6-65610DC4274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8825" cy="6574971"/>
          </a:xfrm>
          <a:prstGeom prst="rect">
            <a:avLst/>
          </a:prstGeom>
        </p:spPr>
      </p:pic>
      <p:sp>
        <p:nvSpPr>
          <p:cNvPr id="9" name="Title 8">
            <a:extLst>
              <a:ext uri="{FF2B5EF4-FFF2-40B4-BE49-F238E27FC236}">
                <a16:creationId xmlns:a16="http://schemas.microsoft.com/office/drawing/2014/main" id="{8A8BA626-69D1-1C40-A525-6CF771076F20}"/>
              </a:ext>
            </a:extLst>
          </p:cNvPr>
          <p:cNvSpPr>
            <a:spLocks noGrp="1"/>
          </p:cNvSpPr>
          <p:nvPr>
            <p:ph type="title"/>
          </p:nvPr>
        </p:nvSpPr>
        <p:spPr>
          <a:xfrm>
            <a:off x="1" y="954922"/>
            <a:ext cx="12188824" cy="764562"/>
          </a:xfrm>
          <a:solidFill>
            <a:srgbClr val="00B9EA"/>
          </a:solidFill>
        </p:spPr>
        <p:txBody>
          <a:bodyPr lIns="365760"/>
          <a:lstStyle>
            <a:lvl1pPr>
              <a:defRPr>
                <a:solidFill>
                  <a:schemeClr val="bg1"/>
                </a:solidFill>
              </a:defRPr>
            </a:lvl1pPr>
          </a:lstStyle>
          <a:p>
            <a:r>
              <a:rPr lang="en-US"/>
              <a:t>Click to edit Master title style</a:t>
            </a:r>
          </a:p>
        </p:txBody>
      </p:sp>
      <p:sp>
        <p:nvSpPr>
          <p:cNvPr id="8" name="Text Placeholder 6">
            <a:extLst>
              <a:ext uri="{FF2B5EF4-FFF2-40B4-BE49-F238E27FC236}">
                <a16:creationId xmlns:a16="http://schemas.microsoft.com/office/drawing/2014/main" id="{812907A1-3F22-8A45-9C0D-8FEE9CE61A29}"/>
              </a:ext>
            </a:extLst>
          </p:cNvPr>
          <p:cNvSpPr>
            <a:spLocks noGrp="1"/>
          </p:cNvSpPr>
          <p:nvPr>
            <p:ph type="body" sz="quarter" idx="12"/>
          </p:nvPr>
        </p:nvSpPr>
        <p:spPr>
          <a:xfrm>
            <a:off x="8055980" y="1052351"/>
            <a:ext cx="3912243" cy="667133"/>
          </a:xfrm>
          <a:prstGeom prst="rect">
            <a:avLst/>
          </a:prstGeom>
        </p:spPr>
        <p:txBody>
          <a:bodyPr anchor="ctr" anchorCtr="0"/>
          <a:lstStyle>
            <a:lvl1pPr marL="0" indent="0" algn="r">
              <a:buFontTx/>
              <a:buNone/>
              <a:defRPr sz="1600">
                <a:solidFill>
                  <a:srgbClr val="FFFFFF"/>
                </a:solidFill>
              </a:defRPr>
            </a:lvl1pPr>
          </a:lstStyle>
          <a:p>
            <a:pPr lvl="0"/>
            <a:r>
              <a:rPr lang="en-US"/>
              <a:t>Click to edit Master text styles</a:t>
            </a:r>
          </a:p>
        </p:txBody>
      </p:sp>
      <p:pic>
        <p:nvPicPr>
          <p:cNvPr id="6" name="Picture 5">
            <a:extLst>
              <a:ext uri="{FF2B5EF4-FFF2-40B4-BE49-F238E27FC236}">
                <a16:creationId xmlns:a16="http://schemas.microsoft.com/office/drawing/2014/main" id="{2CA9722B-F769-BD49-AB39-500DBFBA0D9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55980" y="5452328"/>
            <a:ext cx="3732940" cy="600118"/>
          </a:xfrm>
          <a:prstGeom prst="rect">
            <a:avLst/>
          </a:prstGeom>
        </p:spPr>
      </p:pic>
    </p:spTree>
    <p:extLst>
      <p:ext uri="{BB962C8B-B14F-4D97-AF65-F5344CB8AC3E}">
        <p14:creationId xmlns:p14="http://schemas.microsoft.com/office/powerpoint/2010/main" val="3851725746"/>
      </p:ext>
    </p:extLst>
  </p:cSld>
  <p:clrMapOvr>
    <a:masterClrMapping/>
  </p:clrMapOvr>
  <p:hf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Section -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31062E-E1DC-C446-A519-C408988BDA7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8825" cy="6574971"/>
          </a:xfrm>
          <a:prstGeom prst="rect">
            <a:avLst/>
          </a:prstGeom>
        </p:spPr>
      </p:pic>
      <p:sp>
        <p:nvSpPr>
          <p:cNvPr id="9" name="Title 8">
            <a:extLst>
              <a:ext uri="{FF2B5EF4-FFF2-40B4-BE49-F238E27FC236}">
                <a16:creationId xmlns:a16="http://schemas.microsoft.com/office/drawing/2014/main" id="{8A8BA626-69D1-1C40-A525-6CF771076F20}"/>
              </a:ext>
            </a:extLst>
          </p:cNvPr>
          <p:cNvSpPr>
            <a:spLocks noGrp="1"/>
          </p:cNvSpPr>
          <p:nvPr>
            <p:ph type="title"/>
          </p:nvPr>
        </p:nvSpPr>
        <p:spPr>
          <a:xfrm>
            <a:off x="1" y="954922"/>
            <a:ext cx="12188824" cy="764562"/>
          </a:xfrm>
          <a:solidFill>
            <a:srgbClr val="43BDBB"/>
          </a:solidFill>
        </p:spPr>
        <p:txBody>
          <a:bodyPr lIns="365760"/>
          <a:lstStyle>
            <a:lvl1pPr>
              <a:defRPr>
                <a:solidFill>
                  <a:schemeClr val="bg1"/>
                </a:solidFill>
              </a:defRPr>
            </a:lvl1pPr>
          </a:lstStyle>
          <a:p>
            <a:r>
              <a:rPr lang="en-US"/>
              <a:t>Click to edit Master title style</a:t>
            </a:r>
          </a:p>
        </p:txBody>
      </p:sp>
      <p:sp>
        <p:nvSpPr>
          <p:cNvPr id="8" name="Text Placeholder 6">
            <a:extLst>
              <a:ext uri="{FF2B5EF4-FFF2-40B4-BE49-F238E27FC236}">
                <a16:creationId xmlns:a16="http://schemas.microsoft.com/office/drawing/2014/main" id="{812907A1-3F22-8A45-9C0D-8FEE9CE61A29}"/>
              </a:ext>
            </a:extLst>
          </p:cNvPr>
          <p:cNvSpPr>
            <a:spLocks noGrp="1"/>
          </p:cNvSpPr>
          <p:nvPr>
            <p:ph type="body" sz="quarter" idx="12"/>
          </p:nvPr>
        </p:nvSpPr>
        <p:spPr>
          <a:xfrm>
            <a:off x="8055980" y="1052351"/>
            <a:ext cx="3912243" cy="667133"/>
          </a:xfrm>
          <a:prstGeom prst="rect">
            <a:avLst/>
          </a:prstGeom>
        </p:spPr>
        <p:txBody>
          <a:bodyPr anchor="ctr" anchorCtr="0"/>
          <a:lstStyle>
            <a:lvl1pPr marL="0" indent="0" algn="r">
              <a:buFontTx/>
              <a:buNone/>
              <a:defRPr sz="1600">
                <a:solidFill>
                  <a:srgbClr val="FFFFFF"/>
                </a:solidFill>
              </a:defRPr>
            </a:lvl1pPr>
          </a:lstStyle>
          <a:p>
            <a:pPr lvl="0"/>
            <a:r>
              <a:rPr lang="en-US"/>
              <a:t>Click to edit Master text styles</a:t>
            </a:r>
          </a:p>
        </p:txBody>
      </p:sp>
      <p:pic>
        <p:nvPicPr>
          <p:cNvPr id="6" name="Picture 5">
            <a:extLst>
              <a:ext uri="{FF2B5EF4-FFF2-40B4-BE49-F238E27FC236}">
                <a16:creationId xmlns:a16="http://schemas.microsoft.com/office/drawing/2014/main" id="{2CA9722B-F769-BD49-AB39-500DBFBA0D9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55980" y="5452328"/>
            <a:ext cx="3732940" cy="600118"/>
          </a:xfrm>
          <a:prstGeom prst="rect">
            <a:avLst/>
          </a:prstGeom>
        </p:spPr>
      </p:pic>
    </p:spTree>
    <p:extLst>
      <p:ext uri="{BB962C8B-B14F-4D97-AF65-F5344CB8AC3E}">
        <p14:creationId xmlns:p14="http://schemas.microsoft.com/office/powerpoint/2010/main" val="2575597047"/>
      </p:ext>
    </p:extLst>
  </p:cSld>
  <p:clrMapOvr>
    <a:masterClrMapping/>
  </p:clrMapOvr>
  <p:hf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1_1 column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4459B0-526C-AC45-B677-B362A71A716E}"/>
              </a:ext>
            </a:extLst>
          </p:cNvPr>
          <p:cNvSpPr/>
          <p:nvPr userDrawn="1"/>
        </p:nvSpPr>
        <p:spPr>
          <a:xfrm>
            <a:off x="0" y="-25400"/>
            <a:ext cx="12188825" cy="6613646"/>
          </a:xfrm>
          <a:prstGeom prst="rect">
            <a:avLst/>
          </a:prstGeom>
          <a:gradFill flip="none" rotWithShape="1">
            <a:gsLst>
              <a:gs pos="49000">
                <a:srgbClr val="00B9EA"/>
              </a:gs>
              <a:gs pos="100000">
                <a:srgbClr val="0689A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477490" y="1046532"/>
            <a:ext cx="11233341" cy="537070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0D43291-1FB6-B94D-8E01-A611167DDDC9}"/>
              </a:ext>
            </a:extLst>
          </p:cNvPr>
          <p:cNvCxnSpPr>
            <a:cxnSpLocks/>
          </p:cNvCxnSpPr>
          <p:nvPr userDrawn="1"/>
        </p:nvCxnSpPr>
        <p:spPr>
          <a:xfrm>
            <a:off x="0"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064230"/>
      </p:ext>
    </p:extLst>
  </p:cSld>
  <p:clrMapOvr>
    <a:masterClrMapping/>
  </p:clrMapOvr>
  <p:hf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6_1 column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4459B0-526C-AC45-B677-B362A71A716E}"/>
              </a:ext>
            </a:extLst>
          </p:cNvPr>
          <p:cNvSpPr/>
          <p:nvPr userDrawn="1"/>
        </p:nvSpPr>
        <p:spPr>
          <a:xfrm>
            <a:off x="0" y="-25400"/>
            <a:ext cx="12188825" cy="6613646"/>
          </a:xfrm>
          <a:prstGeom prst="rect">
            <a:avLst/>
          </a:prstGeom>
          <a:gradFill flip="none" rotWithShape="1">
            <a:gsLst>
              <a:gs pos="49000">
                <a:srgbClr val="43BDBB"/>
              </a:gs>
              <a:gs pos="100000">
                <a:srgbClr val="43BDBB">
                  <a:lumMod val="78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477490" y="1046532"/>
            <a:ext cx="11233341" cy="537070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0D43291-1FB6-B94D-8E01-A611167DDDC9}"/>
              </a:ext>
            </a:extLst>
          </p:cNvPr>
          <p:cNvCxnSpPr>
            <a:cxnSpLocks/>
          </p:cNvCxnSpPr>
          <p:nvPr userDrawn="1"/>
        </p:nvCxnSpPr>
        <p:spPr>
          <a:xfrm>
            <a:off x="0"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2947682"/>
      </p:ext>
    </p:extLst>
  </p:cSld>
  <p:clrMapOvr>
    <a:masterClrMapping/>
  </p:clrMapOvr>
  <p:hf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2_1 column - whit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12FB0A-7C6D-2145-9B6E-E496583E401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5400"/>
            <a:ext cx="12188825" cy="6610548"/>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477490" y="1046532"/>
            <a:ext cx="11233341" cy="537070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D54CDC9F-D069-6C42-BA4E-FA6D7EAD7257}"/>
              </a:ext>
            </a:extLst>
          </p:cNvPr>
          <p:cNvCxnSpPr>
            <a:cxnSpLocks/>
          </p:cNvCxnSpPr>
          <p:nvPr userDrawn="1"/>
        </p:nvCxnSpPr>
        <p:spPr>
          <a:xfrm>
            <a:off x="0"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1003555"/>
      </p:ext>
    </p:extLst>
  </p:cSld>
  <p:clrMapOvr>
    <a:masterClrMapping/>
  </p:clrMapOvr>
  <p:hf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5_1 column - whi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3C701A-11C3-8947-B0BA-58394CCDA325}"/>
              </a:ext>
            </a:extLst>
          </p:cNvPr>
          <p:cNvSpPr/>
          <p:nvPr userDrawn="1"/>
        </p:nvSpPr>
        <p:spPr>
          <a:xfrm>
            <a:off x="0" y="-25400"/>
            <a:ext cx="12188825" cy="6613646"/>
          </a:xfrm>
          <a:prstGeom prst="rect">
            <a:avLst/>
          </a:prstGeom>
          <a:gradFill flip="none" rotWithShape="1">
            <a:gsLst>
              <a:gs pos="49000">
                <a:srgbClr val="43BDBB"/>
              </a:gs>
              <a:gs pos="100000">
                <a:srgbClr val="43BDBB">
                  <a:lumMod val="78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0"/>
          </p:nvPr>
        </p:nvSpPr>
        <p:spPr>
          <a:xfrm>
            <a:off x="477490" y="1046532"/>
            <a:ext cx="11233341" cy="537070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0D43291-1FB6-B94D-8E01-A611167DDDC9}"/>
              </a:ext>
            </a:extLst>
          </p:cNvPr>
          <p:cNvCxnSpPr>
            <a:cxnSpLocks/>
          </p:cNvCxnSpPr>
          <p:nvPr userDrawn="1"/>
        </p:nvCxnSpPr>
        <p:spPr>
          <a:xfrm>
            <a:off x="0"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2E3196BE-ECE5-D14D-9A4D-DBD208417A97}"/>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contrast="-4000"/>
                    </a14:imgEffect>
                  </a14:imgLayer>
                </a14:imgProps>
              </a:ext>
              <a:ext uri="{28A0092B-C50C-407E-A947-70E740481C1C}">
                <a14:useLocalDpi xmlns:a14="http://schemas.microsoft.com/office/drawing/2010/main"/>
              </a:ext>
            </a:extLst>
          </a:blip>
          <a:srcRect/>
          <a:stretch/>
        </p:blipFill>
        <p:spPr>
          <a:xfrm>
            <a:off x="-252" y="-47704"/>
            <a:ext cx="12189077" cy="882533"/>
          </a:xfrm>
          <a:prstGeom prst="rect">
            <a:avLst/>
          </a:prstGeom>
        </p:spPr>
      </p:pic>
      <p:sp>
        <p:nvSpPr>
          <p:cNvPr id="9" name="Title 1">
            <a:extLst>
              <a:ext uri="{FF2B5EF4-FFF2-40B4-BE49-F238E27FC236}">
                <a16:creationId xmlns:a16="http://schemas.microsoft.com/office/drawing/2014/main" id="{8B9820C4-3E36-264E-A24B-A006D79228AF}"/>
              </a:ext>
            </a:extLst>
          </p:cNvPr>
          <p:cNvSpPr>
            <a:spLocks noGrp="1"/>
          </p:cNvSpPr>
          <p:nvPr>
            <p:ph type="title"/>
          </p:nvPr>
        </p:nvSpPr>
        <p:spPr>
          <a:xfrm>
            <a:off x="-252" y="-47704"/>
            <a:ext cx="12188824" cy="861741"/>
          </a:xfrm>
          <a:noFill/>
        </p:spPr>
        <p:txBody>
          <a:bodyPr lIns="365760"/>
          <a:lstStyle>
            <a:lvl1pP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Tree>
    <p:extLst>
      <p:ext uri="{BB962C8B-B14F-4D97-AF65-F5344CB8AC3E}">
        <p14:creationId xmlns:p14="http://schemas.microsoft.com/office/powerpoint/2010/main" val="1566132064"/>
      </p:ext>
    </p:extLst>
  </p:cSld>
  <p:clrMapOvr>
    <a:masterClrMapping/>
  </p:clrMapOvr>
  <p:hf hdr="0" ftr="0" dt="0"/>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7_1 column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4459B0-526C-AC45-B677-B362A71A716E}"/>
              </a:ext>
            </a:extLst>
          </p:cNvPr>
          <p:cNvSpPr/>
          <p:nvPr userDrawn="1"/>
        </p:nvSpPr>
        <p:spPr>
          <a:xfrm>
            <a:off x="0" y="-47704"/>
            <a:ext cx="12188825" cy="6626634"/>
          </a:xfrm>
          <a:prstGeom prst="rect">
            <a:avLst/>
          </a:prstGeom>
          <a:gradFill flip="none" rotWithShape="1">
            <a:gsLst>
              <a:gs pos="49000">
                <a:srgbClr val="00B9EA"/>
              </a:gs>
              <a:gs pos="100000">
                <a:srgbClr val="0689A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0"/>
          </p:nvPr>
        </p:nvSpPr>
        <p:spPr>
          <a:xfrm>
            <a:off x="477490" y="1046532"/>
            <a:ext cx="11233341" cy="537070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0D43291-1FB6-B94D-8E01-A611167DDDC9}"/>
              </a:ext>
            </a:extLst>
          </p:cNvPr>
          <p:cNvCxnSpPr>
            <a:cxnSpLocks/>
          </p:cNvCxnSpPr>
          <p:nvPr userDrawn="1"/>
        </p:nvCxnSpPr>
        <p:spPr>
          <a:xfrm>
            <a:off x="0"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2E3196BE-ECE5-D14D-9A4D-DBD208417A97}"/>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contrast="-4000"/>
                    </a14:imgEffect>
                  </a14:imgLayer>
                </a14:imgProps>
              </a:ext>
              <a:ext uri="{28A0092B-C50C-407E-A947-70E740481C1C}">
                <a14:useLocalDpi xmlns:a14="http://schemas.microsoft.com/office/drawing/2010/main"/>
              </a:ext>
            </a:extLst>
          </a:blip>
          <a:srcRect/>
          <a:stretch/>
        </p:blipFill>
        <p:spPr>
          <a:xfrm>
            <a:off x="-252" y="-47704"/>
            <a:ext cx="12189077" cy="882533"/>
          </a:xfrm>
          <a:prstGeom prst="rect">
            <a:avLst/>
          </a:prstGeom>
        </p:spPr>
      </p:pic>
      <p:sp>
        <p:nvSpPr>
          <p:cNvPr id="9" name="Title 1">
            <a:extLst>
              <a:ext uri="{FF2B5EF4-FFF2-40B4-BE49-F238E27FC236}">
                <a16:creationId xmlns:a16="http://schemas.microsoft.com/office/drawing/2014/main" id="{8B9820C4-3E36-264E-A24B-A006D79228AF}"/>
              </a:ext>
            </a:extLst>
          </p:cNvPr>
          <p:cNvSpPr>
            <a:spLocks noGrp="1"/>
          </p:cNvSpPr>
          <p:nvPr>
            <p:ph type="title"/>
          </p:nvPr>
        </p:nvSpPr>
        <p:spPr>
          <a:xfrm>
            <a:off x="-252" y="-47704"/>
            <a:ext cx="12188824" cy="861741"/>
          </a:xfrm>
          <a:noFill/>
        </p:spPr>
        <p:txBody>
          <a:bodyPr lIns="365760"/>
          <a:lstStyle>
            <a:lvl1pP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Tree>
    <p:extLst>
      <p:ext uri="{BB962C8B-B14F-4D97-AF65-F5344CB8AC3E}">
        <p14:creationId xmlns:p14="http://schemas.microsoft.com/office/powerpoint/2010/main" val="4271564066"/>
      </p:ext>
    </p:extLst>
  </p:cSld>
  <p:clrMapOvr>
    <a:masterClrMapping/>
  </p:clrMapOvr>
  <p:hf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3_1 column - white">
    <p:spTree>
      <p:nvGrpSpPr>
        <p:cNvPr id="1" name=""/>
        <p:cNvGrpSpPr/>
        <p:nvPr/>
      </p:nvGrpSpPr>
      <p:grpSpPr>
        <a:xfrm>
          <a:off x="0" y="0"/>
          <a:ext cx="0" cy="0"/>
          <a:chOff x="0" y="0"/>
          <a:chExt cx="0" cy="0"/>
        </a:xfrm>
      </p:grpSpPr>
      <p:sp>
        <p:nvSpPr>
          <p:cNvPr id="2" name="Title 1"/>
          <p:cNvSpPr>
            <a:spLocks noGrp="1"/>
          </p:cNvSpPr>
          <p:nvPr>
            <p:ph type="title"/>
          </p:nvPr>
        </p:nvSpPr>
        <p:spPr>
          <a:xfrm>
            <a:off x="1" y="-25401"/>
            <a:ext cx="12188824" cy="861741"/>
          </a:xfrm>
          <a:solidFill>
            <a:srgbClr val="00B9EA"/>
          </a:solidFill>
        </p:spPr>
        <p:txBody>
          <a:bodyPr lIns="365760"/>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477490" y="1046532"/>
            <a:ext cx="11233341"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3424661"/>
      </p:ext>
    </p:extLst>
  </p:cSld>
  <p:clrMapOvr>
    <a:masterClrMapping/>
  </p:clrMapOvr>
  <p:hf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8_1 column - white">
    <p:spTree>
      <p:nvGrpSpPr>
        <p:cNvPr id="1" name=""/>
        <p:cNvGrpSpPr/>
        <p:nvPr/>
      </p:nvGrpSpPr>
      <p:grpSpPr>
        <a:xfrm>
          <a:off x="0" y="0"/>
          <a:ext cx="0" cy="0"/>
          <a:chOff x="0" y="0"/>
          <a:chExt cx="0" cy="0"/>
        </a:xfrm>
      </p:grpSpPr>
      <p:sp>
        <p:nvSpPr>
          <p:cNvPr id="2" name="Title 1"/>
          <p:cNvSpPr>
            <a:spLocks noGrp="1"/>
          </p:cNvSpPr>
          <p:nvPr>
            <p:ph type="title"/>
          </p:nvPr>
        </p:nvSpPr>
        <p:spPr>
          <a:xfrm>
            <a:off x="1" y="-25401"/>
            <a:ext cx="12188824" cy="861741"/>
          </a:xfrm>
          <a:solidFill>
            <a:srgbClr val="43BDBB"/>
          </a:solidFill>
        </p:spPr>
        <p:txBody>
          <a:bodyPr lIns="365760"/>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477490" y="1046532"/>
            <a:ext cx="11233341"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8182908"/>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_1 column - white">
    <p:spTree>
      <p:nvGrpSpPr>
        <p:cNvPr id="1" name=""/>
        <p:cNvGrpSpPr/>
        <p:nvPr/>
      </p:nvGrpSpPr>
      <p:grpSpPr>
        <a:xfrm>
          <a:off x="0" y="0"/>
          <a:ext cx="0" cy="0"/>
          <a:chOff x="0" y="0"/>
          <a:chExt cx="0" cy="0"/>
        </a:xfrm>
      </p:grpSpPr>
      <p:sp>
        <p:nvSpPr>
          <p:cNvPr id="2" name="Title 1"/>
          <p:cNvSpPr>
            <a:spLocks noGrp="1"/>
          </p:cNvSpPr>
          <p:nvPr>
            <p:ph type="title"/>
          </p:nvPr>
        </p:nvSpPr>
        <p:spPr>
          <a:xfrm>
            <a:off x="1" y="-25401"/>
            <a:ext cx="12188824" cy="861741"/>
          </a:xfrm>
          <a:solidFill>
            <a:srgbClr val="00B9EA"/>
          </a:solidFill>
        </p:spPr>
        <p:txBody>
          <a:bodyPr lIns="365760"/>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477490" y="1046532"/>
            <a:ext cx="11233341"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1354314"/>
      </p:ext>
    </p:extLst>
  </p:cSld>
  <p:clrMapOvr>
    <a:masterClrMapping/>
  </p:clrMapOvr>
  <p:hf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0_1 column - whi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D2891B-BA7C-4E18-B019-0A645F1E9083}"/>
              </a:ext>
            </a:extLst>
          </p:cNvPr>
          <p:cNvPicPr>
            <a:picLocks noChangeAspect="1"/>
          </p:cNvPicPr>
          <p:nvPr userDrawn="1"/>
        </p:nvPicPr>
        <p:blipFill rotWithShape="1">
          <a:blip r:embed="rId2" cstate="email">
            <a:alphaModFix amt="62000"/>
            <a:extLst>
              <a:ext uri="{28A0092B-C50C-407E-A947-70E740481C1C}">
                <a14:useLocalDpi xmlns:a14="http://schemas.microsoft.com/office/drawing/2010/main"/>
              </a:ext>
            </a:extLst>
          </a:blip>
          <a:srcRect/>
          <a:stretch/>
        </p:blipFill>
        <p:spPr>
          <a:xfrm>
            <a:off x="-252" y="0"/>
            <a:ext cx="12188824" cy="861741"/>
          </a:xfrm>
          <a:prstGeom prst="rect">
            <a:avLst/>
          </a:prstGeom>
        </p:spPr>
      </p:pic>
      <p:sp>
        <p:nvSpPr>
          <p:cNvPr id="7" name="Content Placeholder 6"/>
          <p:cNvSpPr>
            <a:spLocks noGrp="1"/>
          </p:cNvSpPr>
          <p:nvPr>
            <p:ph sz="quarter" idx="10"/>
          </p:nvPr>
        </p:nvSpPr>
        <p:spPr>
          <a:xfrm>
            <a:off x="477490" y="1046532"/>
            <a:ext cx="11233341"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67E2A5BC-E55F-461F-81F9-E47132E5D24A}"/>
              </a:ext>
            </a:extLst>
          </p:cNvPr>
          <p:cNvSpPr>
            <a:spLocks noGrp="1"/>
          </p:cNvSpPr>
          <p:nvPr>
            <p:ph type="title"/>
          </p:nvPr>
        </p:nvSpPr>
        <p:spPr>
          <a:xfrm>
            <a:off x="477491" y="-25400"/>
            <a:ext cx="11633548" cy="812800"/>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591167658"/>
      </p:ext>
    </p:extLst>
  </p:cSld>
  <p:clrMapOvr>
    <a:masterClrMapping/>
  </p:clrMapOvr>
  <p:hf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4_1 column - whi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772867-A5D4-9744-B091-98F677ABFF04}"/>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contrast="-4000"/>
                    </a14:imgEffect>
                  </a14:imgLayer>
                </a14:imgProps>
              </a:ext>
              <a:ext uri="{28A0092B-C50C-407E-A947-70E740481C1C}">
                <a14:useLocalDpi xmlns:a14="http://schemas.microsoft.com/office/drawing/2010/main"/>
              </a:ext>
            </a:extLst>
          </a:blip>
          <a:srcRect/>
          <a:stretch/>
        </p:blipFill>
        <p:spPr>
          <a:xfrm>
            <a:off x="-252" y="-47704"/>
            <a:ext cx="12189077" cy="861741"/>
          </a:xfrm>
          <a:prstGeom prst="rect">
            <a:avLst/>
          </a:prstGeom>
        </p:spPr>
      </p:pic>
      <p:sp>
        <p:nvSpPr>
          <p:cNvPr id="2" name="Title 1"/>
          <p:cNvSpPr>
            <a:spLocks noGrp="1"/>
          </p:cNvSpPr>
          <p:nvPr>
            <p:ph type="title"/>
          </p:nvPr>
        </p:nvSpPr>
        <p:spPr>
          <a:xfrm>
            <a:off x="-252" y="-47704"/>
            <a:ext cx="12188824" cy="861741"/>
          </a:xfrm>
          <a:noFill/>
        </p:spPr>
        <p:txBody>
          <a:bodyPr lIns="365760"/>
          <a:lstStyle>
            <a:lvl1pP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
        <p:nvSpPr>
          <p:cNvPr id="7" name="Content Placeholder 6"/>
          <p:cNvSpPr>
            <a:spLocks noGrp="1"/>
          </p:cNvSpPr>
          <p:nvPr>
            <p:ph sz="quarter" idx="10"/>
          </p:nvPr>
        </p:nvSpPr>
        <p:spPr>
          <a:xfrm>
            <a:off x="477490" y="1046532"/>
            <a:ext cx="11233341"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5880280"/>
      </p:ext>
    </p:extLst>
  </p:cSld>
  <p:clrMapOvr>
    <a:masterClrMapping/>
  </p:clrMapOvr>
  <p:hf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477490" y="1046532"/>
            <a:ext cx="11233341"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6763842"/>
      </p:ext>
    </p:extLst>
  </p:cSld>
  <p:clrMapOvr>
    <a:masterClrMapping/>
  </p:clrMapOvr>
  <p:hf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9_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3BDBB"/>
                </a:solidFill>
              </a:defRPr>
            </a:lvl1pPr>
          </a:lstStyle>
          <a:p>
            <a:r>
              <a:rPr lang="en-US"/>
              <a:t>Click to edit Master title style</a:t>
            </a:r>
          </a:p>
        </p:txBody>
      </p:sp>
      <p:sp>
        <p:nvSpPr>
          <p:cNvPr id="7" name="Content Placeholder 6"/>
          <p:cNvSpPr>
            <a:spLocks noGrp="1"/>
          </p:cNvSpPr>
          <p:nvPr>
            <p:ph sz="quarter" idx="10"/>
          </p:nvPr>
        </p:nvSpPr>
        <p:spPr>
          <a:xfrm>
            <a:off x="477490" y="1046532"/>
            <a:ext cx="11233341"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7722933"/>
      </p:ext>
    </p:extLst>
  </p:cSld>
  <p:clrMapOvr>
    <a:masterClrMapping/>
  </p:clrMapOvr>
  <p:hf hdr="0" ftr="0" dt="0"/>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sz="half" idx="1"/>
          </p:nvPr>
        </p:nvSpPr>
        <p:spPr>
          <a:xfrm>
            <a:off x="499895" y="1677981"/>
            <a:ext cx="5504894" cy="4267200"/>
          </a:xfrm>
          <a:prstGeom prst="rect">
            <a:avLst/>
          </a:prstGeom>
        </p:spPr>
        <p:txBody>
          <a:bodyPr/>
          <a:lstStyle>
            <a:lvl1pPr marL="182880" indent="-182880">
              <a:defRPr sz="22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6315484" y="1677981"/>
            <a:ext cx="5664219" cy="4267200"/>
          </a:xfrm>
          <a:prstGeom prst="rect">
            <a:avLst/>
          </a:prstGeom>
        </p:spPr>
        <p:txBody>
          <a:bodyPr/>
          <a:lstStyle>
            <a:lvl1pPr marL="182880" indent="-182880">
              <a:defRPr sz="22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0"/>
          </p:nvPr>
        </p:nvSpPr>
        <p:spPr>
          <a:xfrm>
            <a:off x="499895" y="1068381"/>
            <a:ext cx="5494937" cy="457200"/>
          </a:xfrm>
          <a:prstGeom prst="rect">
            <a:avLst/>
          </a:prstGeom>
        </p:spPr>
        <p:txBody>
          <a:bodyPr>
            <a:noAutofit/>
          </a:bodyPr>
          <a:lstStyle>
            <a:lvl1pPr>
              <a:buNone/>
              <a:defRPr sz="2400" b="1"/>
            </a:lvl1pPr>
          </a:lstStyle>
          <a:p>
            <a:pPr lvl="0"/>
            <a:r>
              <a:rPr lang="en-US"/>
              <a:t>Click to edit Master text styles</a:t>
            </a:r>
          </a:p>
        </p:txBody>
      </p:sp>
      <p:sp>
        <p:nvSpPr>
          <p:cNvPr id="9" name="Text Placeholder 8"/>
          <p:cNvSpPr>
            <a:spLocks noGrp="1"/>
          </p:cNvSpPr>
          <p:nvPr>
            <p:ph type="body" sz="quarter" idx="11"/>
          </p:nvPr>
        </p:nvSpPr>
        <p:spPr>
          <a:xfrm>
            <a:off x="6315484" y="1068381"/>
            <a:ext cx="5664219" cy="457200"/>
          </a:xfrm>
          <a:prstGeom prst="rect">
            <a:avLst/>
          </a:prstGeom>
        </p:spPr>
        <p:txBody>
          <a:bodyPr>
            <a:noAutofit/>
          </a:bodyPr>
          <a:lstStyle>
            <a:lvl1pPr>
              <a:buNone/>
              <a:defRPr sz="2400" b="1"/>
            </a:lvl1pPr>
          </a:lstStyle>
          <a:p>
            <a:pPr lvl="0"/>
            <a:r>
              <a:rPr lang="en-US"/>
              <a:t>Click to edit Master text styles</a:t>
            </a:r>
          </a:p>
        </p:txBody>
      </p:sp>
    </p:spTree>
    <p:extLst>
      <p:ext uri="{BB962C8B-B14F-4D97-AF65-F5344CB8AC3E}">
        <p14:creationId xmlns:p14="http://schemas.microsoft.com/office/powerpoint/2010/main" val="2295290788"/>
      </p:ext>
    </p:extLst>
  </p:cSld>
  <p:clrMapOvr>
    <a:masterClrMapping/>
  </p:clrMapOvr>
  <p:hf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487573" y="1045595"/>
            <a:ext cx="10097983" cy="5244640"/>
          </a:xfrm>
          <a:prstGeom prst="rect">
            <a:avLst/>
          </a:prstGeom>
        </p:spPr>
        <p:txBody>
          <a:bodyPr rtlCol="0">
            <a:normAutofit/>
          </a:bodyPr>
          <a:lstStyle/>
          <a:p>
            <a:pPr lvl="0"/>
            <a:r>
              <a:rPr lang="en-US" noProof="0"/>
              <a:t>Click icon to add chart</a:t>
            </a:r>
          </a:p>
        </p:txBody>
      </p:sp>
    </p:spTree>
    <p:extLst>
      <p:ext uri="{BB962C8B-B14F-4D97-AF65-F5344CB8AC3E}">
        <p14:creationId xmlns:p14="http://schemas.microsoft.com/office/powerpoint/2010/main" val="4060429951"/>
      </p:ext>
    </p:extLst>
  </p:cSld>
  <p:clrMapOvr>
    <a:masterClrMapping/>
  </p:clrMapOvr>
  <p:hf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Section - white">
    <p:spTree>
      <p:nvGrpSpPr>
        <p:cNvPr id="1" name=""/>
        <p:cNvGrpSpPr/>
        <p:nvPr/>
      </p:nvGrpSpPr>
      <p:grpSpPr>
        <a:xfrm>
          <a:off x="0" y="0"/>
          <a:ext cx="0" cy="0"/>
          <a:chOff x="0" y="0"/>
          <a:chExt cx="0" cy="0"/>
        </a:xfrm>
      </p:grpSpPr>
      <p:sp>
        <p:nvSpPr>
          <p:cNvPr id="4" name="Rectangle 3"/>
          <p:cNvSpPr/>
          <p:nvPr/>
        </p:nvSpPr>
        <p:spPr>
          <a:xfrm>
            <a:off x="0" y="676275"/>
            <a:ext cx="12188825"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0" y="2389457"/>
            <a:ext cx="12188825" cy="812725"/>
          </a:xfrm>
        </p:spPr>
        <p:txBody>
          <a:bodyPr/>
          <a:lstStyle>
            <a:lvl1pPr algn="ctr">
              <a:defRPr/>
            </a:lvl1pPr>
          </a:lstStyle>
          <a:p>
            <a:r>
              <a:rPr lang="en-US"/>
              <a:t>Click to edit Master title style</a:t>
            </a:r>
          </a:p>
        </p:txBody>
      </p:sp>
      <p:sp>
        <p:nvSpPr>
          <p:cNvPr id="7" name="Text Placeholder 6"/>
          <p:cNvSpPr>
            <a:spLocks noGrp="1"/>
          </p:cNvSpPr>
          <p:nvPr>
            <p:ph type="body" sz="quarter" idx="11"/>
          </p:nvPr>
        </p:nvSpPr>
        <p:spPr>
          <a:xfrm>
            <a:off x="1" y="3257084"/>
            <a:ext cx="12188824" cy="1150564"/>
          </a:xfrm>
          <a:prstGeom prst="rect">
            <a:avLst/>
          </a:prstGeo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32427856"/>
      </p:ext>
    </p:extLst>
  </p:cSld>
  <p:clrMapOvr>
    <a:masterClrMapping/>
  </p:clrMapOvr>
  <p:hf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1 column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BD5F82-2C18-7C40-9F06-875494F45B0A}"/>
              </a:ext>
            </a:extLst>
          </p:cNvPr>
          <p:cNvSpPr/>
          <p:nvPr userDrawn="1"/>
        </p:nvSpPr>
        <p:spPr>
          <a:xfrm>
            <a:off x="0" y="-25400"/>
            <a:ext cx="12188825" cy="6613646"/>
          </a:xfrm>
          <a:prstGeom prst="rect">
            <a:avLst/>
          </a:prstGeom>
          <a:gradFill flip="none" rotWithShape="1">
            <a:gsLst>
              <a:gs pos="49000">
                <a:srgbClr val="43BDBB"/>
              </a:gs>
              <a:gs pos="100000">
                <a:srgbClr val="43BDBB">
                  <a:lumMod val="78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8" name="Content Placeholder 6"/>
          <p:cNvSpPr>
            <a:spLocks noGrp="1"/>
          </p:cNvSpPr>
          <p:nvPr>
            <p:ph sz="quarter" idx="10"/>
          </p:nvPr>
        </p:nvSpPr>
        <p:spPr>
          <a:xfrm>
            <a:off x="477490" y="1046532"/>
            <a:ext cx="11233341"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8E0CA79-66E2-D945-B5C9-B0AB97A229AC}"/>
              </a:ext>
            </a:extLst>
          </p:cNvPr>
          <p:cNvCxnSpPr>
            <a:cxnSpLocks/>
          </p:cNvCxnSpPr>
          <p:nvPr userDrawn="1"/>
        </p:nvCxnSpPr>
        <p:spPr>
          <a:xfrm>
            <a:off x="0"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0105457"/>
      </p:ext>
    </p:extLst>
  </p:cSld>
  <p:clrMapOvr>
    <a:masterClrMapping/>
  </p:clrMapOvr>
  <p:hf hdr="0" ftr="0" dt="0"/>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2 column  - gree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FBF0B1B-6980-6D43-AB00-B9812DBFC909}"/>
              </a:ext>
            </a:extLst>
          </p:cNvPr>
          <p:cNvSpPr/>
          <p:nvPr userDrawn="1"/>
        </p:nvSpPr>
        <p:spPr>
          <a:xfrm>
            <a:off x="0" y="-25400"/>
            <a:ext cx="12188825" cy="6604330"/>
          </a:xfrm>
          <a:prstGeom prst="rect">
            <a:avLst/>
          </a:prstGeom>
          <a:gradFill flip="none" rotWithShape="1">
            <a:gsLst>
              <a:gs pos="49000">
                <a:srgbClr val="00B9EA"/>
              </a:gs>
              <a:gs pos="100000">
                <a:srgbClr val="0689A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ontent Placeholder 2"/>
          <p:cNvSpPr>
            <a:spLocks noGrp="1"/>
          </p:cNvSpPr>
          <p:nvPr>
            <p:ph sz="half" idx="1"/>
          </p:nvPr>
        </p:nvSpPr>
        <p:spPr>
          <a:xfrm>
            <a:off x="499895" y="1677981"/>
            <a:ext cx="5504894" cy="4267200"/>
          </a:xfrm>
          <a:prstGeom prst="rect">
            <a:avLst/>
          </a:prstGeom>
        </p:spPr>
        <p:txBody>
          <a:bodyPr/>
          <a:lstStyle>
            <a:lvl1pPr marL="182880" indent="-182880">
              <a:defRPr sz="2200" b="0" baseline="0">
                <a:solidFill>
                  <a:srgbClr val="FFFFFF"/>
                </a:solidFill>
              </a:defRPr>
            </a:lvl1pPr>
            <a:lvl2pPr>
              <a:buSzPct val="80000"/>
              <a:buFont typeface="Courier New" pitchFamily="49" charset="0"/>
              <a:buChar char="o"/>
              <a:defRPr lang="en-US" sz="2200" kern="1200" dirty="0" smtClean="0">
                <a:solidFill>
                  <a:srgbClr val="FFFFFF"/>
                </a:solidFill>
                <a:latin typeface="+mn-lt"/>
                <a:ea typeface="+mn-ea"/>
                <a:cs typeface="+mn-cs"/>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2"/>
          </p:nvPr>
        </p:nvSpPr>
        <p:spPr>
          <a:xfrm>
            <a:off x="6315484" y="1677981"/>
            <a:ext cx="5664219" cy="4267200"/>
          </a:xfrm>
          <a:prstGeom prst="rect">
            <a:avLst/>
          </a:prstGeom>
        </p:spPr>
        <p:txBody>
          <a:bodyPr/>
          <a:lstStyle>
            <a:lvl1pPr marL="182880" indent="-182880">
              <a:defRPr sz="2200" b="0">
                <a:solidFill>
                  <a:srgbClr val="FFFFFF"/>
                </a:solidFill>
              </a:defRPr>
            </a:lvl1pPr>
            <a:lvl2pPr>
              <a:buSzPct val="80000"/>
              <a:buFont typeface="Courier New" pitchFamily="49" charset="0"/>
              <a:buChar char="o"/>
              <a:defRPr sz="2200">
                <a:solidFill>
                  <a:srgbClr val="FFFFFF"/>
                </a:solidFill>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p:cNvSpPr>
            <a:spLocks noGrp="1"/>
          </p:cNvSpPr>
          <p:nvPr>
            <p:ph type="body" sz="quarter" idx="10"/>
          </p:nvPr>
        </p:nvSpPr>
        <p:spPr>
          <a:xfrm>
            <a:off x="499895" y="1068381"/>
            <a:ext cx="5494937"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
        <p:nvSpPr>
          <p:cNvPr id="12" name="Text Placeholder 8"/>
          <p:cNvSpPr>
            <a:spLocks noGrp="1"/>
          </p:cNvSpPr>
          <p:nvPr>
            <p:ph type="body" sz="quarter" idx="11"/>
          </p:nvPr>
        </p:nvSpPr>
        <p:spPr>
          <a:xfrm>
            <a:off x="6315484" y="1068381"/>
            <a:ext cx="5664219"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cxnSp>
        <p:nvCxnSpPr>
          <p:cNvPr id="15" name="Straight Connector 14">
            <a:extLst>
              <a:ext uri="{FF2B5EF4-FFF2-40B4-BE49-F238E27FC236}">
                <a16:creationId xmlns:a16="http://schemas.microsoft.com/office/drawing/2014/main" id="{F412A35E-CE8F-C94E-AC2A-6F56C774740E}"/>
              </a:ext>
            </a:extLst>
          </p:cNvPr>
          <p:cNvCxnSpPr>
            <a:cxnSpLocks/>
          </p:cNvCxnSpPr>
          <p:nvPr userDrawn="1"/>
        </p:nvCxnSpPr>
        <p:spPr>
          <a:xfrm>
            <a:off x="0"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1035674"/>
      </p:ext>
    </p:extLst>
  </p:cSld>
  <p:clrMapOvr>
    <a:masterClrMapping/>
  </p:clrMapOvr>
  <p:hf hdr="0" ftr="0" dt="0"/>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1_1 column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BD5F82-2C18-7C40-9F06-875494F45B0A}"/>
              </a:ext>
            </a:extLst>
          </p:cNvPr>
          <p:cNvSpPr/>
          <p:nvPr userDrawn="1"/>
        </p:nvSpPr>
        <p:spPr>
          <a:xfrm>
            <a:off x="0" y="-25400"/>
            <a:ext cx="12188825" cy="6613646"/>
          </a:xfrm>
          <a:prstGeom prst="rect">
            <a:avLst/>
          </a:prstGeom>
          <a:gradFill flip="none" rotWithShape="1">
            <a:gsLst>
              <a:gs pos="49000">
                <a:srgbClr val="43BDBB"/>
              </a:gs>
              <a:gs pos="100000">
                <a:srgbClr val="43BDBB">
                  <a:lumMod val="78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8" name="Content Placeholder 6"/>
          <p:cNvSpPr>
            <a:spLocks noGrp="1"/>
          </p:cNvSpPr>
          <p:nvPr>
            <p:ph sz="quarter" idx="10"/>
          </p:nvPr>
        </p:nvSpPr>
        <p:spPr>
          <a:xfrm>
            <a:off x="477490" y="1046532"/>
            <a:ext cx="11233341"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9075945"/>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8_1 column - white">
    <p:spTree>
      <p:nvGrpSpPr>
        <p:cNvPr id="1" name=""/>
        <p:cNvGrpSpPr/>
        <p:nvPr/>
      </p:nvGrpSpPr>
      <p:grpSpPr>
        <a:xfrm>
          <a:off x="0" y="0"/>
          <a:ext cx="0" cy="0"/>
          <a:chOff x="0" y="0"/>
          <a:chExt cx="0" cy="0"/>
        </a:xfrm>
      </p:grpSpPr>
      <p:sp>
        <p:nvSpPr>
          <p:cNvPr id="2" name="Title 1"/>
          <p:cNvSpPr>
            <a:spLocks noGrp="1"/>
          </p:cNvSpPr>
          <p:nvPr>
            <p:ph type="title"/>
          </p:nvPr>
        </p:nvSpPr>
        <p:spPr>
          <a:xfrm>
            <a:off x="1" y="-25401"/>
            <a:ext cx="12188824" cy="861741"/>
          </a:xfrm>
          <a:solidFill>
            <a:srgbClr val="43BDBB"/>
          </a:solidFill>
        </p:spPr>
        <p:txBody>
          <a:bodyPr lIns="365760"/>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477490" y="1046532"/>
            <a:ext cx="11233341"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4960100"/>
      </p:ext>
    </p:extLst>
  </p:cSld>
  <p:clrMapOvr>
    <a:masterClrMapping/>
  </p:clrMapOvr>
  <p:hf hdr="0" ftr="0" dt="0"/>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Chart - 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8D7CB3-E95F-F449-87A8-8C17307EC357}"/>
              </a:ext>
            </a:extLst>
          </p:cNvPr>
          <p:cNvSpPr/>
          <p:nvPr userDrawn="1"/>
        </p:nvSpPr>
        <p:spPr>
          <a:xfrm>
            <a:off x="0" y="-25400"/>
            <a:ext cx="12188825" cy="6604330"/>
          </a:xfrm>
          <a:prstGeom prst="rect">
            <a:avLst/>
          </a:prstGeom>
          <a:gradFill flip="none" rotWithShape="1">
            <a:gsLst>
              <a:gs pos="49000">
                <a:srgbClr val="00B9EA"/>
              </a:gs>
              <a:gs pos="100000">
                <a:srgbClr val="0689A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hart Placeholder 6"/>
          <p:cNvSpPr>
            <a:spLocks noGrp="1"/>
          </p:cNvSpPr>
          <p:nvPr>
            <p:ph type="chart" sz="quarter" idx="10"/>
          </p:nvPr>
        </p:nvSpPr>
        <p:spPr>
          <a:xfrm>
            <a:off x="487573" y="1045595"/>
            <a:ext cx="10097983" cy="5244640"/>
          </a:xfrm>
          <a:prstGeom prst="rect">
            <a:avLst/>
          </a:prstGeom>
        </p:spPr>
        <p:txBody>
          <a:bodyPr rtlCol="0">
            <a:normAutofit/>
          </a:bodyPr>
          <a:lstStyle>
            <a:lvl1pPr>
              <a:defRPr>
                <a:solidFill>
                  <a:srgbClr val="FFFFFF"/>
                </a:solidFill>
              </a:defRPr>
            </a:lvl1pPr>
          </a:lstStyle>
          <a:p>
            <a:pPr lvl="0"/>
            <a:r>
              <a:rPr lang="en-US" noProof="0"/>
              <a:t>Click icon to add chart</a:t>
            </a:r>
          </a:p>
        </p:txBody>
      </p:sp>
    </p:spTree>
    <p:extLst>
      <p:ext uri="{BB962C8B-B14F-4D97-AF65-F5344CB8AC3E}">
        <p14:creationId xmlns:p14="http://schemas.microsoft.com/office/powerpoint/2010/main" val="135530020"/>
      </p:ext>
    </p:extLst>
  </p:cSld>
  <p:clrMapOvr>
    <a:masterClrMapping/>
  </p:clrMapOvr>
  <p:hf hdr="0" ftr="0" dt="0"/>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0EFCF7E-41F6-8A46-AC99-2BEE1E4E384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03349" cy="6581851"/>
          </a:xfrm>
          <a:prstGeom prst="rect">
            <a:avLst/>
          </a:prstGeom>
        </p:spPr>
      </p:pic>
      <p:pic>
        <p:nvPicPr>
          <p:cNvPr id="2" name="Picture 1">
            <a:extLst>
              <a:ext uri="{FF2B5EF4-FFF2-40B4-BE49-F238E27FC236}">
                <a16:creationId xmlns:a16="http://schemas.microsoft.com/office/drawing/2014/main" id="{29C802C7-AE4C-DC4B-88A4-F60CD9DDF892}"/>
              </a:ext>
            </a:extLst>
          </p:cNvPr>
          <p:cNvPicPr>
            <a:picLocks noChangeAspect="1"/>
          </p:cNvPicPr>
          <p:nvPr userDrawn="1"/>
        </p:nvPicPr>
        <p:blipFill>
          <a:blip r:embed="rId3" cstate="email">
            <a:alphaModFix amt="75000"/>
            <a:extLst>
              <a:ext uri="{28A0092B-C50C-407E-A947-70E740481C1C}">
                <a14:useLocalDpi xmlns:a14="http://schemas.microsoft.com/office/drawing/2010/main"/>
              </a:ext>
            </a:extLst>
          </a:blip>
          <a:stretch>
            <a:fillRect/>
          </a:stretch>
        </p:blipFill>
        <p:spPr>
          <a:xfrm>
            <a:off x="-44089" y="3332660"/>
            <a:ext cx="12255336" cy="3249191"/>
          </a:xfrm>
          <a:prstGeom prst="rect">
            <a:avLst/>
          </a:prstGeom>
        </p:spPr>
      </p:pic>
      <p:pic>
        <p:nvPicPr>
          <p:cNvPr id="11" name="Picture 14" descr="EERE identifier_vert_2017_top bleed_BC.jpg">
            <a:extLst>
              <a:ext uri="{FF2B5EF4-FFF2-40B4-BE49-F238E27FC236}">
                <a16:creationId xmlns:a16="http://schemas.microsoft.com/office/drawing/2014/main" id="{1D6BC2E7-AF4A-BF4E-BB1D-F43C803D8750}"/>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63600" y="0"/>
            <a:ext cx="1831975" cy="1336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Subtitle 2">
            <a:extLst>
              <a:ext uri="{FF2B5EF4-FFF2-40B4-BE49-F238E27FC236}">
                <a16:creationId xmlns:a16="http://schemas.microsoft.com/office/drawing/2014/main" id="{7EC144EC-088E-D344-8939-71EBC03EAD4A}"/>
              </a:ext>
            </a:extLst>
          </p:cNvPr>
          <p:cNvSpPr txBox="1">
            <a:spLocks/>
          </p:cNvSpPr>
          <p:nvPr userDrawn="1"/>
        </p:nvSpPr>
        <p:spPr>
          <a:xfrm>
            <a:off x="4295610" y="1807958"/>
            <a:ext cx="8787295" cy="3147201"/>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4000" b="0" i="0" kern="1200">
                <a:solidFill>
                  <a:srgbClr val="282B2E"/>
                </a:solidFill>
                <a:latin typeface="Franklin Gothic Medium" panose="020B0603020102020204" pitchFamily="34" charset="0"/>
                <a:ea typeface="+mn-ea"/>
                <a:cs typeface="Arial"/>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fontAlgn="auto">
              <a:spcAft>
                <a:spcPts val="0"/>
              </a:spcAft>
            </a:pPr>
            <a:r>
              <a:rPr lang="en-US" sz="28600" b="0" i="0">
                <a:solidFill>
                  <a:schemeClr val="bg1"/>
                </a:solidFill>
                <a:latin typeface="Franklin Gothic Book" panose="020B0503020102020204" pitchFamily="34" charset="0"/>
              </a:rPr>
              <a:t>water</a:t>
            </a:r>
          </a:p>
        </p:txBody>
      </p:sp>
      <p:pic>
        <p:nvPicPr>
          <p:cNvPr id="12" name="Picture 11">
            <a:extLst>
              <a:ext uri="{FF2B5EF4-FFF2-40B4-BE49-F238E27FC236}">
                <a16:creationId xmlns:a16="http://schemas.microsoft.com/office/drawing/2014/main" id="{781E75F4-2BA3-564D-B030-8A9B4F20E8E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094412" y="4260705"/>
            <a:ext cx="4478952" cy="720049"/>
          </a:xfrm>
          <a:prstGeom prst="rect">
            <a:avLst/>
          </a:prstGeom>
        </p:spPr>
      </p:pic>
      <p:sp>
        <p:nvSpPr>
          <p:cNvPr id="15" name="Subtitle 2">
            <a:extLst>
              <a:ext uri="{FF2B5EF4-FFF2-40B4-BE49-F238E27FC236}">
                <a16:creationId xmlns:a16="http://schemas.microsoft.com/office/drawing/2014/main" id="{C510EC93-6911-8445-8D97-4249F94D11B2}"/>
              </a:ext>
            </a:extLst>
          </p:cNvPr>
          <p:cNvSpPr>
            <a:spLocks noGrp="1"/>
          </p:cNvSpPr>
          <p:nvPr>
            <p:ph type="subTitle" idx="1"/>
          </p:nvPr>
        </p:nvSpPr>
        <p:spPr>
          <a:xfrm>
            <a:off x="4277345" y="5523179"/>
            <a:ext cx="7858121" cy="720049"/>
          </a:xfrm>
          <a:prstGeom prst="rect">
            <a:avLst/>
          </a:prstGeom>
        </p:spPr>
        <p:txBody>
          <a:bodyPr>
            <a:normAutofit/>
          </a:bodyPr>
          <a:lstStyle>
            <a:lvl1pPr marL="0" indent="0" algn="ctr">
              <a:buNone/>
              <a:defRPr sz="3600" b="0" i="0">
                <a:solidFill>
                  <a:schemeClr val="bg1"/>
                </a:solidFill>
                <a:latin typeface="Franklin Gothic Medium" panose="020B0603020102020204" pitchFamily="34" charset="0"/>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1440817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cSld name="1_1 column - photo bk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77554D52-FD8F-4EC1-94FE-F895C54D9E1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616325"/>
            <a:ext cx="12188825"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2596976B-7BE1-43E2-ABFC-3594F82F60DF}"/>
              </a:ext>
            </a:extLst>
          </p:cNvPr>
          <p:cNvCxnSpPr/>
          <p:nvPr/>
        </p:nvCxnSpPr>
        <p:spPr>
          <a:xfrm>
            <a:off x="0" y="1039813"/>
            <a:ext cx="12188825"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15950" y="214888"/>
            <a:ext cx="10969625" cy="812800"/>
          </a:xfrm>
          <a:prstGeom prst="rect">
            <a:avLst/>
          </a:prstGeom>
          <a:ln>
            <a:noFill/>
          </a:ln>
        </p:spPr>
        <p:txBody>
          <a:bodyPr/>
          <a:lstStyle>
            <a:lvl1pPr>
              <a:defRPr b="0">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615950" y="1488935"/>
            <a:ext cx="11094881" cy="4797565"/>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8917835"/>
      </p:ext>
    </p:extLst>
  </p:cSld>
  <p:clrMapOvr>
    <a:masterClrMapping/>
  </p:clrMapOvr>
  <p:hf hdr="0" ftr="0" dt="0"/>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ection -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31062E-E1DC-C446-A519-C408988BDA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2"/>
            <a:ext cx="12188825" cy="6573997"/>
          </a:xfrm>
          <a:prstGeom prst="rect">
            <a:avLst/>
          </a:prstGeom>
        </p:spPr>
      </p:pic>
      <p:sp>
        <p:nvSpPr>
          <p:cNvPr id="9" name="Title 8">
            <a:extLst>
              <a:ext uri="{FF2B5EF4-FFF2-40B4-BE49-F238E27FC236}">
                <a16:creationId xmlns:a16="http://schemas.microsoft.com/office/drawing/2014/main" id="{8A8BA626-69D1-1C40-A525-6CF771076F20}"/>
              </a:ext>
            </a:extLst>
          </p:cNvPr>
          <p:cNvSpPr>
            <a:spLocks noGrp="1"/>
          </p:cNvSpPr>
          <p:nvPr>
            <p:ph type="title"/>
          </p:nvPr>
        </p:nvSpPr>
        <p:spPr>
          <a:xfrm>
            <a:off x="1" y="954922"/>
            <a:ext cx="12188824" cy="764562"/>
          </a:xfrm>
          <a:solidFill>
            <a:srgbClr val="00B9EA"/>
          </a:solidFill>
        </p:spPr>
        <p:txBody>
          <a:bodyPr lIns="365760"/>
          <a:lstStyle>
            <a:lvl1pPr>
              <a:defRPr>
                <a:solidFill>
                  <a:schemeClr val="bg1"/>
                </a:solidFill>
              </a:defRPr>
            </a:lvl1pPr>
          </a:lstStyle>
          <a:p>
            <a:r>
              <a:rPr lang="en-US"/>
              <a:t>Click to edit Master title style</a:t>
            </a:r>
          </a:p>
        </p:txBody>
      </p:sp>
      <p:sp>
        <p:nvSpPr>
          <p:cNvPr id="8" name="Text Placeholder 6">
            <a:extLst>
              <a:ext uri="{FF2B5EF4-FFF2-40B4-BE49-F238E27FC236}">
                <a16:creationId xmlns:a16="http://schemas.microsoft.com/office/drawing/2014/main" id="{812907A1-3F22-8A45-9C0D-8FEE9CE61A29}"/>
              </a:ext>
            </a:extLst>
          </p:cNvPr>
          <p:cNvSpPr>
            <a:spLocks noGrp="1"/>
          </p:cNvSpPr>
          <p:nvPr>
            <p:ph type="body" sz="quarter" idx="12"/>
          </p:nvPr>
        </p:nvSpPr>
        <p:spPr>
          <a:xfrm>
            <a:off x="8055981" y="1052353"/>
            <a:ext cx="3912243" cy="667133"/>
          </a:xfrm>
          <a:prstGeom prst="rect">
            <a:avLst/>
          </a:prstGeom>
        </p:spPr>
        <p:txBody>
          <a:bodyPr anchor="ctr" anchorCtr="0"/>
          <a:lstStyle>
            <a:lvl1pPr marL="0" indent="0" algn="r">
              <a:buFontTx/>
              <a:buNone/>
              <a:defRPr sz="16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3900017026"/>
      </p:ext>
    </p:extLst>
  </p:cSld>
  <p:clrMapOvr>
    <a:masterClrMapping/>
  </p:clrMapOvr>
  <p:hf hdr="0" ftr="0" dt="0"/>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_Section - gre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52D6E2-D395-1B4B-81F6-65610DC4274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2"/>
            <a:ext cx="12188825" cy="6574971"/>
          </a:xfrm>
          <a:prstGeom prst="rect">
            <a:avLst/>
          </a:prstGeom>
        </p:spPr>
      </p:pic>
      <p:sp>
        <p:nvSpPr>
          <p:cNvPr id="9" name="Title 8">
            <a:extLst>
              <a:ext uri="{FF2B5EF4-FFF2-40B4-BE49-F238E27FC236}">
                <a16:creationId xmlns:a16="http://schemas.microsoft.com/office/drawing/2014/main" id="{8A8BA626-69D1-1C40-A525-6CF771076F20}"/>
              </a:ext>
            </a:extLst>
          </p:cNvPr>
          <p:cNvSpPr>
            <a:spLocks noGrp="1"/>
          </p:cNvSpPr>
          <p:nvPr>
            <p:ph type="title"/>
          </p:nvPr>
        </p:nvSpPr>
        <p:spPr>
          <a:xfrm>
            <a:off x="1" y="954922"/>
            <a:ext cx="12188824" cy="764562"/>
          </a:xfrm>
          <a:solidFill>
            <a:srgbClr val="00B9EA"/>
          </a:solidFill>
        </p:spPr>
        <p:txBody>
          <a:bodyPr lIns="365760"/>
          <a:lstStyle>
            <a:lvl1pPr>
              <a:defRPr>
                <a:solidFill>
                  <a:schemeClr val="bg1"/>
                </a:solidFill>
              </a:defRPr>
            </a:lvl1pPr>
          </a:lstStyle>
          <a:p>
            <a:r>
              <a:rPr lang="en-US"/>
              <a:t>Click to edit Master title style</a:t>
            </a:r>
          </a:p>
        </p:txBody>
      </p:sp>
      <p:sp>
        <p:nvSpPr>
          <p:cNvPr id="8" name="Text Placeholder 6">
            <a:extLst>
              <a:ext uri="{FF2B5EF4-FFF2-40B4-BE49-F238E27FC236}">
                <a16:creationId xmlns:a16="http://schemas.microsoft.com/office/drawing/2014/main" id="{812907A1-3F22-8A45-9C0D-8FEE9CE61A29}"/>
              </a:ext>
            </a:extLst>
          </p:cNvPr>
          <p:cNvSpPr>
            <a:spLocks noGrp="1"/>
          </p:cNvSpPr>
          <p:nvPr>
            <p:ph type="body" sz="quarter" idx="12"/>
          </p:nvPr>
        </p:nvSpPr>
        <p:spPr>
          <a:xfrm>
            <a:off x="8055981" y="1052353"/>
            <a:ext cx="3912243" cy="667133"/>
          </a:xfrm>
          <a:prstGeom prst="rect">
            <a:avLst/>
          </a:prstGeom>
        </p:spPr>
        <p:txBody>
          <a:bodyPr anchor="ctr" anchorCtr="0"/>
          <a:lstStyle>
            <a:lvl1pPr marL="0" indent="0" algn="r">
              <a:buFontTx/>
              <a:buNone/>
              <a:defRPr sz="16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002725274"/>
      </p:ext>
    </p:extLst>
  </p:cSld>
  <p:clrMapOvr>
    <a:masterClrMapping/>
  </p:clrMapOvr>
  <p:hf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Section -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31062E-E1DC-C446-A519-C408988BDA7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2"/>
            <a:ext cx="12188825" cy="6574971"/>
          </a:xfrm>
          <a:prstGeom prst="rect">
            <a:avLst/>
          </a:prstGeom>
        </p:spPr>
      </p:pic>
      <p:sp>
        <p:nvSpPr>
          <p:cNvPr id="9" name="Title 8">
            <a:extLst>
              <a:ext uri="{FF2B5EF4-FFF2-40B4-BE49-F238E27FC236}">
                <a16:creationId xmlns:a16="http://schemas.microsoft.com/office/drawing/2014/main" id="{8A8BA626-69D1-1C40-A525-6CF771076F20}"/>
              </a:ext>
            </a:extLst>
          </p:cNvPr>
          <p:cNvSpPr>
            <a:spLocks noGrp="1"/>
          </p:cNvSpPr>
          <p:nvPr>
            <p:ph type="title"/>
          </p:nvPr>
        </p:nvSpPr>
        <p:spPr>
          <a:xfrm>
            <a:off x="1" y="954922"/>
            <a:ext cx="12188824" cy="764562"/>
          </a:xfrm>
          <a:solidFill>
            <a:srgbClr val="43BDBB"/>
          </a:solidFill>
        </p:spPr>
        <p:txBody>
          <a:bodyPr lIns="365760"/>
          <a:lstStyle>
            <a:lvl1pPr>
              <a:defRPr>
                <a:solidFill>
                  <a:schemeClr val="bg1"/>
                </a:solidFill>
              </a:defRPr>
            </a:lvl1pPr>
          </a:lstStyle>
          <a:p>
            <a:r>
              <a:rPr lang="en-US"/>
              <a:t>Click to edit Master title style</a:t>
            </a:r>
          </a:p>
        </p:txBody>
      </p:sp>
      <p:sp>
        <p:nvSpPr>
          <p:cNvPr id="8" name="Text Placeholder 6">
            <a:extLst>
              <a:ext uri="{FF2B5EF4-FFF2-40B4-BE49-F238E27FC236}">
                <a16:creationId xmlns:a16="http://schemas.microsoft.com/office/drawing/2014/main" id="{812907A1-3F22-8A45-9C0D-8FEE9CE61A29}"/>
              </a:ext>
            </a:extLst>
          </p:cNvPr>
          <p:cNvSpPr>
            <a:spLocks noGrp="1"/>
          </p:cNvSpPr>
          <p:nvPr>
            <p:ph type="body" sz="quarter" idx="12"/>
          </p:nvPr>
        </p:nvSpPr>
        <p:spPr>
          <a:xfrm>
            <a:off x="8055981" y="1052353"/>
            <a:ext cx="3912243" cy="667133"/>
          </a:xfrm>
          <a:prstGeom prst="rect">
            <a:avLst/>
          </a:prstGeom>
        </p:spPr>
        <p:txBody>
          <a:bodyPr anchor="ctr" anchorCtr="0"/>
          <a:lstStyle>
            <a:lvl1pPr marL="0" indent="0" algn="r">
              <a:buFontTx/>
              <a:buNone/>
              <a:defRPr sz="16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567387368"/>
      </p:ext>
    </p:extLst>
  </p:cSld>
  <p:clrMapOvr>
    <a:masterClrMapping/>
  </p:clrMapOvr>
  <p:hf hdr="0" ftr="0" dt="0"/>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10_1 column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4459B0-526C-AC45-B677-B362A71A716E}"/>
              </a:ext>
            </a:extLst>
          </p:cNvPr>
          <p:cNvSpPr/>
          <p:nvPr userDrawn="1"/>
        </p:nvSpPr>
        <p:spPr>
          <a:xfrm>
            <a:off x="1" y="-25400"/>
            <a:ext cx="12188825" cy="6613646"/>
          </a:xfrm>
          <a:prstGeom prst="rect">
            <a:avLst/>
          </a:prstGeom>
          <a:gradFill flip="none" rotWithShape="1">
            <a:gsLst>
              <a:gs pos="49000">
                <a:srgbClr val="00B9EA"/>
              </a:gs>
              <a:gs pos="100000">
                <a:srgbClr val="0689A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477491" y="1046534"/>
            <a:ext cx="11233341" cy="537070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0D43291-1FB6-B94D-8E01-A611167DDDC9}"/>
              </a:ext>
            </a:extLst>
          </p:cNvPr>
          <p:cNvCxnSpPr>
            <a:cxnSpLocks/>
          </p:cNvCxnSpPr>
          <p:nvPr userDrawn="1"/>
        </p:nvCxnSpPr>
        <p:spPr>
          <a:xfrm>
            <a:off x="1"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3900971"/>
      </p:ext>
    </p:extLst>
  </p:cSld>
  <p:clrMapOvr>
    <a:masterClrMapping/>
  </p:clrMapOvr>
  <p:hf hdr="0" ftr="0" dt="0"/>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6_1 column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4459B0-526C-AC45-B677-B362A71A716E}"/>
              </a:ext>
            </a:extLst>
          </p:cNvPr>
          <p:cNvSpPr/>
          <p:nvPr userDrawn="1"/>
        </p:nvSpPr>
        <p:spPr>
          <a:xfrm>
            <a:off x="1" y="-25400"/>
            <a:ext cx="12188825" cy="6613646"/>
          </a:xfrm>
          <a:prstGeom prst="rect">
            <a:avLst/>
          </a:prstGeom>
          <a:gradFill flip="none" rotWithShape="1">
            <a:gsLst>
              <a:gs pos="49000">
                <a:srgbClr val="43BDBB"/>
              </a:gs>
              <a:gs pos="100000">
                <a:srgbClr val="43BDBB">
                  <a:lumMod val="78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477491" y="1046534"/>
            <a:ext cx="11233341" cy="537070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0D43291-1FB6-B94D-8E01-A611167DDDC9}"/>
              </a:ext>
            </a:extLst>
          </p:cNvPr>
          <p:cNvCxnSpPr>
            <a:cxnSpLocks/>
          </p:cNvCxnSpPr>
          <p:nvPr userDrawn="1"/>
        </p:nvCxnSpPr>
        <p:spPr>
          <a:xfrm>
            <a:off x="1"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4598242"/>
      </p:ext>
    </p:extLst>
  </p:cSld>
  <p:clrMapOvr>
    <a:masterClrMapping/>
  </p:clrMapOvr>
  <p:hf hdr="0" ftr="0" dt="0"/>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2_1 column - whit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12FB0A-7C6D-2145-9B6E-E496583E401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25400"/>
            <a:ext cx="12188825" cy="6610548"/>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477491" y="1046534"/>
            <a:ext cx="11233341" cy="537070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D54CDC9F-D069-6C42-BA4E-FA6D7EAD7257}"/>
              </a:ext>
            </a:extLst>
          </p:cNvPr>
          <p:cNvCxnSpPr>
            <a:cxnSpLocks/>
          </p:cNvCxnSpPr>
          <p:nvPr userDrawn="1"/>
        </p:nvCxnSpPr>
        <p:spPr>
          <a:xfrm>
            <a:off x="1"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9105728"/>
      </p:ext>
    </p:extLst>
  </p:cSld>
  <p:clrMapOvr>
    <a:masterClrMapping/>
  </p:clrMapOvr>
  <p:hf hdr="0" ftr="0" dt="0"/>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5_1 column - whi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3C701A-11C3-8947-B0BA-58394CCDA325}"/>
              </a:ext>
            </a:extLst>
          </p:cNvPr>
          <p:cNvSpPr/>
          <p:nvPr userDrawn="1"/>
        </p:nvSpPr>
        <p:spPr>
          <a:xfrm>
            <a:off x="1" y="-25400"/>
            <a:ext cx="12188825" cy="6613646"/>
          </a:xfrm>
          <a:prstGeom prst="rect">
            <a:avLst/>
          </a:prstGeom>
          <a:gradFill flip="none" rotWithShape="1">
            <a:gsLst>
              <a:gs pos="49000">
                <a:srgbClr val="43BDBB"/>
              </a:gs>
              <a:gs pos="100000">
                <a:srgbClr val="43BDBB">
                  <a:lumMod val="78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7" name="Content Placeholder 6"/>
          <p:cNvSpPr>
            <a:spLocks noGrp="1"/>
          </p:cNvSpPr>
          <p:nvPr>
            <p:ph sz="quarter" idx="10"/>
          </p:nvPr>
        </p:nvSpPr>
        <p:spPr>
          <a:xfrm>
            <a:off x="477491" y="1046534"/>
            <a:ext cx="11233341" cy="537070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0D43291-1FB6-B94D-8E01-A611167DDDC9}"/>
              </a:ext>
            </a:extLst>
          </p:cNvPr>
          <p:cNvCxnSpPr>
            <a:cxnSpLocks/>
          </p:cNvCxnSpPr>
          <p:nvPr userDrawn="1"/>
        </p:nvCxnSpPr>
        <p:spPr>
          <a:xfrm>
            <a:off x="1"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2E3196BE-ECE5-D14D-9A4D-DBD208417A97}"/>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7000" contrast="-4000"/>
                    </a14:imgEffect>
                  </a14:imgLayer>
                </a14:imgProps>
              </a:ext>
              <a:ext uri="{28A0092B-C50C-407E-A947-70E740481C1C}">
                <a14:useLocalDpi xmlns:a14="http://schemas.microsoft.com/office/drawing/2010/main"/>
              </a:ext>
            </a:extLst>
          </a:blip>
          <a:srcRect/>
          <a:stretch/>
        </p:blipFill>
        <p:spPr>
          <a:xfrm>
            <a:off x="-252" y="-47704"/>
            <a:ext cx="12189077" cy="882533"/>
          </a:xfrm>
          <a:prstGeom prst="rect">
            <a:avLst/>
          </a:prstGeom>
        </p:spPr>
      </p:pic>
      <p:sp>
        <p:nvSpPr>
          <p:cNvPr id="9" name="Title 1">
            <a:extLst>
              <a:ext uri="{FF2B5EF4-FFF2-40B4-BE49-F238E27FC236}">
                <a16:creationId xmlns:a16="http://schemas.microsoft.com/office/drawing/2014/main" id="{8B9820C4-3E36-264E-A24B-A006D79228AF}"/>
              </a:ext>
            </a:extLst>
          </p:cNvPr>
          <p:cNvSpPr>
            <a:spLocks noGrp="1"/>
          </p:cNvSpPr>
          <p:nvPr>
            <p:ph type="title"/>
          </p:nvPr>
        </p:nvSpPr>
        <p:spPr>
          <a:xfrm>
            <a:off x="-251" y="-47704"/>
            <a:ext cx="12188824" cy="861741"/>
          </a:xfrm>
          <a:noFill/>
        </p:spPr>
        <p:txBody>
          <a:bodyPr lIns="365760"/>
          <a:lstStyle>
            <a:lvl1pP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Tree>
    <p:extLst>
      <p:ext uri="{BB962C8B-B14F-4D97-AF65-F5344CB8AC3E}">
        <p14:creationId xmlns:p14="http://schemas.microsoft.com/office/powerpoint/2010/main" val="909280041"/>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4_1 column - whi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772867-A5D4-9744-B091-98F677ABFF04}"/>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7000" contrast="-4000"/>
                    </a14:imgEffect>
                  </a14:imgLayer>
                </a14:imgProps>
              </a:ext>
              <a:ext uri="{28A0092B-C50C-407E-A947-70E740481C1C}">
                <a14:useLocalDpi xmlns:a14="http://schemas.microsoft.com/office/drawing/2010/main"/>
              </a:ext>
            </a:extLst>
          </a:blip>
          <a:srcRect/>
          <a:stretch/>
        </p:blipFill>
        <p:spPr>
          <a:xfrm>
            <a:off x="-252" y="-47704"/>
            <a:ext cx="12189077" cy="861741"/>
          </a:xfrm>
          <a:prstGeom prst="rect">
            <a:avLst/>
          </a:prstGeom>
        </p:spPr>
      </p:pic>
      <p:sp>
        <p:nvSpPr>
          <p:cNvPr id="2" name="Title 1"/>
          <p:cNvSpPr>
            <a:spLocks noGrp="1"/>
          </p:cNvSpPr>
          <p:nvPr>
            <p:ph type="title"/>
          </p:nvPr>
        </p:nvSpPr>
        <p:spPr>
          <a:xfrm>
            <a:off x="-252" y="-47704"/>
            <a:ext cx="12188824" cy="861741"/>
          </a:xfrm>
          <a:noFill/>
        </p:spPr>
        <p:txBody>
          <a:bodyPr lIns="365760"/>
          <a:lstStyle>
            <a:lvl1pP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
        <p:nvSpPr>
          <p:cNvPr id="7" name="Content Placeholder 6"/>
          <p:cNvSpPr>
            <a:spLocks noGrp="1"/>
          </p:cNvSpPr>
          <p:nvPr>
            <p:ph sz="quarter" idx="10"/>
          </p:nvPr>
        </p:nvSpPr>
        <p:spPr>
          <a:xfrm>
            <a:off x="477490" y="1046532"/>
            <a:ext cx="11233341"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0640488"/>
      </p:ext>
    </p:extLst>
  </p:cSld>
  <p:clrMapOvr>
    <a:masterClrMapping/>
  </p:clrMapOvr>
  <p:hf hdr="0" ftr="0" dt="0"/>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7_1 column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4459B0-526C-AC45-B677-B362A71A716E}"/>
              </a:ext>
            </a:extLst>
          </p:cNvPr>
          <p:cNvSpPr/>
          <p:nvPr userDrawn="1"/>
        </p:nvSpPr>
        <p:spPr>
          <a:xfrm>
            <a:off x="1" y="-47704"/>
            <a:ext cx="12188825" cy="6626634"/>
          </a:xfrm>
          <a:prstGeom prst="rect">
            <a:avLst/>
          </a:prstGeom>
          <a:gradFill flip="none" rotWithShape="1">
            <a:gsLst>
              <a:gs pos="49000">
                <a:srgbClr val="00B9EA"/>
              </a:gs>
              <a:gs pos="100000">
                <a:srgbClr val="0689A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7" name="Content Placeholder 6"/>
          <p:cNvSpPr>
            <a:spLocks noGrp="1"/>
          </p:cNvSpPr>
          <p:nvPr>
            <p:ph sz="quarter" idx="10"/>
          </p:nvPr>
        </p:nvSpPr>
        <p:spPr>
          <a:xfrm>
            <a:off x="477491" y="1046534"/>
            <a:ext cx="11233341" cy="537070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0D43291-1FB6-B94D-8E01-A611167DDDC9}"/>
              </a:ext>
            </a:extLst>
          </p:cNvPr>
          <p:cNvCxnSpPr>
            <a:cxnSpLocks/>
          </p:cNvCxnSpPr>
          <p:nvPr userDrawn="1"/>
        </p:nvCxnSpPr>
        <p:spPr>
          <a:xfrm>
            <a:off x="1"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2E3196BE-ECE5-D14D-9A4D-DBD208417A97}"/>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7000" contrast="-4000"/>
                    </a14:imgEffect>
                  </a14:imgLayer>
                </a14:imgProps>
              </a:ext>
              <a:ext uri="{28A0092B-C50C-407E-A947-70E740481C1C}">
                <a14:useLocalDpi xmlns:a14="http://schemas.microsoft.com/office/drawing/2010/main"/>
              </a:ext>
            </a:extLst>
          </a:blip>
          <a:srcRect/>
          <a:stretch/>
        </p:blipFill>
        <p:spPr>
          <a:xfrm>
            <a:off x="-252" y="-47704"/>
            <a:ext cx="12189077" cy="882533"/>
          </a:xfrm>
          <a:prstGeom prst="rect">
            <a:avLst/>
          </a:prstGeom>
        </p:spPr>
      </p:pic>
      <p:sp>
        <p:nvSpPr>
          <p:cNvPr id="9" name="Title 1">
            <a:extLst>
              <a:ext uri="{FF2B5EF4-FFF2-40B4-BE49-F238E27FC236}">
                <a16:creationId xmlns:a16="http://schemas.microsoft.com/office/drawing/2014/main" id="{8B9820C4-3E36-264E-A24B-A006D79228AF}"/>
              </a:ext>
            </a:extLst>
          </p:cNvPr>
          <p:cNvSpPr>
            <a:spLocks noGrp="1"/>
          </p:cNvSpPr>
          <p:nvPr>
            <p:ph type="title"/>
          </p:nvPr>
        </p:nvSpPr>
        <p:spPr>
          <a:xfrm>
            <a:off x="-251" y="-47704"/>
            <a:ext cx="12188824" cy="861741"/>
          </a:xfrm>
          <a:noFill/>
        </p:spPr>
        <p:txBody>
          <a:bodyPr lIns="365760"/>
          <a:lstStyle>
            <a:lvl1pP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Tree>
    <p:extLst>
      <p:ext uri="{BB962C8B-B14F-4D97-AF65-F5344CB8AC3E}">
        <p14:creationId xmlns:p14="http://schemas.microsoft.com/office/powerpoint/2010/main" val="1838678806"/>
      </p:ext>
    </p:extLst>
  </p:cSld>
  <p:clrMapOvr>
    <a:masterClrMapping/>
  </p:clrMapOvr>
  <p:hf hdr="0" ftr="0" dt="0"/>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3_1 column - white">
    <p:spTree>
      <p:nvGrpSpPr>
        <p:cNvPr id="1" name=""/>
        <p:cNvGrpSpPr/>
        <p:nvPr/>
      </p:nvGrpSpPr>
      <p:grpSpPr>
        <a:xfrm>
          <a:off x="0" y="0"/>
          <a:ext cx="0" cy="0"/>
          <a:chOff x="0" y="0"/>
          <a:chExt cx="0" cy="0"/>
        </a:xfrm>
      </p:grpSpPr>
      <p:sp>
        <p:nvSpPr>
          <p:cNvPr id="2" name="Title 1"/>
          <p:cNvSpPr>
            <a:spLocks noGrp="1"/>
          </p:cNvSpPr>
          <p:nvPr>
            <p:ph type="title"/>
          </p:nvPr>
        </p:nvSpPr>
        <p:spPr>
          <a:xfrm>
            <a:off x="1" y="-25401"/>
            <a:ext cx="12188824" cy="861741"/>
          </a:xfrm>
          <a:solidFill>
            <a:srgbClr val="00B9EA"/>
          </a:solidFill>
        </p:spPr>
        <p:txBody>
          <a:bodyPr lIns="365760"/>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477491" y="1046534"/>
            <a:ext cx="11233341"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8549631"/>
      </p:ext>
    </p:extLst>
  </p:cSld>
  <p:clrMapOvr>
    <a:masterClrMapping/>
  </p:clrMapOvr>
  <p:hf hdr="0" ftr="0" dt="0"/>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8_1 column - white">
    <p:spTree>
      <p:nvGrpSpPr>
        <p:cNvPr id="1" name=""/>
        <p:cNvGrpSpPr/>
        <p:nvPr/>
      </p:nvGrpSpPr>
      <p:grpSpPr>
        <a:xfrm>
          <a:off x="0" y="0"/>
          <a:ext cx="0" cy="0"/>
          <a:chOff x="0" y="0"/>
          <a:chExt cx="0" cy="0"/>
        </a:xfrm>
      </p:grpSpPr>
      <p:sp>
        <p:nvSpPr>
          <p:cNvPr id="2" name="Title 1"/>
          <p:cNvSpPr>
            <a:spLocks noGrp="1"/>
          </p:cNvSpPr>
          <p:nvPr>
            <p:ph type="title"/>
          </p:nvPr>
        </p:nvSpPr>
        <p:spPr>
          <a:xfrm>
            <a:off x="1" y="-25401"/>
            <a:ext cx="12188824" cy="861741"/>
          </a:xfrm>
          <a:solidFill>
            <a:srgbClr val="43BDBB"/>
          </a:solidFill>
        </p:spPr>
        <p:txBody>
          <a:bodyPr lIns="365760"/>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477491" y="1046534"/>
            <a:ext cx="11233341"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7477320"/>
      </p:ext>
    </p:extLst>
  </p:cSld>
  <p:clrMapOvr>
    <a:masterClrMapping/>
  </p:clrMapOvr>
  <p:hf hdr="0" ftr="0" dt="0"/>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4_1 column - whi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772867-A5D4-9744-B091-98F677ABFF04}"/>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7000" contrast="-4000"/>
                    </a14:imgEffect>
                  </a14:imgLayer>
                </a14:imgProps>
              </a:ext>
              <a:ext uri="{28A0092B-C50C-407E-A947-70E740481C1C}">
                <a14:useLocalDpi xmlns:a14="http://schemas.microsoft.com/office/drawing/2010/main"/>
              </a:ext>
            </a:extLst>
          </a:blip>
          <a:srcRect/>
          <a:stretch/>
        </p:blipFill>
        <p:spPr>
          <a:xfrm>
            <a:off x="-252" y="-47704"/>
            <a:ext cx="12189077" cy="861741"/>
          </a:xfrm>
          <a:prstGeom prst="rect">
            <a:avLst/>
          </a:prstGeom>
        </p:spPr>
      </p:pic>
      <p:sp>
        <p:nvSpPr>
          <p:cNvPr id="2" name="Title 1"/>
          <p:cNvSpPr>
            <a:spLocks noGrp="1"/>
          </p:cNvSpPr>
          <p:nvPr>
            <p:ph type="title"/>
          </p:nvPr>
        </p:nvSpPr>
        <p:spPr>
          <a:xfrm>
            <a:off x="-251" y="-47704"/>
            <a:ext cx="12188824" cy="861741"/>
          </a:xfrm>
          <a:noFill/>
        </p:spPr>
        <p:txBody>
          <a:bodyPr lIns="365760"/>
          <a:lstStyle>
            <a:lvl1pP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
        <p:nvSpPr>
          <p:cNvPr id="7" name="Content Placeholder 6"/>
          <p:cNvSpPr>
            <a:spLocks noGrp="1"/>
          </p:cNvSpPr>
          <p:nvPr>
            <p:ph sz="quarter" idx="10"/>
          </p:nvPr>
        </p:nvSpPr>
        <p:spPr>
          <a:xfrm>
            <a:off x="477491" y="1046534"/>
            <a:ext cx="11233341"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311466"/>
      </p:ext>
    </p:extLst>
  </p:cSld>
  <p:clrMapOvr>
    <a:masterClrMapping/>
  </p:clrMapOvr>
  <p:hf hdr="0" ftr="0" dt="0"/>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1_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477491" y="1046534"/>
            <a:ext cx="11233341"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1167836"/>
      </p:ext>
    </p:extLst>
  </p:cSld>
  <p:clrMapOvr>
    <a:masterClrMapping/>
  </p:clrMapOvr>
  <p:hf hdr="0" ftr="0" dt="0"/>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9_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3BDBB"/>
                </a:solidFill>
              </a:defRPr>
            </a:lvl1pPr>
          </a:lstStyle>
          <a:p>
            <a:r>
              <a:rPr lang="en-US"/>
              <a:t>Click to edit Master title style</a:t>
            </a:r>
          </a:p>
        </p:txBody>
      </p:sp>
      <p:sp>
        <p:nvSpPr>
          <p:cNvPr id="7" name="Content Placeholder 6"/>
          <p:cNvSpPr>
            <a:spLocks noGrp="1"/>
          </p:cNvSpPr>
          <p:nvPr>
            <p:ph sz="quarter" idx="10"/>
          </p:nvPr>
        </p:nvSpPr>
        <p:spPr>
          <a:xfrm>
            <a:off x="477491" y="1046534"/>
            <a:ext cx="11233341"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0429524"/>
      </p:ext>
    </p:extLst>
  </p:cSld>
  <p:clrMapOvr>
    <a:masterClrMapping/>
  </p:clrMapOvr>
  <p:hf hdr="0" ftr="0" dt="0"/>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1_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sz="half" idx="1"/>
          </p:nvPr>
        </p:nvSpPr>
        <p:spPr>
          <a:xfrm>
            <a:off x="499895" y="1677981"/>
            <a:ext cx="5504894" cy="4267200"/>
          </a:xfrm>
          <a:prstGeom prst="rect">
            <a:avLst/>
          </a:prstGeom>
        </p:spPr>
        <p:txBody>
          <a:bodyPr/>
          <a:lstStyle>
            <a:lvl1pPr marL="182825" indent="-182825">
              <a:defRPr sz="2199" b="0" baseline="0"/>
            </a:lvl1pPr>
            <a:lvl2pPr>
              <a:buSzPct val="80000"/>
              <a:buFont typeface="Courier New" pitchFamily="49" charset="0"/>
              <a:buChar char="o"/>
              <a:defRPr lang="en-US" sz="2199" kern="1200" dirty="0" smtClean="0">
                <a:solidFill>
                  <a:schemeClr val="tx1"/>
                </a:solidFill>
                <a:latin typeface="+mn-lt"/>
                <a:ea typeface="+mn-ea"/>
                <a:cs typeface="+mn-cs"/>
              </a:defRPr>
            </a:lvl2pPr>
            <a:lvl3pPr>
              <a:buFont typeface="Calibri" pitchFamily="34" charset="0"/>
              <a:buChar char="–"/>
              <a:defRPr sz="1999"/>
            </a:lvl3pPr>
            <a:lvl4pPr>
              <a:buFont typeface="Wingdings" pitchFamily="2" charset="2"/>
              <a:buChar cha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6315485" y="1677981"/>
            <a:ext cx="5664219" cy="4267200"/>
          </a:xfrm>
          <a:prstGeom prst="rect">
            <a:avLst/>
          </a:prstGeom>
        </p:spPr>
        <p:txBody>
          <a:bodyPr/>
          <a:lstStyle>
            <a:lvl1pPr marL="182825" indent="-182825">
              <a:defRPr sz="2199" b="0"/>
            </a:lvl1pPr>
            <a:lvl2pPr>
              <a:buSzPct val="80000"/>
              <a:buFont typeface="Courier New" pitchFamily="49" charset="0"/>
              <a:buChar char="o"/>
              <a:defRPr sz="2199"/>
            </a:lvl2pPr>
            <a:lvl3pPr>
              <a:buFont typeface="Calibri" pitchFamily="34" charset="0"/>
              <a:buChar char="–"/>
              <a:defRPr sz="1999"/>
            </a:lvl3pPr>
            <a:lvl4pPr>
              <a:buFont typeface="Wingdings" pitchFamily="2" charset="2"/>
              <a:buChar cha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0"/>
          </p:nvPr>
        </p:nvSpPr>
        <p:spPr>
          <a:xfrm>
            <a:off x="499896" y="1068381"/>
            <a:ext cx="5494937" cy="457200"/>
          </a:xfrm>
          <a:prstGeom prst="rect">
            <a:avLst/>
          </a:prstGeom>
        </p:spPr>
        <p:txBody>
          <a:bodyPr>
            <a:noAutofit/>
          </a:bodyPr>
          <a:lstStyle>
            <a:lvl1pPr>
              <a:buNone/>
              <a:defRPr sz="2399" b="1"/>
            </a:lvl1pPr>
          </a:lstStyle>
          <a:p>
            <a:pPr lvl="0"/>
            <a:r>
              <a:rPr lang="en-US"/>
              <a:t>Click to edit Master text styles</a:t>
            </a:r>
          </a:p>
        </p:txBody>
      </p:sp>
      <p:sp>
        <p:nvSpPr>
          <p:cNvPr id="9" name="Text Placeholder 8"/>
          <p:cNvSpPr>
            <a:spLocks noGrp="1"/>
          </p:cNvSpPr>
          <p:nvPr>
            <p:ph type="body" sz="quarter" idx="11"/>
          </p:nvPr>
        </p:nvSpPr>
        <p:spPr>
          <a:xfrm>
            <a:off x="6315485" y="1068381"/>
            <a:ext cx="5664219" cy="457200"/>
          </a:xfrm>
          <a:prstGeom prst="rect">
            <a:avLst/>
          </a:prstGeom>
        </p:spPr>
        <p:txBody>
          <a:bodyPr>
            <a:noAutofit/>
          </a:bodyPr>
          <a:lstStyle>
            <a:lvl1pPr>
              <a:buNone/>
              <a:defRPr sz="2399" b="1"/>
            </a:lvl1pPr>
          </a:lstStyle>
          <a:p>
            <a:pPr lvl="0"/>
            <a:r>
              <a:rPr lang="en-US"/>
              <a:t>Click to edit Master text styles</a:t>
            </a:r>
          </a:p>
        </p:txBody>
      </p:sp>
    </p:spTree>
    <p:extLst>
      <p:ext uri="{BB962C8B-B14F-4D97-AF65-F5344CB8AC3E}">
        <p14:creationId xmlns:p14="http://schemas.microsoft.com/office/powerpoint/2010/main" val="4249701292"/>
      </p:ext>
    </p:extLst>
  </p:cSld>
  <p:clrMapOvr>
    <a:masterClrMapping/>
  </p:clrMapOvr>
  <p:hf hdr="0" ftr="0" dt="0"/>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487574" y="1045595"/>
            <a:ext cx="10097983" cy="5244640"/>
          </a:xfrm>
          <a:prstGeom prst="rect">
            <a:avLst/>
          </a:prstGeom>
        </p:spPr>
        <p:txBody>
          <a:bodyPr rtlCol="0">
            <a:normAutofit/>
          </a:bodyPr>
          <a:lstStyle/>
          <a:p>
            <a:pPr lvl="0"/>
            <a:r>
              <a:rPr lang="en-US" noProof="0"/>
              <a:t>Click icon to add chart</a:t>
            </a:r>
          </a:p>
        </p:txBody>
      </p:sp>
    </p:spTree>
    <p:extLst>
      <p:ext uri="{BB962C8B-B14F-4D97-AF65-F5344CB8AC3E}">
        <p14:creationId xmlns:p14="http://schemas.microsoft.com/office/powerpoint/2010/main" val="3549436649"/>
      </p:ext>
    </p:extLst>
  </p:cSld>
  <p:clrMapOvr>
    <a:masterClrMapping/>
  </p:clrMapOvr>
  <p:hf hdr="0" ftr="0" dt="0"/>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Section - white">
    <p:spTree>
      <p:nvGrpSpPr>
        <p:cNvPr id="1" name=""/>
        <p:cNvGrpSpPr/>
        <p:nvPr/>
      </p:nvGrpSpPr>
      <p:grpSpPr>
        <a:xfrm>
          <a:off x="0" y="0"/>
          <a:ext cx="0" cy="0"/>
          <a:chOff x="0" y="0"/>
          <a:chExt cx="0" cy="0"/>
        </a:xfrm>
      </p:grpSpPr>
      <p:sp>
        <p:nvSpPr>
          <p:cNvPr id="4" name="Rectangle 3"/>
          <p:cNvSpPr/>
          <p:nvPr/>
        </p:nvSpPr>
        <p:spPr>
          <a:xfrm>
            <a:off x="1" y="676277"/>
            <a:ext cx="12188825"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799">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1" y="2389459"/>
            <a:ext cx="12188825" cy="812725"/>
          </a:xfrm>
        </p:spPr>
        <p:txBody>
          <a:bodyPr/>
          <a:lstStyle>
            <a:lvl1pPr algn="ctr">
              <a:defRPr/>
            </a:lvl1pPr>
          </a:lstStyle>
          <a:p>
            <a:r>
              <a:rPr lang="en-US"/>
              <a:t>Click to edit Master title style</a:t>
            </a:r>
          </a:p>
        </p:txBody>
      </p:sp>
      <p:sp>
        <p:nvSpPr>
          <p:cNvPr id="7" name="Text Placeholder 6"/>
          <p:cNvSpPr>
            <a:spLocks noGrp="1"/>
          </p:cNvSpPr>
          <p:nvPr>
            <p:ph type="body" sz="quarter" idx="11"/>
          </p:nvPr>
        </p:nvSpPr>
        <p:spPr>
          <a:xfrm>
            <a:off x="1" y="3257084"/>
            <a:ext cx="12188824" cy="1150564"/>
          </a:xfrm>
          <a:prstGeom prst="rect">
            <a:avLst/>
          </a:prstGeo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379901088"/>
      </p:ext>
    </p:extLst>
  </p:cSld>
  <p:clrMapOvr>
    <a:masterClrMapping/>
  </p:clrMapOvr>
  <p:hf hdr="0" ftr="0" dt="0"/>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1 column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BD5F82-2C18-7C40-9F06-875494F45B0A}"/>
              </a:ext>
            </a:extLst>
          </p:cNvPr>
          <p:cNvSpPr/>
          <p:nvPr userDrawn="1"/>
        </p:nvSpPr>
        <p:spPr>
          <a:xfrm>
            <a:off x="1" y="-25400"/>
            <a:ext cx="12188825" cy="6613646"/>
          </a:xfrm>
          <a:prstGeom prst="rect">
            <a:avLst/>
          </a:prstGeom>
          <a:gradFill flip="none" rotWithShape="1">
            <a:gsLst>
              <a:gs pos="49000">
                <a:srgbClr val="43BDBB"/>
              </a:gs>
              <a:gs pos="100000">
                <a:srgbClr val="43BDBB">
                  <a:lumMod val="78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8" name="Content Placeholder 6"/>
          <p:cNvSpPr>
            <a:spLocks noGrp="1"/>
          </p:cNvSpPr>
          <p:nvPr>
            <p:ph sz="quarter" idx="10"/>
          </p:nvPr>
        </p:nvSpPr>
        <p:spPr>
          <a:xfrm>
            <a:off x="477491" y="1046534"/>
            <a:ext cx="11233341"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8E0CA79-66E2-D945-B5C9-B0AB97A229AC}"/>
              </a:ext>
            </a:extLst>
          </p:cNvPr>
          <p:cNvCxnSpPr>
            <a:cxnSpLocks/>
          </p:cNvCxnSpPr>
          <p:nvPr userDrawn="1"/>
        </p:nvCxnSpPr>
        <p:spPr>
          <a:xfrm>
            <a:off x="1"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2234152"/>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477490" y="1046532"/>
            <a:ext cx="11233341"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5087643"/>
      </p:ext>
    </p:extLst>
  </p:cSld>
  <p:clrMapOvr>
    <a:masterClrMapping/>
  </p:clrMapOvr>
  <p:hf hdr="0" ftr="0" dt="0"/>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2 column  - gree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FBF0B1B-6980-6D43-AB00-B9812DBFC909}"/>
              </a:ext>
            </a:extLst>
          </p:cNvPr>
          <p:cNvSpPr/>
          <p:nvPr userDrawn="1"/>
        </p:nvSpPr>
        <p:spPr>
          <a:xfrm>
            <a:off x="1" y="-25400"/>
            <a:ext cx="12188825" cy="6604330"/>
          </a:xfrm>
          <a:prstGeom prst="rect">
            <a:avLst/>
          </a:prstGeom>
          <a:gradFill flip="none" rotWithShape="1">
            <a:gsLst>
              <a:gs pos="49000">
                <a:srgbClr val="00B9EA"/>
              </a:gs>
              <a:gs pos="100000">
                <a:srgbClr val="0689A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ontent Placeholder 2"/>
          <p:cNvSpPr>
            <a:spLocks noGrp="1"/>
          </p:cNvSpPr>
          <p:nvPr>
            <p:ph sz="half" idx="1"/>
          </p:nvPr>
        </p:nvSpPr>
        <p:spPr>
          <a:xfrm>
            <a:off x="499895" y="1677981"/>
            <a:ext cx="5504894" cy="4267200"/>
          </a:xfrm>
          <a:prstGeom prst="rect">
            <a:avLst/>
          </a:prstGeom>
        </p:spPr>
        <p:txBody>
          <a:bodyPr/>
          <a:lstStyle>
            <a:lvl1pPr marL="182825" indent="-182825">
              <a:defRPr sz="2199" b="0" baseline="0">
                <a:solidFill>
                  <a:srgbClr val="FFFFFF"/>
                </a:solidFill>
              </a:defRPr>
            </a:lvl1pPr>
            <a:lvl2pPr>
              <a:buSzPct val="80000"/>
              <a:buFont typeface="Courier New" pitchFamily="49" charset="0"/>
              <a:buChar char="o"/>
              <a:defRPr lang="en-US" sz="2199" kern="1200" dirty="0" smtClean="0">
                <a:solidFill>
                  <a:srgbClr val="FFFFFF"/>
                </a:solidFill>
                <a:latin typeface="+mn-lt"/>
                <a:ea typeface="+mn-ea"/>
                <a:cs typeface="+mn-cs"/>
              </a:defRPr>
            </a:lvl2pPr>
            <a:lvl3pPr>
              <a:buFont typeface="Calibri" pitchFamily="34" charset="0"/>
              <a:buChar char="–"/>
              <a:defRPr sz="1999">
                <a:solidFill>
                  <a:srgbClr val="FFFFFF"/>
                </a:solidFill>
              </a:defRPr>
            </a:lvl3pPr>
            <a:lvl4pPr>
              <a:buFont typeface="Wingdings" pitchFamily="2" charset="2"/>
              <a:buChar char="§"/>
              <a:defRPr sz="1799">
                <a:solidFill>
                  <a:srgbClr val="FFFFFF"/>
                </a:solidFill>
              </a:defRPr>
            </a:lvl4pPr>
            <a:lvl5pPr>
              <a:defRPr sz="1799">
                <a:solidFill>
                  <a:srgbClr val="FFFFFF"/>
                </a:solidFill>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2"/>
          </p:nvPr>
        </p:nvSpPr>
        <p:spPr>
          <a:xfrm>
            <a:off x="6315485" y="1677981"/>
            <a:ext cx="5664219" cy="4267200"/>
          </a:xfrm>
          <a:prstGeom prst="rect">
            <a:avLst/>
          </a:prstGeom>
        </p:spPr>
        <p:txBody>
          <a:bodyPr/>
          <a:lstStyle>
            <a:lvl1pPr marL="182825" indent="-182825">
              <a:defRPr sz="2199" b="0">
                <a:solidFill>
                  <a:srgbClr val="FFFFFF"/>
                </a:solidFill>
              </a:defRPr>
            </a:lvl1pPr>
            <a:lvl2pPr>
              <a:buSzPct val="80000"/>
              <a:buFont typeface="Courier New" pitchFamily="49" charset="0"/>
              <a:buChar char="o"/>
              <a:defRPr sz="2199">
                <a:solidFill>
                  <a:srgbClr val="FFFFFF"/>
                </a:solidFill>
              </a:defRPr>
            </a:lvl2pPr>
            <a:lvl3pPr>
              <a:buFont typeface="Calibri" pitchFamily="34" charset="0"/>
              <a:buChar char="–"/>
              <a:defRPr sz="1999">
                <a:solidFill>
                  <a:srgbClr val="FFFFFF"/>
                </a:solidFill>
              </a:defRPr>
            </a:lvl3pPr>
            <a:lvl4pPr>
              <a:buFont typeface="Wingdings" pitchFamily="2" charset="2"/>
              <a:buChar char="§"/>
              <a:defRPr sz="1799">
                <a:solidFill>
                  <a:srgbClr val="FFFFFF"/>
                </a:solidFill>
              </a:defRPr>
            </a:lvl4pPr>
            <a:lvl5pPr>
              <a:defRPr sz="1799">
                <a:solidFill>
                  <a:srgbClr val="FFFFFF"/>
                </a:solidFill>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p:cNvSpPr>
            <a:spLocks noGrp="1"/>
          </p:cNvSpPr>
          <p:nvPr>
            <p:ph type="body" sz="quarter" idx="10"/>
          </p:nvPr>
        </p:nvSpPr>
        <p:spPr>
          <a:xfrm>
            <a:off x="499896" y="1068381"/>
            <a:ext cx="5494937" cy="457200"/>
          </a:xfrm>
          <a:prstGeom prst="rect">
            <a:avLst/>
          </a:prstGeom>
        </p:spPr>
        <p:txBody>
          <a:bodyPr>
            <a:noAutofit/>
          </a:bodyPr>
          <a:lstStyle>
            <a:lvl1pPr>
              <a:buNone/>
              <a:defRPr sz="2399" b="1">
                <a:solidFill>
                  <a:srgbClr val="FFFFFF"/>
                </a:solidFill>
              </a:defRPr>
            </a:lvl1pPr>
          </a:lstStyle>
          <a:p>
            <a:pPr lvl="0"/>
            <a:r>
              <a:rPr lang="en-US"/>
              <a:t>Click to edit Master text styles</a:t>
            </a:r>
          </a:p>
        </p:txBody>
      </p:sp>
      <p:sp>
        <p:nvSpPr>
          <p:cNvPr id="12" name="Text Placeholder 8"/>
          <p:cNvSpPr>
            <a:spLocks noGrp="1"/>
          </p:cNvSpPr>
          <p:nvPr>
            <p:ph type="body" sz="quarter" idx="11"/>
          </p:nvPr>
        </p:nvSpPr>
        <p:spPr>
          <a:xfrm>
            <a:off x="6315485" y="1068381"/>
            <a:ext cx="5664219" cy="457200"/>
          </a:xfrm>
          <a:prstGeom prst="rect">
            <a:avLst/>
          </a:prstGeom>
        </p:spPr>
        <p:txBody>
          <a:bodyPr>
            <a:noAutofit/>
          </a:bodyPr>
          <a:lstStyle>
            <a:lvl1pPr>
              <a:buNone/>
              <a:defRPr sz="2399" b="1">
                <a:solidFill>
                  <a:srgbClr val="FFFFFF"/>
                </a:solidFill>
              </a:defRPr>
            </a:lvl1pPr>
          </a:lstStyle>
          <a:p>
            <a:pPr lvl="0"/>
            <a:r>
              <a:rPr lang="en-US"/>
              <a:t>Click to edit Master text styles</a:t>
            </a:r>
          </a:p>
        </p:txBody>
      </p:sp>
      <p:cxnSp>
        <p:nvCxnSpPr>
          <p:cNvPr id="15" name="Straight Connector 14">
            <a:extLst>
              <a:ext uri="{FF2B5EF4-FFF2-40B4-BE49-F238E27FC236}">
                <a16:creationId xmlns:a16="http://schemas.microsoft.com/office/drawing/2014/main" id="{F412A35E-CE8F-C94E-AC2A-6F56C774740E}"/>
              </a:ext>
            </a:extLst>
          </p:cNvPr>
          <p:cNvCxnSpPr>
            <a:cxnSpLocks/>
          </p:cNvCxnSpPr>
          <p:nvPr userDrawn="1"/>
        </p:nvCxnSpPr>
        <p:spPr>
          <a:xfrm>
            <a:off x="1"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8321956"/>
      </p:ext>
    </p:extLst>
  </p:cSld>
  <p:clrMapOvr>
    <a:masterClrMapping/>
  </p:clrMapOvr>
  <p:hf hdr="0" ftr="0" dt="0"/>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1_1 column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BD5F82-2C18-7C40-9F06-875494F45B0A}"/>
              </a:ext>
            </a:extLst>
          </p:cNvPr>
          <p:cNvSpPr/>
          <p:nvPr userDrawn="1"/>
        </p:nvSpPr>
        <p:spPr>
          <a:xfrm>
            <a:off x="1" y="-25400"/>
            <a:ext cx="12188825" cy="6613646"/>
          </a:xfrm>
          <a:prstGeom prst="rect">
            <a:avLst/>
          </a:prstGeom>
          <a:gradFill flip="none" rotWithShape="1">
            <a:gsLst>
              <a:gs pos="49000">
                <a:srgbClr val="43BDBB"/>
              </a:gs>
              <a:gs pos="100000">
                <a:srgbClr val="43BDBB">
                  <a:lumMod val="78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8" name="Content Placeholder 6"/>
          <p:cNvSpPr>
            <a:spLocks noGrp="1"/>
          </p:cNvSpPr>
          <p:nvPr>
            <p:ph sz="quarter" idx="10"/>
          </p:nvPr>
        </p:nvSpPr>
        <p:spPr>
          <a:xfrm>
            <a:off x="477491" y="1046534"/>
            <a:ext cx="11233341"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6120906"/>
      </p:ext>
    </p:extLst>
  </p:cSld>
  <p:clrMapOvr>
    <a:masterClrMapping/>
  </p:clrMapOvr>
  <p:hf hdr="0" ftr="0" dt="0"/>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Chart - 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8D7CB3-E95F-F449-87A8-8C17307EC357}"/>
              </a:ext>
            </a:extLst>
          </p:cNvPr>
          <p:cNvSpPr/>
          <p:nvPr userDrawn="1"/>
        </p:nvSpPr>
        <p:spPr>
          <a:xfrm>
            <a:off x="1" y="-25400"/>
            <a:ext cx="12188825" cy="6604330"/>
          </a:xfrm>
          <a:prstGeom prst="rect">
            <a:avLst/>
          </a:prstGeom>
          <a:gradFill flip="none" rotWithShape="1">
            <a:gsLst>
              <a:gs pos="49000">
                <a:srgbClr val="00B9EA"/>
              </a:gs>
              <a:gs pos="100000">
                <a:srgbClr val="0689A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hart Placeholder 6"/>
          <p:cNvSpPr>
            <a:spLocks noGrp="1"/>
          </p:cNvSpPr>
          <p:nvPr>
            <p:ph type="chart" sz="quarter" idx="10"/>
          </p:nvPr>
        </p:nvSpPr>
        <p:spPr>
          <a:xfrm>
            <a:off x="487574" y="1045595"/>
            <a:ext cx="10097983" cy="5244640"/>
          </a:xfrm>
          <a:prstGeom prst="rect">
            <a:avLst/>
          </a:prstGeom>
        </p:spPr>
        <p:txBody>
          <a:bodyPr rtlCol="0">
            <a:normAutofit/>
          </a:bodyPr>
          <a:lstStyle>
            <a:lvl1pPr>
              <a:defRPr>
                <a:solidFill>
                  <a:srgbClr val="FFFFFF"/>
                </a:solidFill>
              </a:defRPr>
            </a:lvl1pPr>
          </a:lstStyle>
          <a:p>
            <a:pPr lvl="0"/>
            <a:r>
              <a:rPr lang="en-US" noProof="0"/>
              <a:t>Click icon to add chart</a:t>
            </a:r>
          </a:p>
        </p:txBody>
      </p:sp>
    </p:spTree>
    <p:extLst>
      <p:ext uri="{BB962C8B-B14F-4D97-AF65-F5344CB8AC3E}">
        <p14:creationId xmlns:p14="http://schemas.microsoft.com/office/powerpoint/2010/main" val="2312759455"/>
      </p:ext>
    </p:extLst>
  </p:cSld>
  <p:clrMapOvr>
    <a:masterClrMapping/>
  </p:clrMapOvr>
  <p:hf hdr="0" ftr="0" dt="0"/>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2 column - white">
  <p:cSld name="2 column - white">
    <p:bg>
      <p:bgPr>
        <a:blipFill dpi="0" rotWithShape="1">
          <a:blip r:embed="rId2">
            <a:lum/>
          </a:blip>
          <a:srcRect/>
          <a:stretch>
            <a:fillRect/>
          </a:stretch>
        </a:blipFill>
        <a:effectLst/>
      </p:bgPr>
    </p:bg>
    <p:spTree>
      <p:nvGrpSpPr>
        <p:cNvPr id="1" name="Shape 50"/>
        <p:cNvGrpSpPr/>
        <p:nvPr/>
      </p:nvGrpSpPr>
      <p:grpSpPr>
        <a:xfrm>
          <a:off x="0" y="0"/>
          <a:ext cx="0" cy="0"/>
          <a:chOff x="0" y="0"/>
          <a:chExt cx="0" cy="0"/>
        </a:xfrm>
      </p:grpSpPr>
      <p:sp>
        <p:nvSpPr>
          <p:cNvPr id="51" name="Google Shape;51;p13"/>
          <p:cNvSpPr/>
          <p:nvPr/>
        </p:nvSpPr>
        <p:spPr>
          <a:xfrm>
            <a:off x="2" y="1027116"/>
            <a:ext cx="12188825" cy="5559953"/>
          </a:xfrm>
          <a:prstGeom prst="rect">
            <a:avLst/>
          </a:prstGeom>
          <a:solidFill>
            <a:schemeClr val="lt1"/>
          </a:solidFill>
          <a:ln>
            <a:noFill/>
          </a:ln>
          <a:effectLst/>
        </p:spPr>
        <p:txBody>
          <a:bodyPr spcFirstLastPara="1" wrap="square" lIns="91377" tIns="45676" rIns="91377" bIns="45676" anchor="ctr" anchorCtr="0">
            <a:noAutofit/>
          </a:bodyPr>
          <a:lstStyle/>
          <a:p>
            <a:pPr marL="0" marR="0" lvl="0" indent="0" algn="ctr" rtl="0">
              <a:spcBef>
                <a:spcPts val="0"/>
              </a:spcBef>
              <a:spcAft>
                <a:spcPts val="0"/>
              </a:spcAft>
              <a:buNone/>
            </a:pPr>
            <a:endParaRPr sz="1798" b="0" i="0" u="none" strike="noStrike" cap="none">
              <a:solidFill>
                <a:schemeClr val="lt1"/>
              </a:solidFill>
              <a:latin typeface="Libre Franklin"/>
              <a:ea typeface="Libre Franklin"/>
              <a:cs typeface="Libre Franklin"/>
              <a:sym typeface="Libre Franklin"/>
            </a:endParaRPr>
          </a:p>
        </p:txBody>
      </p:sp>
      <p:sp>
        <p:nvSpPr>
          <p:cNvPr id="52" name="Google Shape;52;p13"/>
          <p:cNvSpPr txBox="1">
            <a:spLocks noGrp="1"/>
          </p:cNvSpPr>
          <p:nvPr>
            <p:ph type="body" idx="1"/>
          </p:nvPr>
        </p:nvSpPr>
        <p:spPr>
          <a:xfrm>
            <a:off x="499895" y="1855332"/>
            <a:ext cx="5504894" cy="4267200"/>
          </a:xfrm>
          <a:prstGeom prst="rect">
            <a:avLst/>
          </a:prstGeom>
          <a:noFill/>
          <a:ln>
            <a:noFill/>
          </a:ln>
        </p:spPr>
        <p:txBody>
          <a:bodyPr spcFirstLastPara="1" wrap="square" lIns="91425" tIns="45700" rIns="91425" bIns="45700" anchor="t" anchorCtr="0">
            <a:noAutofit/>
          </a:bodyPr>
          <a:lstStyle>
            <a:lvl1pPr marL="456926" marR="0" lvl="0" indent="-368080" algn="l" rtl="0">
              <a:spcBef>
                <a:spcPts val="440"/>
              </a:spcBef>
              <a:spcAft>
                <a:spcPts val="0"/>
              </a:spcAft>
              <a:buClr>
                <a:srgbClr val="282B2E"/>
              </a:buClr>
              <a:buSzPts val="2200"/>
              <a:buFont typeface="Arial"/>
              <a:buChar char="•"/>
              <a:defRPr sz="2198" b="0" i="0" u="none" strike="noStrike" cap="none">
                <a:solidFill>
                  <a:srgbClr val="282B2E"/>
                </a:solidFill>
                <a:latin typeface="+mn-lt"/>
                <a:ea typeface="Libre Franklin Medium"/>
                <a:cs typeface="Libre Franklin Medium"/>
                <a:sym typeface="Libre Franklin Medium"/>
              </a:defRPr>
            </a:lvl1pPr>
            <a:lvl2pPr marL="913852" marR="0" lvl="1" indent="-340156" algn="l" rtl="0">
              <a:spcBef>
                <a:spcPts val="440"/>
              </a:spcBef>
              <a:spcAft>
                <a:spcPts val="0"/>
              </a:spcAft>
              <a:buClr>
                <a:schemeClr val="dk1"/>
              </a:buClr>
              <a:buSzPts val="1760"/>
              <a:buFont typeface="Courier New"/>
              <a:buChar char="o"/>
              <a:defRPr sz="1998" b="0" i="0" u="none" strike="noStrike" cap="none">
                <a:solidFill>
                  <a:schemeClr val="dk1"/>
                </a:solidFill>
                <a:latin typeface="+mn-lt"/>
                <a:ea typeface="Libre Franklin"/>
                <a:cs typeface="Libre Franklin"/>
                <a:sym typeface="Libre Franklin"/>
              </a:defRPr>
            </a:lvl2pPr>
            <a:lvl3pPr marL="1370778" marR="0" lvl="2" indent="-355386" algn="l" rtl="0">
              <a:spcBef>
                <a:spcPts val="400"/>
              </a:spcBef>
              <a:spcAft>
                <a:spcPts val="0"/>
              </a:spcAft>
              <a:buClr>
                <a:srgbClr val="282B2E"/>
              </a:buClr>
              <a:buSzPts val="2000"/>
              <a:buFont typeface="Calibri"/>
              <a:buChar char="–"/>
              <a:defRPr sz="1998" b="0" i="0" u="none" strike="noStrike" cap="none">
                <a:solidFill>
                  <a:srgbClr val="282B2E"/>
                </a:solidFill>
                <a:latin typeface="Libre Franklin"/>
                <a:ea typeface="Libre Franklin"/>
                <a:cs typeface="Libre Franklin"/>
                <a:sym typeface="Libre Franklin"/>
              </a:defRPr>
            </a:lvl3pPr>
            <a:lvl4pPr marL="1827703" marR="0" lvl="3" indent="-342694" algn="l" rtl="0">
              <a:spcBef>
                <a:spcPts val="360"/>
              </a:spcBef>
              <a:spcAft>
                <a:spcPts val="0"/>
              </a:spcAft>
              <a:buClr>
                <a:srgbClr val="282B2E"/>
              </a:buClr>
              <a:buSzPts val="1800"/>
              <a:buFont typeface="Noto Sans Symbols"/>
              <a:buChar char="▪"/>
              <a:defRPr sz="1798" b="0" i="0" u="none" strike="noStrike" cap="none">
                <a:solidFill>
                  <a:srgbClr val="282B2E"/>
                </a:solidFill>
                <a:latin typeface="Libre Franklin"/>
                <a:ea typeface="Libre Franklin"/>
                <a:cs typeface="Libre Franklin"/>
                <a:sym typeface="Libre Franklin"/>
              </a:defRPr>
            </a:lvl4pPr>
            <a:lvl5pPr marL="2284628" marR="0" lvl="4" indent="-342694" algn="l" rtl="0">
              <a:spcBef>
                <a:spcPts val="360"/>
              </a:spcBef>
              <a:spcAft>
                <a:spcPts val="0"/>
              </a:spcAft>
              <a:buClr>
                <a:srgbClr val="282B2E"/>
              </a:buClr>
              <a:buSzPts val="1800"/>
              <a:buFont typeface="Arial"/>
              <a:buChar char="»"/>
              <a:defRPr sz="1798" b="0" i="0" u="none" strike="noStrike" cap="none">
                <a:solidFill>
                  <a:srgbClr val="282B2E"/>
                </a:solidFill>
                <a:latin typeface="Libre Franklin"/>
                <a:ea typeface="Libre Franklin"/>
                <a:cs typeface="Libre Franklin"/>
                <a:sym typeface="Libre Franklin"/>
              </a:defRPr>
            </a:lvl5pPr>
            <a:lvl6pPr marL="2741554" marR="0" lvl="5" indent="-342694" algn="l" rtl="0">
              <a:spcBef>
                <a:spcPts val="360"/>
              </a:spcBef>
              <a:spcAft>
                <a:spcPts val="0"/>
              </a:spcAft>
              <a:buClr>
                <a:schemeClr val="dk1"/>
              </a:buClr>
              <a:buSzPts val="1800"/>
              <a:buFont typeface="Arial"/>
              <a:buChar char="•"/>
              <a:defRPr sz="1798" b="0" i="0" u="none" strike="noStrike" cap="none">
                <a:solidFill>
                  <a:schemeClr val="dk1"/>
                </a:solidFill>
                <a:latin typeface="Libre Franklin"/>
                <a:ea typeface="Libre Franklin"/>
                <a:cs typeface="Libre Franklin"/>
                <a:sym typeface="Libre Franklin"/>
              </a:defRPr>
            </a:lvl6pPr>
            <a:lvl7pPr marL="3198480" marR="0" lvl="6" indent="-342694" algn="l" rtl="0">
              <a:spcBef>
                <a:spcPts val="360"/>
              </a:spcBef>
              <a:spcAft>
                <a:spcPts val="0"/>
              </a:spcAft>
              <a:buClr>
                <a:schemeClr val="dk1"/>
              </a:buClr>
              <a:buSzPts val="1800"/>
              <a:buFont typeface="Arial"/>
              <a:buChar char="•"/>
              <a:defRPr sz="1798" b="0" i="0" u="none" strike="noStrike" cap="none">
                <a:solidFill>
                  <a:schemeClr val="dk1"/>
                </a:solidFill>
                <a:latin typeface="Libre Franklin"/>
                <a:ea typeface="Libre Franklin"/>
                <a:cs typeface="Libre Franklin"/>
                <a:sym typeface="Libre Franklin"/>
              </a:defRPr>
            </a:lvl7pPr>
            <a:lvl8pPr marL="3655406" marR="0" lvl="7" indent="-342694" algn="l" rtl="0">
              <a:spcBef>
                <a:spcPts val="360"/>
              </a:spcBef>
              <a:spcAft>
                <a:spcPts val="0"/>
              </a:spcAft>
              <a:buClr>
                <a:schemeClr val="dk1"/>
              </a:buClr>
              <a:buSzPts val="1800"/>
              <a:buFont typeface="Arial"/>
              <a:buChar char="•"/>
              <a:defRPr sz="1798" b="0" i="0" u="none" strike="noStrike" cap="none">
                <a:solidFill>
                  <a:schemeClr val="dk1"/>
                </a:solidFill>
                <a:latin typeface="Libre Franklin"/>
                <a:ea typeface="Libre Franklin"/>
                <a:cs typeface="Libre Franklin"/>
                <a:sym typeface="Libre Franklin"/>
              </a:defRPr>
            </a:lvl8pPr>
            <a:lvl9pPr marL="4112332" marR="0" lvl="8" indent="-342694" algn="l" rtl="0">
              <a:spcBef>
                <a:spcPts val="360"/>
              </a:spcBef>
              <a:spcAft>
                <a:spcPts val="0"/>
              </a:spcAft>
              <a:buClr>
                <a:schemeClr val="dk1"/>
              </a:buClr>
              <a:buSzPts val="1800"/>
              <a:buFont typeface="Arial"/>
              <a:buChar char="•"/>
              <a:defRPr sz="1798" b="0" i="0" u="none" strike="noStrike" cap="none">
                <a:solidFill>
                  <a:schemeClr val="dk1"/>
                </a:solidFill>
                <a:latin typeface="Libre Franklin"/>
                <a:ea typeface="Libre Franklin"/>
                <a:cs typeface="Libre Franklin"/>
                <a:sym typeface="Libre Franklin"/>
              </a:defRPr>
            </a:lvl9pPr>
          </a:lstStyle>
          <a:p>
            <a:endParaRPr lang="en-US"/>
          </a:p>
          <a:p>
            <a:pPr lvl="1"/>
            <a:endParaRPr/>
          </a:p>
        </p:txBody>
      </p:sp>
      <p:sp>
        <p:nvSpPr>
          <p:cNvPr id="53" name="Google Shape;53;p13"/>
          <p:cNvSpPr txBox="1">
            <a:spLocks noGrp="1"/>
          </p:cNvSpPr>
          <p:nvPr>
            <p:ph type="body" idx="2"/>
          </p:nvPr>
        </p:nvSpPr>
        <p:spPr>
          <a:xfrm>
            <a:off x="6259719" y="1855332"/>
            <a:ext cx="5664219" cy="4267200"/>
          </a:xfrm>
          <a:prstGeom prst="rect">
            <a:avLst/>
          </a:prstGeom>
          <a:noFill/>
          <a:ln>
            <a:noFill/>
          </a:ln>
        </p:spPr>
        <p:txBody>
          <a:bodyPr spcFirstLastPara="1" wrap="square" lIns="91425" tIns="45700" rIns="91425" bIns="45700" anchor="t" anchorCtr="0">
            <a:noAutofit/>
          </a:bodyPr>
          <a:lstStyle>
            <a:lvl1pPr marL="456926" marR="0" lvl="0" indent="-368080" algn="l" rtl="0">
              <a:spcBef>
                <a:spcPts val="440"/>
              </a:spcBef>
              <a:spcAft>
                <a:spcPts val="0"/>
              </a:spcAft>
              <a:buClr>
                <a:srgbClr val="282B2E"/>
              </a:buClr>
              <a:buSzPts val="2200"/>
              <a:buFont typeface="Arial"/>
              <a:buChar char="•"/>
              <a:defRPr sz="2198" b="0" i="0" u="none" strike="noStrike" cap="none">
                <a:solidFill>
                  <a:srgbClr val="282B2E"/>
                </a:solidFill>
                <a:latin typeface="+mn-lt"/>
                <a:ea typeface="Libre Franklin Medium"/>
                <a:cs typeface="Libre Franklin Medium"/>
                <a:sym typeface="Libre Franklin Medium"/>
              </a:defRPr>
            </a:lvl1pPr>
            <a:lvl2pPr marL="913852" marR="0" lvl="1" indent="-340156" algn="l" rtl="0">
              <a:spcBef>
                <a:spcPts val="440"/>
              </a:spcBef>
              <a:spcAft>
                <a:spcPts val="0"/>
              </a:spcAft>
              <a:buClr>
                <a:srgbClr val="282B2E"/>
              </a:buClr>
              <a:buSzPts val="1760"/>
              <a:buFont typeface="Courier New"/>
              <a:buChar char="o"/>
              <a:defRPr sz="1998" b="0" i="0" u="none" strike="noStrike" cap="none">
                <a:solidFill>
                  <a:srgbClr val="282B2E"/>
                </a:solidFill>
                <a:latin typeface="+mn-lt"/>
                <a:ea typeface="Libre Franklin"/>
                <a:cs typeface="Libre Franklin"/>
                <a:sym typeface="Libre Franklin"/>
              </a:defRPr>
            </a:lvl2pPr>
            <a:lvl3pPr marL="1370778" marR="0" lvl="2" indent="-355386" algn="l" rtl="0">
              <a:spcBef>
                <a:spcPts val="400"/>
              </a:spcBef>
              <a:spcAft>
                <a:spcPts val="0"/>
              </a:spcAft>
              <a:buClr>
                <a:srgbClr val="282B2E"/>
              </a:buClr>
              <a:buSzPts val="2000"/>
              <a:buFont typeface="Calibri"/>
              <a:buChar char="–"/>
              <a:defRPr sz="1998" b="0" i="0" u="none" strike="noStrike" cap="none">
                <a:solidFill>
                  <a:srgbClr val="282B2E"/>
                </a:solidFill>
                <a:latin typeface="Libre Franklin"/>
                <a:ea typeface="Libre Franklin"/>
                <a:cs typeface="Libre Franklin"/>
                <a:sym typeface="Libre Franklin"/>
              </a:defRPr>
            </a:lvl3pPr>
            <a:lvl4pPr marL="1827703" marR="0" lvl="3" indent="-342694" algn="l" rtl="0">
              <a:spcBef>
                <a:spcPts val="360"/>
              </a:spcBef>
              <a:spcAft>
                <a:spcPts val="0"/>
              </a:spcAft>
              <a:buClr>
                <a:srgbClr val="282B2E"/>
              </a:buClr>
              <a:buSzPts val="1800"/>
              <a:buFont typeface="Noto Sans Symbols"/>
              <a:buChar char="▪"/>
              <a:defRPr sz="1798" b="0" i="0" u="none" strike="noStrike" cap="none">
                <a:solidFill>
                  <a:srgbClr val="282B2E"/>
                </a:solidFill>
                <a:latin typeface="Libre Franklin"/>
                <a:ea typeface="Libre Franklin"/>
                <a:cs typeface="Libre Franklin"/>
                <a:sym typeface="Libre Franklin"/>
              </a:defRPr>
            </a:lvl4pPr>
            <a:lvl5pPr marL="2284628" marR="0" lvl="4" indent="-342694" algn="l" rtl="0">
              <a:spcBef>
                <a:spcPts val="360"/>
              </a:spcBef>
              <a:spcAft>
                <a:spcPts val="0"/>
              </a:spcAft>
              <a:buClr>
                <a:srgbClr val="282B2E"/>
              </a:buClr>
              <a:buSzPts val="1800"/>
              <a:buFont typeface="Arial"/>
              <a:buChar char="»"/>
              <a:defRPr sz="1798" b="0" i="0" u="none" strike="noStrike" cap="none">
                <a:solidFill>
                  <a:srgbClr val="282B2E"/>
                </a:solidFill>
                <a:latin typeface="Libre Franklin"/>
                <a:ea typeface="Libre Franklin"/>
                <a:cs typeface="Libre Franklin"/>
                <a:sym typeface="Libre Franklin"/>
              </a:defRPr>
            </a:lvl5pPr>
            <a:lvl6pPr marL="2741554" marR="0" lvl="5" indent="-342694" algn="l" rtl="0">
              <a:spcBef>
                <a:spcPts val="360"/>
              </a:spcBef>
              <a:spcAft>
                <a:spcPts val="0"/>
              </a:spcAft>
              <a:buClr>
                <a:schemeClr val="dk1"/>
              </a:buClr>
              <a:buSzPts val="1800"/>
              <a:buFont typeface="Arial"/>
              <a:buChar char="•"/>
              <a:defRPr sz="1798" b="0" i="0" u="none" strike="noStrike" cap="none">
                <a:solidFill>
                  <a:schemeClr val="dk1"/>
                </a:solidFill>
                <a:latin typeface="Libre Franklin"/>
                <a:ea typeface="Libre Franklin"/>
                <a:cs typeface="Libre Franklin"/>
                <a:sym typeface="Libre Franklin"/>
              </a:defRPr>
            </a:lvl6pPr>
            <a:lvl7pPr marL="3198480" marR="0" lvl="6" indent="-342694" algn="l" rtl="0">
              <a:spcBef>
                <a:spcPts val="360"/>
              </a:spcBef>
              <a:spcAft>
                <a:spcPts val="0"/>
              </a:spcAft>
              <a:buClr>
                <a:schemeClr val="dk1"/>
              </a:buClr>
              <a:buSzPts val="1800"/>
              <a:buFont typeface="Arial"/>
              <a:buChar char="•"/>
              <a:defRPr sz="1798" b="0" i="0" u="none" strike="noStrike" cap="none">
                <a:solidFill>
                  <a:schemeClr val="dk1"/>
                </a:solidFill>
                <a:latin typeface="Libre Franklin"/>
                <a:ea typeface="Libre Franklin"/>
                <a:cs typeface="Libre Franklin"/>
                <a:sym typeface="Libre Franklin"/>
              </a:defRPr>
            </a:lvl7pPr>
            <a:lvl8pPr marL="3655406" marR="0" lvl="7" indent="-342694" algn="l" rtl="0">
              <a:spcBef>
                <a:spcPts val="360"/>
              </a:spcBef>
              <a:spcAft>
                <a:spcPts val="0"/>
              </a:spcAft>
              <a:buClr>
                <a:schemeClr val="dk1"/>
              </a:buClr>
              <a:buSzPts val="1800"/>
              <a:buFont typeface="Arial"/>
              <a:buChar char="•"/>
              <a:defRPr sz="1798" b="0" i="0" u="none" strike="noStrike" cap="none">
                <a:solidFill>
                  <a:schemeClr val="dk1"/>
                </a:solidFill>
                <a:latin typeface="Libre Franklin"/>
                <a:ea typeface="Libre Franklin"/>
                <a:cs typeface="Libre Franklin"/>
                <a:sym typeface="Libre Franklin"/>
              </a:defRPr>
            </a:lvl8pPr>
            <a:lvl9pPr marL="4112332" marR="0" lvl="8" indent="-342694" algn="l" rtl="0">
              <a:spcBef>
                <a:spcPts val="360"/>
              </a:spcBef>
              <a:spcAft>
                <a:spcPts val="0"/>
              </a:spcAft>
              <a:buClr>
                <a:schemeClr val="dk1"/>
              </a:buClr>
              <a:buSzPts val="1800"/>
              <a:buFont typeface="Arial"/>
              <a:buChar char="•"/>
              <a:defRPr sz="1798" b="0" i="0" u="none" strike="noStrike" cap="none">
                <a:solidFill>
                  <a:schemeClr val="dk1"/>
                </a:solidFill>
                <a:latin typeface="Libre Franklin"/>
                <a:ea typeface="Libre Franklin"/>
                <a:cs typeface="Libre Franklin"/>
                <a:sym typeface="Libre Franklin"/>
              </a:defRPr>
            </a:lvl9pPr>
          </a:lstStyle>
          <a:p>
            <a:endParaRPr lang="en-US"/>
          </a:p>
          <a:p>
            <a:pPr lvl="1"/>
            <a:endParaRPr/>
          </a:p>
        </p:txBody>
      </p:sp>
      <p:sp>
        <p:nvSpPr>
          <p:cNvPr id="54" name="Google Shape;54;p13"/>
          <p:cNvSpPr txBox="1">
            <a:spLocks noGrp="1"/>
          </p:cNvSpPr>
          <p:nvPr>
            <p:ph type="body" idx="3"/>
          </p:nvPr>
        </p:nvSpPr>
        <p:spPr>
          <a:xfrm>
            <a:off x="499897" y="1174523"/>
            <a:ext cx="5494937" cy="457200"/>
          </a:xfrm>
          <a:prstGeom prst="rect">
            <a:avLst/>
          </a:prstGeom>
          <a:noFill/>
          <a:ln>
            <a:noFill/>
          </a:ln>
        </p:spPr>
        <p:txBody>
          <a:bodyPr spcFirstLastPara="1" wrap="square" lIns="91425" tIns="45700" rIns="91425" bIns="45700" anchor="ctr" anchorCtr="0">
            <a:noAutofit/>
          </a:bodyPr>
          <a:lstStyle>
            <a:lvl1pPr marL="228462" marR="0" lvl="0" indent="-228462" algn="l" rtl="0">
              <a:spcBef>
                <a:spcPts val="480"/>
              </a:spcBef>
              <a:spcAft>
                <a:spcPts val="0"/>
              </a:spcAft>
              <a:buClr>
                <a:srgbClr val="282B2E"/>
              </a:buClr>
              <a:buSzPts val="2400"/>
              <a:buFont typeface="Arial"/>
              <a:buNone/>
              <a:defRPr sz="2398" b="1" i="0" u="none" strike="noStrike" cap="none">
                <a:solidFill>
                  <a:srgbClr val="282B2E"/>
                </a:solidFill>
                <a:latin typeface="+mn-lt"/>
                <a:ea typeface="Libre Franklin Medium"/>
                <a:cs typeface="Libre Franklin Medium"/>
                <a:sym typeface="Libre Franklin Medium"/>
              </a:defRPr>
            </a:lvl1pPr>
            <a:lvl2pPr marL="913852" marR="0" lvl="1" indent="-380772" algn="l" rtl="0">
              <a:spcBef>
                <a:spcPts val="480"/>
              </a:spcBef>
              <a:spcAft>
                <a:spcPts val="0"/>
              </a:spcAft>
              <a:buClr>
                <a:srgbClr val="282B2E"/>
              </a:buClr>
              <a:buSzPts val="2400"/>
              <a:buFont typeface="Arial"/>
              <a:buChar char="–"/>
              <a:defRPr sz="2398" b="0" i="0" u="none" strike="noStrike" cap="none">
                <a:solidFill>
                  <a:srgbClr val="282B2E"/>
                </a:solidFill>
                <a:latin typeface="Libre Franklin"/>
                <a:ea typeface="Libre Franklin"/>
                <a:cs typeface="Libre Franklin"/>
                <a:sym typeface="Libre Franklin"/>
              </a:defRPr>
            </a:lvl2pPr>
            <a:lvl3pPr marL="1370778" marR="0" lvl="2" indent="-368080" algn="l" rtl="0">
              <a:spcBef>
                <a:spcPts val="440"/>
              </a:spcBef>
              <a:spcAft>
                <a:spcPts val="0"/>
              </a:spcAft>
              <a:buClr>
                <a:srgbClr val="282B2E"/>
              </a:buClr>
              <a:buSzPts val="2200"/>
              <a:buFont typeface="Arial"/>
              <a:buChar char="•"/>
              <a:defRPr sz="2198" b="0" i="0" u="none" strike="noStrike" cap="none">
                <a:solidFill>
                  <a:srgbClr val="282B2E"/>
                </a:solidFill>
                <a:latin typeface="Libre Franklin"/>
                <a:ea typeface="Libre Franklin"/>
                <a:cs typeface="Libre Franklin"/>
                <a:sym typeface="Libre Franklin"/>
              </a:defRPr>
            </a:lvl3pPr>
            <a:lvl4pPr marL="1827703" marR="0" lvl="3" indent="-355386" algn="l" rtl="0">
              <a:spcBef>
                <a:spcPts val="400"/>
              </a:spcBef>
              <a:spcAft>
                <a:spcPts val="0"/>
              </a:spcAft>
              <a:buClr>
                <a:srgbClr val="282B2E"/>
              </a:buClr>
              <a:buSzPts val="2000"/>
              <a:buFont typeface="Arial"/>
              <a:buChar char="–"/>
              <a:defRPr sz="1998" b="0" i="0" u="none" strike="noStrike" cap="none">
                <a:solidFill>
                  <a:srgbClr val="282B2E"/>
                </a:solidFill>
                <a:latin typeface="Libre Franklin"/>
                <a:ea typeface="Libre Franklin"/>
                <a:cs typeface="Libre Franklin"/>
                <a:sym typeface="Libre Franklin"/>
              </a:defRPr>
            </a:lvl4pPr>
            <a:lvl5pPr marL="2284628" marR="0" lvl="4" indent="-342694" algn="l" rtl="0">
              <a:spcBef>
                <a:spcPts val="360"/>
              </a:spcBef>
              <a:spcAft>
                <a:spcPts val="0"/>
              </a:spcAft>
              <a:buClr>
                <a:srgbClr val="282B2E"/>
              </a:buClr>
              <a:buSzPts val="1800"/>
              <a:buFont typeface="Arial"/>
              <a:buChar char="»"/>
              <a:defRPr sz="1798" b="0" i="0" u="none" strike="noStrike" cap="none">
                <a:solidFill>
                  <a:srgbClr val="282B2E"/>
                </a:solidFill>
                <a:latin typeface="Libre Franklin"/>
                <a:ea typeface="Libre Franklin"/>
                <a:cs typeface="Libre Franklin"/>
                <a:sym typeface="Libre Franklin"/>
              </a:defRPr>
            </a:lvl5pPr>
            <a:lvl6pPr marL="2741554" marR="0" lvl="5" indent="-355386" algn="l" rtl="0">
              <a:spcBef>
                <a:spcPts val="400"/>
              </a:spcBef>
              <a:spcAft>
                <a:spcPts val="0"/>
              </a:spcAft>
              <a:buClr>
                <a:schemeClr val="dk1"/>
              </a:buClr>
              <a:buSzPts val="2000"/>
              <a:buFont typeface="Arial"/>
              <a:buChar char="•"/>
              <a:defRPr sz="1998" b="0" i="0" u="none" strike="noStrike" cap="none">
                <a:solidFill>
                  <a:schemeClr val="dk1"/>
                </a:solidFill>
                <a:latin typeface="Libre Franklin"/>
                <a:ea typeface="Libre Franklin"/>
                <a:cs typeface="Libre Franklin"/>
                <a:sym typeface="Libre Franklin"/>
              </a:defRPr>
            </a:lvl6pPr>
            <a:lvl7pPr marL="3198480" marR="0" lvl="6" indent="-355386" algn="l" rtl="0">
              <a:spcBef>
                <a:spcPts val="400"/>
              </a:spcBef>
              <a:spcAft>
                <a:spcPts val="0"/>
              </a:spcAft>
              <a:buClr>
                <a:schemeClr val="dk1"/>
              </a:buClr>
              <a:buSzPts val="2000"/>
              <a:buFont typeface="Arial"/>
              <a:buChar char="•"/>
              <a:defRPr sz="1998" b="0" i="0" u="none" strike="noStrike" cap="none">
                <a:solidFill>
                  <a:schemeClr val="dk1"/>
                </a:solidFill>
                <a:latin typeface="Libre Franklin"/>
                <a:ea typeface="Libre Franklin"/>
                <a:cs typeface="Libre Franklin"/>
                <a:sym typeface="Libre Franklin"/>
              </a:defRPr>
            </a:lvl7pPr>
            <a:lvl8pPr marL="3655406" marR="0" lvl="7" indent="-355386" algn="l" rtl="0">
              <a:spcBef>
                <a:spcPts val="400"/>
              </a:spcBef>
              <a:spcAft>
                <a:spcPts val="0"/>
              </a:spcAft>
              <a:buClr>
                <a:schemeClr val="dk1"/>
              </a:buClr>
              <a:buSzPts val="2000"/>
              <a:buFont typeface="Arial"/>
              <a:buChar char="•"/>
              <a:defRPr sz="1998" b="0" i="0" u="none" strike="noStrike" cap="none">
                <a:solidFill>
                  <a:schemeClr val="dk1"/>
                </a:solidFill>
                <a:latin typeface="Libre Franklin"/>
                <a:ea typeface="Libre Franklin"/>
                <a:cs typeface="Libre Franklin"/>
                <a:sym typeface="Libre Franklin"/>
              </a:defRPr>
            </a:lvl8pPr>
            <a:lvl9pPr marL="4112332" marR="0" lvl="8" indent="-355386" algn="l" rtl="0">
              <a:spcBef>
                <a:spcPts val="400"/>
              </a:spcBef>
              <a:spcAft>
                <a:spcPts val="0"/>
              </a:spcAft>
              <a:buClr>
                <a:schemeClr val="dk1"/>
              </a:buClr>
              <a:buSzPts val="2000"/>
              <a:buFont typeface="Arial"/>
              <a:buChar char="•"/>
              <a:defRPr sz="1998" b="0" i="0" u="none" strike="noStrike" cap="none">
                <a:solidFill>
                  <a:schemeClr val="dk1"/>
                </a:solidFill>
                <a:latin typeface="Libre Franklin"/>
                <a:ea typeface="Libre Franklin"/>
                <a:cs typeface="Libre Franklin"/>
                <a:sym typeface="Libre Franklin"/>
              </a:defRPr>
            </a:lvl9pPr>
          </a:lstStyle>
          <a:p>
            <a:endParaRPr/>
          </a:p>
        </p:txBody>
      </p:sp>
      <p:sp>
        <p:nvSpPr>
          <p:cNvPr id="55" name="Google Shape;55;p13"/>
          <p:cNvSpPr txBox="1">
            <a:spLocks noGrp="1"/>
          </p:cNvSpPr>
          <p:nvPr>
            <p:ph type="body" idx="4"/>
          </p:nvPr>
        </p:nvSpPr>
        <p:spPr>
          <a:xfrm>
            <a:off x="6259719" y="1174523"/>
            <a:ext cx="5664219" cy="457200"/>
          </a:xfrm>
          <a:prstGeom prst="rect">
            <a:avLst/>
          </a:prstGeom>
          <a:noFill/>
          <a:ln>
            <a:noFill/>
          </a:ln>
        </p:spPr>
        <p:txBody>
          <a:bodyPr spcFirstLastPara="1" wrap="square" lIns="91425" tIns="45700" rIns="91425" bIns="45700" anchor="ctr" anchorCtr="0">
            <a:noAutofit/>
          </a:bodyPr>
          <a:lstStyle>
            <a:lvl1pPr marL="228462" marR="0" lvl="0" indent="-228462" algn="l" rtl="0">
              <a:spcBef>
                <a:spcPts val="480"/>
              </a:spcBef>
              <a:spcAft>
                <a:spcPts val="0"/>
              </a:spcAft>
              <a:buClr>
                <a:srgbClr val="282B2E"/>
              </a:buClr>
              <a:buSzPts val="2400"/>
              <a:buFont typeface="Arial"/>
              <a:buNone/>
              <a:defRPr sz="2398" b="1" i="0" u="none" strike="noStrike" cap="none">
                <a:solidFill>
                  <a:srgbClr val="282B2E"/>
                </a:solidFill>
                <a:latin typeface="+mn-lt"/>
                <a:ea typeface="Libre Franklin Medium"/>
                <a:cs typeface="Libre Franklin Medium"/>
                <a:sym typeface="Libre Franklin Medium"/>
              </a:defRPr>
            </a:lvl1pPr>
            <a:lvl2pPr marL="913852" marR="0" lvl="1" indent="-380772" algn="l" rtl="0">
              <a:spcBef>
                <a:spcPts val="480"/>
              </a:spcBef>
              <a:spcAft>
                <a:spcPts val="0"/>
              </a:spcAft>
              <a:buClr>
                <a:srgbClr val="282B2E"/>
              </a:buClr>
              <a:buSzPts val="2400"/>
              <a:buFont typeface="Arial"/>
              <a:buChar char="–"/>
              <a:defRPr sz="2398" b="0" i="0" u="none" strike="noStrike" cap="none">
                <a:solidFill>
                  <a:srgbClr val="282B2E"/>
                </a:solidFill>
                <a:latin typeface="Libre Franklin"/>
                <a:ea typeface="Libre Franklin"/>
                <a:cs typeface="Libre Franklin"/>
                <a:sym typeface="Libre Franklin"/>
              </a:defRPr>
            </a:lvl2pPr>
            <a:lvl3pPr marL="1370778" marR="0" lvl="2" indent="-368080" algn="l" rtl="0">
              <a:spcBef>
                <a:spcPts val="440"/>
              </a:spcBef>
              <a:spcAft>
                <a:spcPts val="0"/>
              </a:spcAft>
              <a:buClr>
                <a:srgbClr val="282B2E"/>
              </a:buClr>
              <a:buSzPts val="2200"/>
              <a:buFont typeface="Arial"/>
              <a:buChar char="•"/>
              <a:defRPr sz="2198" b="0" i="0" u="none" strike="noStrike" cap="none">
                <a:solidFill>
                  <a:srgbClr val="282B2E"/>
                </a:solidFill>
                <a:latin typeface="Libre Franklin"/>
                <a:ea typeface="Libre Franklin"/>
                <a:cs typeface="Libre Franklin"/>
                <a:sym typeface="Libre Franklin"/>
              </a:defRPr>
            </a:lvl3pPr>
            <a:lvl4pPr marL="1827703" marR="0" lvl="3" indent="-355386" algn="l" rtl="0">
              <a:spcBef>
                <a:spcPts val="400"/>
              </a:spcBef>
              <a:spcAft>
                <a:spcPts val="0"/>
              </a:spcAft>
              <a:buClr>
                <a:srgbClr val="282B2E"/>
              </a:buClr>
              <a:buSzPts val="2000"/>
              <a:buFont typeface="Arial"/>
              <a:buChar char="–"/>
              <a:defRPr sz="1998" b="0" i="0" u="none" strike="noStrike" cap="none">
                <a:solidFill>
                  <a:srgbClr val="282B2E"/>
                </a:solidFill>
                <a:latin typeface="Libre Franklin"/>
                <a:ea typeface="Libre Franklin"/>
                <a:cs typeface="Libre Franklin"/>
                <a:sym typeface="Libre Franklin"/>
              </a:defRPr>
            </a:lvl4pPr>
            <a:lvl5pPr marL="2284628" marR="0" lvl="4" indent="-342694" algn="l" rtl="0">
              <a:spcBef>
                <a:spcPts val="360"/>
              </a:spcBef>
              <a:spcAft>
                <a:spcPts val="0"/>
              </a:spcAft>
              <a:buClr>
                <a:srgbClr val="282B2E"/>
              </a:buClr>
              <a:buSzPts val="1800"/>
              <a:buFont typeface="Arial"/>
              <a:buChar char="»"/>
              <a:defRPr sz="1798" b="0" i="0" u="none" strike="noStrike" cap="none">
                <a:solidFill>
                  <a:srgbClr val="282B2E"/>
                </a:solidFill>
                <a:latin typeface="Libre Franklin"/>
                <a:ea typeface="Libre Franklin"/>
                <a:cs typeface="Libre Franklin"/>
                <a:sym typeface="Libre Franklin"/>
              </a:defRPr>
            </a:lvl5pPr>
            <a:lvl6pPr marL="2741554" marR="0" lvl="5" indent="-355386" algn="l" rtl="0">
              <a:spcBef>
                <a:spcPts val="400"/>
              </a:spcBef>
              <a:spcAft>
                <a:spcPts val="0"/>
              </a:spcAft>
              <a:buClr>
                <a:schemeClr val="dk1"/>
              </a:buClr>
              <a:buSzPts val="2000"/>
              <a:buFont typeface="Arial"/>
              <a:buChar char="•"/>
              <a:defRPr sz="1998" b="0" i="0" u="none" strike="noStrike" cap="none">
                <a:solidFill>
                  <a:schemeClr val="dk1"/>
                </a:solidFill>
                <a:latin typeface="Libre Franklin"/>
                <a:ea typeface="Libre Franklin"/>
                <a:cs typeface="Libre Franklin"/>
                <a:sym typeface="Libre Franklin"/>
              </a:defRPr>
            </a:lvl6pPr>
            <a:lvl7pPr marL="3198480" marR="0" lvl="6" indent="-355386" algn="l" rtl="0">
              <a:spcBef>
                <a:spcPts val="400"/>
              </a:spcBef>
              <a:spcAft>
                <a:spcPts val="0"/>
              </a:spcAft>
              <a:buClr>
                <a:schemeClr val="dk1"/>
              </a:buClr>
              <a:buSzPts val="2000"/>
              <a:buFont typeface="Arial"/>
              <a:buChar char="•"/>
              <a:defRPr sz="1998" b="0" i="0" u="none" strike="noStrike" cap="none">
                <a:solidFill>
                  <a:schemeClr val="dk1"/>
                </a:solidFill>
                <a:latin typeface="Libre Franklin"/>
                <a:ea typeface="Libre Franklin"/>
                <a:cs typeface="Libre Franklin"/>
                <a:sym typeface="Libre Franklin"/>
              </a:defRPr>
            </a:lvl7pPr>
            <a:lvl8pPr marL="3655406" marR="0" lvl="7" indent="-355386" algn="l" rtl="0">
              <a:spcBef>
                <a:spcPts val="400"/>
              </a:spcBef>
              <a:spcAft>
                <a:spcPts val="0"/>
              </a:spcAft>
              <a:buClr>
                <a:schemeClr val="dk1"/>
              </a:buClr>
              <a:buSzPts val="2000"/>
              <a:buFont typeface="Arial"/>
              <a:buChar char="•"/>
              <a:defRPr sz="1998" b="0" i="0" u="none" strike="noStrike" cap="none">
                <a:solidFill>
                  <a:schemeClr val="dk1"/>
                </a:solidFill>
                <a:latin typeface="Libre Franklin"/>
                <a:ea typeface="Libre Franklin"/>
                <a:cs typeface="Libre Franklin"/>
                <a:sym typeface="Libre Franklin"/>
              </a:defRPr>
            </a:lvl8pPr>
            <a:lvl9pPr marL="4112332" marR="0" lvl="8" indent="-355386" algn="l" rtl="0">
              <a:spcBef>
                <a:spcPts val="400"/>
              </a:spcBef>
              <a:spcAft>
                <a:spcPts val="0"/>
              </a:spcAft>
              <a:buClr>
                <a:schemeClr val="dk1"/>
              </a:buClr>
              <a:buSzPts val="2000"/>
              <a:buFont typeface="Arial"/>
              <a:buChar char="•"/>
              <a:defRPr sz="1998" b="0" i="0" u="none" strike="noStrike" cap="none">
                <a:solidFill>
                  <a:schemeClr val="dk1"/>
                </a:solidFill>
                <a:latin typeface="Libre Franklin"/>
                <a:ea typeface="Libre Franklin"/>
                <a:cs typeface="Libre Franklin"/>
                <a:sym typeface="Libre Franklin"/>
              </a:defRPr>
            </a:lvl9pPr>
          </a:lstStyle>
          <a:p>
            <a:endParaRPr/>
          </a:p>
        </p:txBody>
      </p:sp>
      <p:sp>
        <p:nvSpPr>
          <p:cNvPr id="56" name="Google Shape;56;p13"/>
          <p:cNvSpPr txBox="1">
            <a:spLocks noGrp="1"/>
          </p:cNvSpPr>
          <p:nvPr>
            <p:ph type="title"/>
          </p:nvPr>
        </p:nvSpPr>
        <p:spPr>
          <a:xfrm>
            <a:off x="609602" y="140611"/>
            <a:ext cx="10969625" cy="812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600"/>
              <a:buFont typeface="Franklin Gothic"/>
              <a:buNone/>
              <a:defRPr sz="3498" b="0" i="0" u="none" strike="noStrike" cap="none">
                <a:solidFill>
                  <a:schemeClr val="lt1"/>
                </a:solidFill>
                <a:latin typeface="+mj-lt"/>
                <a:ea typeface="Franklin Gothic"/>
                <a:cs typeface="Franklin Gothic"/>
                <a:sym typeface="Franklin Gothic"/>
              </a:defRPr>
            </a:lvl1pPr>
            <a:lvl2pPr marR="0" lvl="1" algn="l" rtl="0">
              <a:spcBef>
                <a:spcPts val="0"/>
              </a:spcBef>
              <a:spcAft>
                <a:spcPts val="0"/>
              </a:spcAft>
              <a:buSzPts val="1400"/>
              <a:buNone/>
              <a:defRPr sz="3298" b="1" i="0" u="none" strike="noStrike" cap="none">
                <a:solidFill>
                  <a:srgbClr val="007934"/>
                </a:solidFill>
                <a:latin typeface="Libre Franklin Medium"/>
                <a:ea typeface="Libre Franklin Medium"/>
                <a:cs typeface="Libre Franklin Medium"/>
                <a:sym typeface="Libre Franklin Medium"/>
              </a:defRPr>
            </a:lvl2pPr>
            <a:lvl3pPr marR="0" lvl="2" algn="l" rtl="0">
              <a:spcBef>
                <a:spcPts val="0"/>
              </a:spcBef>
              <a:spcAft>
                <a:spcPts val="0"/>
              </a:spcAft>
              <a:buSzPts val="1400"/>
              <a:buNone/>
              <a:defRPr sz="3298" b="1" i="0" u="none" strike="noStrike" cap="none">
                <a:solidFill>
                  <a:srgbClr val="007934"/>
                </a:solidFill>
                <a:latin typeface="Libre Franklin Medium"/>
                <a:ea typeface="Libre Franklin Medium"/>
                <a:cs typeface="Libre Franklin Medium"/>
                <a:sym typeface="Libre Franklin Medium"/>
              </a:defRPr>
            </a:lvl3pPr>
            <a:lvl4pPr marR="0" lvl="3" algn="l" rtl="0">
              <a:spcBef>
                <a:spcPts val="0"/>
              </a:spcBef>
              <a:spcAft>
                <a:spcPts val="0"/>
              </a:spcAft>
              <a:buSzPts val="1400"/>
              <a:buNone/>
              <a:defRPr sz="3298" b="1" i="0" u="none" strike="noStrike" cap="none">
                <a:solidFill>
                  <a:srgbClr val="007934"/>
                </a:solidFill>
                <a:latin typeface="Libre Franklin Medium"/>
                <a:ea typeface="Libre Franklin Medium"/>
                <a:cs typeface="Libre Franklin Medium"/>
                <a:sym typeface="Libre Franklin Medium"/>
              </a:defRPr>
            </a:lvl4pPr>
            <a:lvl5pPr marR="0" lvl="4" algn="l" rtl="0">
              <a:spcBef>
                <a:spcPts val="0"/>
              </a:spcBef>
              <a:spcAft>
                <a:spcPts val="0"/>
              </a:spcAft>
              <a:buSzPts val="1400"/>
              <a:buNone/>
              <a:defRPr sz="3298" b="1" i="0" u="none" strike="noStrike" cap="none">
                <a:solidFill>
                  <a:srgbClr val="007934"/>
                </a:solidFill>
                <a:latin typeface="Libre Franklin Medium"/>
                <a:ea typeface="Libre Franklin Medium"/>
                <a:cs typeface="Libre Franklin Medium"/>
                <a:sym typeface="Libre Franklin Medium"/>
              </a:defRPr>
            </a:lvl5pPr>
            <a:lvl6pPr marR="0" lvl="5" algn="l" rtl="0">
              <a:spcBef>
                <a:spcPts val="0"/>
              </a:spcBef>
              <a:spcAft>
                <a:spcPts val="0"/>
              </a:spcAft>
              <a:buSzPts val="1400"/>
              <a:buNone/>
              <a:defRPr sz="3298" b="1" i="0" u="none" strike="noStrike" cap="none">
                <a:solidFill>
                  <a:srgbClr val="007934"/>
                </a:solidFill>
                <a:latin typeface="Libre Franklin Medium"/>
                <a:ea typeface="Libre Franklin Medium"/>
                <a:cs typeface="Libre Franklin Medium"/>
                <a:sym typeface="Libre Franklin Medium"/>
              </a:defRPr>
            </a:lvl6pPr>
            <a:lvl7pPr marR="0" lvl="6" algn="l" rtl="0">
              <a:spcBef>
                <a:spcPts val="0"/>
              </a:spcBef>
              <a:spcAft>
                <a:spcPts val="0"/>
              </a:spcAft>
              <a:buSzPts val="1400"/>
              <a:buNone/>
              <a:defRPr sz="3298" b="1" i="0" u="none" strike="noStrike" cap="none">
                <a:solidFill>
                  <a:srgbClr val="007934"/>
                </a:solidFill>
                <a:latin typeface="Libre Franklin Medium"/>
                <a:ea typeface="Libre Franklin Medium"/>
                <a:cs typeface="Libre Franklin Medium"/>
                <a:sym typeface="Libre Franklin Medium"/>
              </a:defRPr>
            </a:lvl7pPr>
            <a:lvl8pPr marR="0" lvl="7" algn="l" rtl="0">
              <a:spcBef>
                <a:spcPts val="0"/>
              </a:spcBef>
              <a:spcAft>
                <a:spcPts val="0"/>
              </a:spcAft>
              <a:buSzPts val="1400"/>
              <a:buNone/>
              <a:defRPr sz="3298" b="1" i="0" u="none" strike="noStrike" cap="none">
                <a:solidFill>
                  <a:srgbClr val="007934"/>
                </a:solidFill>
                <a:latin typeface="Libre Franklin Medium"/>
                <a:ea typeface="Libre Franklin Medium"/>
                <a:cs typeface="Libre Franklin Medium"/>
                <a:sym typeface="Libre Franklin Medium"/>
              </a:defRPr>
            </a:lvl8pPr>
            <a:lvl9pPr marR="0" lvl="8" algn="l" rtl="0">
              <a:spcBef>
                <a:spcPts val="0"/>
              </a:spcBef>
              <a:spcAft>
                <a:spcPts val="0"/>
              </a:spcAft>
              <a:buSzPts val="1400"/>
              <a:buNone/>
              <a:defRPr sz="3298" b="1" i="0" u="none" strike="noStrike" cap="none">
                <a:solidFill>
                  <a:srgbClr val="007934"/>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398074220"/>
      </p:ext>
    </p:extLst>
  </p:cSld>
  <p:clrMapOvr>
    <a:overrideClrMapping bg1="lt1" tx1="dk1" bg2="lt2" tx2="dk2" accent1="accent1" accent2="accent2" accent3="accent3" accent4="accent4" accent5="accent5" accent6="accent6" hlink="hlink" folHlink="folHlink"/>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pic>
        <p:nvPicPr>
          <p:cNvPr id="5" name="Picture 4" descr="A picture containing outdoor, nature, tree, mountain&#10;&#10;Description automatically generated">
            <a:extLst>
              <a:ext uri="{FF2B5EF4-FFF2-40B4-BE49-F238E27FC236}">
                <a16:creationId xmlns:a16="http://schemas.microsoft.com/office/drawing/2014/main" id="{CA1FD2A0-5927-4336-B60C-D41311615518}"/>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l="-90" t="43703" r="90" b="49681"/>
          <a:stretch/>
        </p:blipFill>
        <p:spPr>
          <a:xfrm>
            <a:off x="0" y="-1278"/>
            <a:ext cx="12188805" cy="1275769"/>
          </a:xfrm>
          <a:prstGeom prst="rect">
            <a:avLst/>
          </a:prstGeom>
        </p:spPr>
      </p:pic>
      <p:sp>
        <p:nvSpPr>
          <p:cNvPr id="9" name="Text Placeholder 8"/>
          <p:cNvSpPr>
            <a:spLocks noGrp="1"/>
          </p:cNvSpPr>
          <p:nvPr>
            <p:ph type="body" sz="quarter" idx="10"/>
          </p:nvPr>
        </p:nvSpPr>
        <p:spPr>
          <a:xfrm>
            <a:off x="609444" y="1828802"/>
            <a:ext cx="10823932" cy="4500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609443" y="338407"/>
            <a:ext cx="5496003" cy="936084"/>
          </a:xfrm>
          <a:noFill/>
        </p:spPr>
        <p:txBody>
          <a:bodyPr/>
          <a:lstStyle>
            <a:lvl1pPr algn="l">
              <a:lnSpc>
                <a:spcPct val="90000"/>
              </a:lnSpc>
              <a:defRPr>
                <a:solidFill>
                  <a:schemeClr val="accent6">
                    <a:lumMod val="50000"/>
                  </a:schemeClr>
                </a:solidFill>
              </a:defRPr>
            </a:lvl1pPr>
          </a:lstStyle>
          <a:p>
            <a:r>
              <a:rPr lang="en-US"/>
              <a:t>Simple Slide</a:t>
            </a:r>
          </a:p>
        </p:txBody>
      </p:sp>
    </p:spTree>
    <p:extLst>
      <p:ext uri="{BB962C8B-B14F-4D97-AF65-F5344CB8AC3E}">
        <p14:creationId xmlns:p14="http://schemas.microsoft.com/office/powerpoint/2010/main" val="416569728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22477259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1 column - white">
  <p:cSld name="1 column - white">
    <p:spTree>
      <p:nvGrpSpPr>
        <p:cNvPr id="1" name="Shape 84"/>
        <p:cNvGrpSpPr/>
        <p:nvPr/>
      </p:nvGrpSpPr>
      <p:grpSpPr>
        <a:xfrm>
          <a:off x="0" y="0"/>
          <a:ext cx="0" cy="0"/>
          <a:chOff x="0" y="0"/>
          <a:chExt cx="0" cy="0"/>
        </a:xfrm>
      </p:grpSpPr>
      <p:sp>
        <p:nvSpPr>
          <p:cNvPr id="85" name="Google Shape;85;p16"/>
          <p:cNvSpPr/>
          <p:nvPr/>
        </p:nvSpPr>
        <p:spPr>
          <a:xfrm>
            <a:off x="1" y="1027113"/>
            <a:ext cx="12188825" cy="5551600"/>
          </a:xfrm>
          <a:prstGeom prst="rect">
            <a:avLst/>
          </a:prstGeom>
          <a:solidFill>
            <a:schemeClr val="lt1"/>
          </a:solidFill>
          <a:ln>
            <a:noFill/>
          </a:ln>
          <a:effectLst/>
        </p:spPr>
        <p:txBody>
          <a:bodyPr spcFirstLastPara="1" wrap="square" lIns="91385" tIns="45676" rIns="91385" bIns="45676" anchor="ctr" anchorCtr="0">
            <a:noAutofit/>
          </a:bodyPr>
          <a:lstStyle/>
          <a:p>
            <a:pPr marL="0" marR="0" lvl="0" indent="0" algn="ctr" rtl="0">
              <a:spcBef>
                <a:spcPts val="0"/>
              </a:spcBef>
              <a:spcAft>
                <a:spcPts val="0"/>
              </a:spcAft>
              <a:buNone/>
            </a:pPr>
            <a:endParaRPr sz="1865" b="0" i="0" u="none" strike="noStrike" cap="none">
              <a:solidFill>
                <a:schemeClr val="lt1"/>
              </a:solidFill>
              <a:latin typeface="Libre Franklin"/>
              <a:ea typeface="Libre Franklin"/>
              <a:cs typeface="Libre Franklin"/>
              <a:sym typeface="Libre Franklin"/>
            </a:endParaRPr>
          </a:p>
        </p:txBody>
      </p:sp>
      <p:sp>
        <p:nvSpPr>
          <p:cNvPr id="86" name="Google Shape;86;p16"/>
          <p:cNvSpPr txBox="1">
            <a:spLocks noGrp="1"/>
          </p:cNvSpPr>
          <p:nvPr>
            <p:ph type="title"/>
          </p:nvPr>
        </p:nvSpPr>
        <p:spPr>
          <a:xfrm>
            <a:off x="615950" y="214888"/>
            <a:ext cx="10969543" cy="8128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3331" b="1" i="0" u="none" strike="noStrike" cap="none">
                <a:solidFill>
                  <a:schemeClr val="lt1"/>
                </a:solidFill>
                <a:latin typeface="+mj-lt"/>
                <a:ea typeface="Libre Franklin Medium"/>
                <a:cs typeface="Libre Franklin Medium"/>
                <a:sym typeface="Libre Franklin Medium"/>
              </a:defRPr>
            </a:lvl1pPr>
            <a:lvl2pPr marR="0" lvl="1" algn="l" rtl="0">
              <a:spcBef>
                <a:spcPts val="0"/>
              </a:spcBef>
              <a:spcAft>
                <a:spcPts val="0"/>
              </a:spcAft>
              <a:buSzPts val="1100"/>
              <a:buNone/>
              <a:defRPr sz="3331" b="1" i="0" u="none" strike="noStrike" cap="none">
                <a:solidFill>
                  <a:srgbClr val="007934"/>
                </a:solidFill>
                <a:latin typeface="Libre Franklin Medium"/>
                <a:ea typeface="Libre Franklin Medium"/>
                <a:cs typeface="Libre Franklin Medium"/>
                <a:sym typeface="Libre Franklin Medium"/>
              </a:defRPr>
            </a:lvl2pPr>
            <a:lvl3pPr marR="0" lvl="2" algn="l" rtl="0">
              <a:spcBef>
                <a:spcPts val="0"/>
              </a:spcBef>
              <a:spcAft>
                <a:spcPts val="0"/>
              </a:spcAft>
              <a:buSzPts val="1100"/>
              <a:buNone/>
              <a:defRPr sz="3331" b="1" i="0" u="none" strike="noStrike" cap="none">
                <a:solidFill>
                  <a:srgbClr val="007934"/>
                </a:solidFill>
                <a:latin typeface="Libre Franklin Medium"/>
                <a:ea typeface="Libre Franklin Medium"/>
                <a:cs typeface="Libre Franklin Medium"/>
                <a:sym typeface="Libre Franklin Medium"/>
              </a:defRPr>
            </a:lvl3pPr>
            <a:lvl4pPr marR="0" lvl="3" algn="l" rtl="0">
              <a:spcBef>
                <a:spcPts val="0"/>
              </a:spcBef>
              <a:spcAft>
                <a:spcPts val="0"/>
              </a:spcAft>
              <a:buSzPts val="1100"/>
              <a:buNone/>
              <a:defRPr sz="3331" b="1" i="0" u="none" strike="noStrike" cap="none">
                <a:solidFill>
                  <a:srgbClr val="007934"/>
                </a:solidFill>
                <a:latin typeface="Libre Franklin Medium"/>
                <a:ea typeface="Libre Franklin Medium"/>
                <a:cs typeface="Libre Franklin Medium"/>
                <a:sym typeface="Libre Franklin Medium"/>
              </a:defRPr>
            </a:lvl4pPr>
            <a:lvl5pPr marR="0" lvl="4" algn="l" rtl="0">
              <a:spcBef>
                <a:spcPts val="0"/>
              </a:spcBef>
              <a:spcAft>
                <a:spcPts val="0"/>
              </a:spcAft>
              <a:buSzPts val="1100"/>
              <a:buNone/>
              <a:defRPr sz="3331" b="1" i="0" u="none" strike="noStrike" cap="none">
                <a:solidFill>
                  <a:srgbClr val="007934"/>
                </a:solidFill>
                <a:latin typeface="Libre Franklin Medium"/>
                <a:ea typeface="Libre Franklin Medium"/>
                <a:cs typeface="Libre Franklin Medium"/>
                <a:sym typeface="Libre Franklin Medium"/>
              </a:defRPr>
            </a:lvl5pPr>
            <a:lvl6pPr marR="0" lvl="5" algn="l" rtl="0">
              <a:spcBef>
                <a:spcPts val="0"/>
              </a:spcBef>
              <a:spcAft>
                <a:spcPts val="0"/>
              </a:spcAft>
              <a:buSzPts val="1100"/>
              <a:buNone/>
              <a:defRPr sz="3331" b="1" i="0" u="none" strike="noStrike" cap="none">
                <a:solidFill>
                  <a:srgbClr val="007934"/>
                </a:solidFill>
                <a:latin typeface="Libre Franklin Medium"/>
                <a:ea typeface="Libre Franklin Medium"/>
                <a:cs typeface="Libre Franklin Medium"/>
                <a:sym typeface="Libre Franklin Medium"/>
              </a:defRPr>
            </a:lvl6pPr>
            <a:lvl7pPr marR="0" lvl="6" algn="l" rtl="0">
              <a:spcBef>
                <a:spcPts val="0"/>
              </a:spcBef>
              <a:spcAft>
                <a:spcPts val="0"/>
              </a:spcAft>
              <a:buSzPts val="1100"/>
              <a:buNone/>
              <a:defRPr sz="3331" b="1" i="0" u="none" strike="noStrike" cap="none">
                <a:solidFill>
                  <a:srgbClr val="007934"/>
                </a:solidFill>
                <a:latin typeface="Libre Franklin Medium"/>
                <a:ea typeface="Libre Franklin Medium"/>
                <a:cs typeface="Libre Franklin Medium"/>
                <a:sym typeface="Libre Franklin Medium"/>
              </a:defRPr>
            </a:lvl7pPr>
            <a:lvl8pPr marR="0" lvl="7" algn="l" rtl="0">
              <a:spcBef>
                <a:spcPts val="0"/>
              </a:spcBef>
              <a:spcAft>
                <a:spcPts val="0"/>
              </a:spcAft>
              <a:buSzPts val="1100"/>
              <a:buNone/>
              <a:defRPr sz="3331" b="1" i="0" u="none" strike="noStrike" cap="none">
                <a:solidFill>
                  <a:srgbClr val="007934"/>
                </a:solidFill>
                <a:latin typeface="Libre Franklin Medium"/>
                <a:ea typeface="Libre Franklin Medium"/>
                <a:cs typeface="Libre Franklin Medium"/>
                <a:sym typeface="Libre Franklin Medium"/>
              </a:defRPr>
            </a:lvl8pPr>
            <a:lvl9pPr marR="0" lvl="8" algn="l" rtl="0">
              <a:spcBef>
                <a:spcPts val="0"/>
              </a:spcBef>
              <a:spcAft>
                <a:spcPts val="0"/>
              </a:spcAft>
              <a:buSzPts val="1100"/>
              <a:buNone/>
              <a:defRPr sz="3331" b="1" i="0" u="none" strike="noStrike" cap="none">
                <a:solidFill>
                  <a:srgbClr val="007934"/>
                </a:solidFill>
                <a:latin typeface="Libre Franklin Medium"/>
                <a:ea typeface="Libre Franklin Medium"/>
                <a:cs typeface="Libre Franklin Medium"/>
                <a:sym typeface="Libre Franklin Medium"/>
              </a:defRPr>
            </a:lvl9pPr>
          </a:lstStyle>
          <a:p>
            <a:endParaRPr/>
          </a:p>
        </p:txBody>
      </p:sp>
      <p:sp>
        <p:nvSpPr>
          <p:cNvPr id="87" name="Google Shape;87;p16"/>
          <p:cNvSpPr txBox="1">
            <a:spLocks noGrp="1"/>
          </p:cNvSpPr>
          <p:nvPr>
            <p:ph type="body" idx="1"/>
          </p:nvPr>
        </p:nvSpPr>
        <p:spPr>
          <a:xfrm>
            <a:off x="615951" y="1488935"/>
            <a:ext cx="11094710" cy="4797600"/>
          </a:xfrm>
          <a:prstGeom prst="rect">
            <a:avLst/>
          </a:prstGeom>
          <a:noFill/>
          <a:ln>
            <a:noFill/>
          </a:ln>
        </p:spPr>
        <p:txBody>
          <a:bodyPr spcFirstLastPara="1" wrap="square" lIns="68575" tIns="34275" rIns="68575" bIns="34275" anchor="t" anchorCtr="0">
            <a:noAutofit/>
          </a:bodyPr>
          <a:lstStyle>
            <a:lvl1pPr marL="609219" marR="0" lvl="0" indent="-473837" algn="l" rtl="0">
              <a:spcBef>
                <a:spcPts val="533"/>
              </a:spcBef>
              <a:spcAft>
                <a:spcPts val="0"/>
              </a:spcAft>
              <a:buClr>
                <a:srgbClr val="282B2E"/>
              </a:buClr>
              <a:buSzPts val="2000"/>
              <a:buFont typeface="Arial"/>
              <a:buChar char="•"/>
              <a:defRPr sz="2665" b="0" i="0" u="none" strike="noStrike" cap="none">
                <a:solidFill>
                  <a:srgbClr val="282B2E"/>
                </a:solidFill>
                <a:latin typeface="+mn-lt"/>
                <a:ea typeface="Libre Franklin Medium"/>
                <a:cs typeface="Libre Franklin Medium"/>
                <a:sym typeface="Libre Franklin Medium"/>
              </a:defRPr>
            </a:lvl1pPr>
            <a:lvl2pPr marL="1218438" marR="0" lvl="1" indent="-456915" algn="l" rtl="0">
              <a:spcBef>
                <a:spcPts val="533"/>
              </a:spcBef>
              <a:spcAft>
                <a:spcPts val="0"/>
              </a:spcAft>
              <a:buClr>
                <a:srgbClr val="282B2E"/>
              </a:buClr>
              <a:buSzPts val="1800"/>
              <a:buFont typeface="Arial"/>
              <a:buChar char="–"/>
              <a:defRPr sz="2398" b="0" i="0" u="none" strike="noStrike" cap="none">
                <a:solidFill>
                  <a:srgbClr val="282B2E"/>
                </a:solidFill>
                <a:latin typeface="Libre Franklin"/>
                <a:ea typeface="Libre Franklin"/>
                <a:cs typeface="Libre Franklin"/>
                <a:sym typeface="Libre Franklin"/>
              </a:defRPr>
            </a:lvl2pPr>
            <a:lvl3pPr marL="1827657" marR="0" lvl="2" indent="-448452" algn="l" rtl="0">
              <a:spcBef>
                <a:spcPts val="400"/>
              </a:spcBef>
              <a:spcAft>
                <a:spcPts val="0"/>
              </a:spcAft>
              <a:buClr>
                <a:srgbClr val="282B2E"/>
              </a:buClr>
              <a:buSzPts val="1700"/>
              <a:buFont typeface="Arial"/>
              <a:buChar char="•"/>
              <a:defRPr sz="2265" b="0" i="0" u="none" strike="noStrike" cap="none">
                <a:solidFill>
                  <a:srgbClr val="282B2E"/>
                </a:solidFill>
                <a:latin typeface="Libre Franklin"/>
                <a:ea typeface="Libre Franklin"/>
                <a:cs typeface="Libre Franklin"/>
                <a:sym typeface="Libre Franklin"/>
              </a:defRPr>
            </a:lvl3pPr>
            <a:lvl4pPr marL="2436876" marR="0" lvl="3" indent="-431530" algn="l" rtl="0">
              <a:spcBef>
                <a:spcPts val="400"/>
              </a:spcBef>
              <a:spcAft>
                <a:spcPts val="0"/>
              </a:spcAft>
              <a:buClr>
                <a:srgbClr val="282B2E"/>
              </a:buClr>
              <a:buSzPts val="1500"/>
              <a:buFont typeface="Arial"/>
              <a:buChar char="–"/>
              <a:defRPr sz="1998" b="0" i="0" u="none" strike="noStrike" cap="none">
                <a:solidFill>
                  <a:srgbClr val="282B2E"/>
                </a:solidFill>
                <a:latin typeface="Libre Franklin"/>
                <a:ea typeface="Libre Franklin"/>
                <a:cs typeface="Libre Franklin"/>
                <a:sym typeface="Libre Franklin"/>
              </a:defRPr>
            </a:lvl4pPr>
            <a:lvl5pPr marL="3046096" marR="0" lvl="4" indent="-423069" algn="l" rtl="0">
              <a:spcBef>
                <a:spcPts val="400"/>
              </a:spcBef>
              <a:spcAft>
                <a:spcPts val="0"/>
              </a:spcAft>
              <a:buClr>
                <a:srgbClr val="282B2E"/>
              </a:buClr>
              <a:buSzPts val="1400"/>
              <a:buFont typeface="Arial"/>
              <a:buChar char="»"/>
              <a:defRPr sz="1865" b="0" i="0" u="none" strike="noStrike" cap="none">
                <a:solidFill>
                  <a:srgbClr val="282B2E"/>
                </a:solidFill>
                <a:latin typeface="Libre Franklin"/>
                <a:ea typeface="Libre Franklin"/>
                <a:cs typeface="Libre Franklin"/>
                <a:sym typeface="Libre Franklin"/>
              </a:defRPr>
            </a:lvl5pPr>
            <a:lvl6pPr marL="3655315" marR="0" lvl="5" indent="-431530" algn="l" rtl="0">
              <a:spcBef>
                <a:spcPts val="400"/>
              </a:spcBef>
              <a:spcAft>
                <a:spcPts val="0"/>
              </a:spcAft>
              <a:buClr>
                <a:schemeClr val="dk1"/>
              </a:buClr>
              <a:buSzPts val="1500"/>
              <a:buFont typeface="Arial"/>
              <a:buChar char="•"/>
              <a:defRPr sz="1998" b="0" i="0" u="none" strike="noStrike" cap="none">
                <a:solidFill>
                  <a:schemeClr val="dk1"/>
                </a:solidFill>
                <a:latin typeface="Libre Franklin"/>
                <a:ea typeface="Libre Franklin"/>
                <a:cs typeface="Libre Franklin"/>
                <a:sym typeface="Libre Franklin"/>
              </a:defRPr>
            </a:lvl6pPr>
            <a:lvl7pPr marL="4264533" marR="0" lvl="6" indent="-431530" algn="l" rtl="0">
              <a:spcBef>
                <a:spcPts val="400"/>
              </a:spcBef>
              <a:spcAft>
                <a:spcPts val="0"/>
              </a:spcAft>
              <a:buClr>
                <a:schemeClr val="dk1"/>
              </a:buClr>
              <a:buSzPts val="1500"/>
              <a:buFont typeface="Arial"/>
              <a:buChar char="•"/>
              <a:defRPr sz="1998" b="0" i="0" u="none" strike="noStrike" cap="none">
                <a:solidFill>
                  <a:schemeClr val="dk1"/>
                </a:solidFill>
                <a:latin typeface="Libre Franklin"/>
                <a:ea typeface="Libre Franklin"/>
                <a:cs typeface="Libre Franklin"/>
                <a:sym typeface="Libre Franklin"/>
              </a:defRPr>
            </a:lvl7pPr>
            <a:lvl8pPr marL="4873752" marR="0" lvl="7" indent="-431530" algn="l" rtl="0">
              <a:spcBef>
                <a:spcPts val="400"/>
              </a:spcBef>
              <a:spcAft>
                <a:spcPts val="0"/>
              </a:spcAft>
              <a:buClr>
                <a:schemeClr val="dk1"/>
              </a:buClr>
              <a:buSzPts val="1500"/>
              <a:buFont typeface="Arial"/>
              <a:buChar char="•"/>
              <a:defRPr sz="1998" b="0" i="0" u="none" strike="noStrike" cap="none">
                <a:solidFill>
                  <a:schemeClr val="dk1"/>
                </a:solidFill>
                <a:latin typeface="Libre Franklin"/>
                <a:ea typeface="Libre Franklin"/>
                <a:cs typeface="Libre Franklin"/>
                <a:sym typeface="Libre Franklin"/>
              </a:defRPr>
            </a:lvl8pPr>
            <a:lvl9pPr marL="5482972" marR="0" lvl="8" indent="-431530" algn="l" rtl="0">
              <a:spcBef>
                <a:spcPts val="400"/>
              </a:spcBef>
              <a:spcAft>
                <a:spcPts val="0"/>
              </a:spcAft>
              <a:buClr>
                <a:schemeClr val="dk1"/>
              </a:buClr>
              <a:buSzPts val="1500"/>
              <a:buFont typeface="Arial"/>
              <a:buChar char="•"/>
              <a:defRPr sz="1998" b="0" i="0" u="none" strike="noStrike" cap="none">
                <a:solidFill>
                  <a:schemeClr val="dk1"/>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144214438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4189909" y="0"/>
            <a:ext cx="7998916"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4" name="Slide Number Placeholder 3"/>
          <p:cNvSpPr>
            <a:spLocks noGrp="1"/>
          </p:cNvSpPr>
          <p:nvPr>
            <p:ph type="sldNum" sz="quarter" idx="12"/>
          </p:nvPr>
        </p:nvSpPr>
        <p:spPr>
          <a:xfrm>
            <a:off x="11658878" y="6477000"/>
            <a:ext cx="377587"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2666305" y="225780"/>
            <a:ext cx="9141619" cy="1092483"/>
          </a:xfrm>
          <a:prstGeom prst="rect">
            <a:avLst/>
          </a:prstGeom>
        </p:spPr>
        <p:txBody>
          <a:bodyPr lIns="0" anchor="b"/>
          <a:lstStyle>
            <a:lvl1pPr>
              <a:defRPr lang="en-US" sz="2998" b="1" kern="1200" dirty="0">
                <a:solidFill>
                  <a:srgbClr val="C8722E"/>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142702" y="1714502"/>
            <a:ext cx="10665222" cy="4572001"/>
          </a:xfrm>
          <a:prstGeom prst="rect">
            <a:avLst/>
          </a:prstGeom>
        </p:spPr>
        <p:txBody>
          <a:bodyPr/>
          <a:lstStyle>
            <a:lvl1pPr>
              <a:defRPr sz="2332">
                <a:latin typeface="Arial" panose="020B0604020202020204" pitchFamily="34" charset="0"/>
                <a:cs typeface="Arial" panose="020B0604020202020204" pitchFamily="34" charset="0"/>
              </a:defRPr>
            </a:lvl1pPr>
            <a:lvl2pPr marL="685402" indent="-228467">
              <a:buFont typeface="Wingdings" panose="05000000000000000000" pitchFamily="2" charset="2"/>
              <a:buChar char="§"/>
              <a:defRPr sz="1998">
                <a:latin typeface="Arial" panose="020B0604020202020204" pitchFamily="34" charset="0"/>
                <a:cs typeface="Arial" panose="020B0604020202020204" pitchFamily="34" charset="0"/>
              </a:defRPr>
            </a:lvl2pPr>
            <a:lvl3pPr marL="1142337" indent="-228467">
              <a:buFont typeface="Wingdings" panose="05000000000000000000" pitchFamily="2" charset="2"/>
              <a:buChar char="ü"/>
              <a:defRPr sz="1666">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marL="2056207" indent="-228467">
              <a:buFont typeface="Wingdings" panose="05000000000000000000" pitchFamily="2" charset="2"/>
              <a:buChar char="§"/>
              <a:defRPr sz="1333">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8917185" y="6495963"/>
            <a:ext cx="2589331" cy="362038"/>
          </a:xfrm>
          <a:prstGeom prst="rect">
            <a:avLst/>
          </a:prstGeom>
        </p:spPr>
        <p:txBody>
          <a:bodyPr vert="horz" lIns="91440" tIns="45720" rIns="91440" bIns="45720" rtlCol="0" anchor="ctr"/>
          <a:lstStyle>
            <a:lvl1pPr algn="r">
              <a:defRPr sz="1000">
                <a:solidFill>
                  <a:schemeClr val="tx1">
                    <a:tint val="75000"/>
                  </a:schemeClr>
                </a:solidFill>
              </a:defRPr>
            </a:lvl1pPr>
          </a:lstStyle>
          <a:p>
            <a:fld id="{9B7EE7B1-A6C1-4E39-8665-A73ED03F32E1}" type="datetimeFigureOut">
              <a:rPr lang="en-US" smtClean="0"/>
              <a:pPr/>
              <a:t>9/17/2024</a:t>
            </a:fld>
            <a:endParaRPr lang="en-US"/>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774170" y="6477002"/>
            <a:ext cx="1000391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Tree>
    <p:extLst>
      <p:ext uri="{BB962C8B-B14F-4D97-AF65-F5344CB8AC3E}">
        <p14:creationId xmlns:p14="http://schemas.microsoft.com/office/powerpoint/2010/main" val="2420942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Master Slid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192556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9_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3BDBB"/>
                </a:solidFill>
              </a:defRPr>
            </a:lvl1pPr>
          </a:lstStyle>
          <a:p>
            <a:r>
              <a:rPr lang="en-US"/>
              <a:t>Click to edit Master title style</a:t>
            </a:r>
          </a:p>
        </p:txBody>
      </p:sp>
      <p:sp>
        <p:nvSpPr>
          <p:cNvPr id="7" name="Content Placeholder 6"/>
          <p:cNvSpPr>
            <a:spLocks noGrp="1"/>
          </p:cNvSpPr>
          <p:nvPr>
            <p:ph sz="quarter" idx="10"/>
          </p:nvPr>
        </p:nvSpPr>
        <p:spPr>
          <a:xfrm>
            <a:off x="477490" y="1046532"/>
            <a:ext cx="11233341"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5702154"/>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sz="half" idx="1"/>
          </p:nvPr>
        </p:nvSpPr>
        <p:spPr>
          <a:xfrm>
            <a:off x="499895" y="1677981"/>
            <a:ext cx="5504894" cy="4267200"/>
          </a:xfrm>
          <a:prstGeom prst="rect">
            <a:avLst/>
          </a:prstGeom>
        </p:spPr>
        <p:txBody>
          <a:bodyPr/>
          <a:lstStyle>
            <a:lvl1pPr marL="182880" indent="-182880">
              <a:defRPr sz="22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6315484" y="1677981"/>
            <a:ext cx="5664219" cy="4267200"/>
          </a:xfrm>
          <a:prstGeom prst="rect">
            <a:avLst/>
          </a:prstGeom>
        </p:spPr>
        <p:txBody>
          <a:bodyPr/>
          <a:lstStyle>
            <a:lvl1pPr marL="182880" indent="-182880">
              <a:defRPr sz="22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0"/>
          </p:nvPr>
        </p:nvSpPr>
        <p:spPr>
          <a:xfrm>
            <a:off x="499895" y="1068381"/>
            <a:ext cx="5494937" cy="457200"/>
          </a:xfrm>
          <a:prstGeom prst="rect">
            <a:avLst/>
          </a:prstGeom>
        </p:spPr>
        <p:txBody>
          <a:bodyPr>
            <a:noAutofit/>
          </a:bodyPr>
          <a:lstStyle>
            <a:lvl1pPr>
              <a:buNone/>
              <a:defRPr sz="2400" b="1"/>
            </a:lvl1pPr>
          </a:lstStyle>
          <a:p>
            <a:pPr lvl="0"/>
            <a:r>
              <a:rPr lang="en-US"/>
              <a:t>Click to edit Master text styles</a:t>
            </a:r>
          </a:p>
        </p:txBody>
      </p:sp>
      <p:sp>
        <p:nvSpPr>
          <p:cNvPr id="9" name="Text Placeholder 8"/>
          <p:cNvSpPr>
            <a:spLocks noGrp="1"/>
          </p:cNvSpPr>
          <p:nvPr>
            <p:ph type="body" sz="quarter" idx="11"/>
          </p:nvPr>
        </p:nvSpPr>
        <p:spPr>
          <a:xfrm>
            <a:off x="6315484" y="1068381"/>
            <a:ext cx="5664219" cy="457200"/>
          </a:xfrm>
          <a:prstGeom prst="rect">
            <a:avLst/>
          </a:prstGeom>
        </p:spPr>
        <p:txBody>
          <a:bodyPr>
            <a:noAutofit/>
          </a:bodyPr>
          <a:lstStyle>
            <a:lvl1pPr>
              <a:buNone/>
              <a:defRPr sz="2400" b="1"/>
            </a:lvl1pPr>
          </a:lstStyle>
          <a:p>
            <a:pPr lvl="0"/>
            <a:r>
              <a:rPr lang="en-US"/>
              <a:t>Click to edit Master text styles</a:t>
            </a:r>
          </a:p>
        </p:txBody>
      </p:sp>
    </p:spTree>
    <p:extLst>
      <p:ext uri="{BB962C8B-B14F-4D97-AF65-F5344CB8AC3E}">
        <p14:creationId xmlns:p14="http://schemas.microsoft.com/office/powerpoint/2010/main" val="2289949325"/>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487573" y="1045595"/>
            <a:ext cx="10097983" cy="5244640"/>
          </a:xfrm>
          <a:prstGeom prst="rect">
            <a:avLst/>
          </a:prstGeom>
        </p:spPr>
        <p:txBody>
          <a:bodyPr rtlCol="0">
            <a:normAutofit/>
          </a:bodyPr>
          <a:lstStyle/>
          <a:p>
            <a:pPr lvl="0"/>
            <a:r>
              <a:rPr lang="en-US" noProof="0"/>
              <a:t>Click icon to add chart</a:t>
            </a:r>
          </a:p>
        </p:txBody>
      </p:sp>
    </p:spTree>
    <p:extLst>
      <p:ext uri="{BB962C8B-B14F-4D97-AF65-F5344CB8AC3E}">
        <p14:creationId xmlns:p14="http://schemas.microsoft.com/office/powerpoint/2010/main" val="3273606872"/>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ection - white">
    <p:spTree>
      <p:nvGrpSpPr>
        <p:cNvPr id="1" name=""/>
        <p:cNvGrpSpPr/>
        <p:nvPr/>
      </p:nvGrpSpPr>
      <p:grpSpPr>
        <a:xfrm>
          <a:off x="0" y="0"/>
          <a:ext cx="0" cy="0"/>
          <a:chOff x="0" y="0"/>
          <a:chExt cx="0" cy="0"/>
        </a:xfrm>
      </p:grpSpPr>
      <p:sp>
        <p:nvSpPr>
          <p:cNvPr id="4" name="Rectangle 3"/>
          <p:cNvSpPr/>
          <p:nvPr/>
        </p:nvSpPr>
        <p:spPr>
          <a:xfrm>
            <a:off x="0" y="676275"/>
            <a:ext cx="12188825"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0" y="2389457"/>
            <a:ext cx="12188825" cy="812725"/>
          </a:xfrm>
        </p:spPr>
        <p:txBody>
          <a:bodyPr/>
          <a:lstStyle>
            <a:lvl1pPr algn="ctr">
              <a:defRPr/>
            </a:lvl1pPr>
          </a:lstStyle>
          <a:p>
            <a:r>
              <a:rPr lang="en-US"/>
              <a:t>Click to edit Master title style</a:t>
            </a:r>
          </a:p>
        </p:txBody>
      </p:sp>
      <p:sp>
        <p:nvSpPr>
          <p:cNvPr id="7" name="Text Placeholder 6"/>
          <p:cNvSpPr>
            <a:spLocks noGrp="1"/>
          </p:cNvSpPr>
          <p:nvPr>
            <p:ph type="body" sz="quarter" idx="11"/>
          </p:nvPr>
        </p:nvSpPr>
        <p:spPr>
          <a:xfrm>
            <a:off x="1" y="3257084"/>
            <a:ext cx="12188824" cy="1150564"/>
          </a:xfrm>
          <a:prstGeom prst="rect">
            <a:avLst/>
          </a:prstGeo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1419823561"/>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0EFCF7E-41F6-8A46-AC99-2BEE1E4E38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03349" cy="4284616"/>
          </a:xfrm>
          <a:prstGeom prst="rect">
            <a:avLst/>
          </a:prstGeom>
        </p:spPr>
      </p:pic>
      <p:pic>
        <p:nvPicPr>
          <p:cNvPr id="11" name="Picture 14" descr="EERE identifier_vert_2017_top bleed_BC.jpg">
            <a:extLst>
              <a:ext uri="{FF2B5EF4-FFF2-40B4-BE49-F238E27FC236}">
                <a16:creationId xmlns:a16="http://schemas.microsoft.com/office/drawing/2014/main" id="{1D6BC2E7-AF4A-BF4E-BB1D-F43C803D875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63600" y="0"/>
            <a:ext cx="1831975" cy="133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Subtitle 2">
            <a:extLst>
              <a:ext uri="{FF2B5EF4-FFF2-40B4-BE49-F238E27FC236}">
                <a16:creationId xmlns:a16="http://schemas.microsoft.com/office/drawing/2014/main" id="{C67FA448-6E9A-E24F-8872-FCFB4645F513}"/>
              </a:ext>
            </a:extLst>
          </p:cNvPr>
          <p:cNvSpPr>
            <a:spLocks noGrp="1"/>
          </p:cNvSpPr>
          <p:nvPr>
            <p:ph type="subTitle" idx="1"/>
          </p:nvPr>
        </p:nvSpPr>
        <p:spPr>
          <a:xfrm>
            <a:off x="738928" y="4437824"/>
            <a:ext cx="11023467" cy="702831"/>
          </a:xfrm>
          <a:prstGeom prst="rect">
            <a:avLst/>
          </a:prstGeom>
        </p:spPr>
        <p:txBody>
          <a:bodyPr>
            <a:normAutofit/>
          </a:bodyPr>
          <a:lstStyle>
            <a:lvl1pPr marL="0" indent="0" algn="l">
              <a:buNone/>
              <a:defRPr sz="4000" b="0" i="0">
                <a:solidFill>
                  <a:srgbClr val="282B2E"/>
                </a:solidFill>
                <a:latin typeface="Franklin Gothic Medium" panose="020B0603020102020204" pitchFamily="34" charset="0"/>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8" name="Text Placeholder 17">
            <a:extLst>
              <a:ext uri="{FF2B5EF4-FFF2-40B4-BE49-F238E27FC236}">
                <a16:creationId xmlns:a16="http://schemas.microsoft.com/office/drawing/2014/main" id="{98A0B0AB-22C3-0043-8887-E0DA377AF65E}"/>
              </a:ext>
            </a:extLst>
          </p:cNvPr>
          <p:cNvSpPr>
            <a:spLocks noGrp="1"/>
          </p:cNvSpPr>
          <p:nvPr>
            <p:ph type="body" sz="quarter" idx="10"/>
          </p:nvPr>
        </p:nvSpPr>
        <p:spPr>
          <a:xfrm>
            <a:off x="739366" y="5293863"/>
            <a:ext cx="5559954"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0" i="0" u="none" strike="noStrike" kern="1200" cap="none" spc="0" normalizeH="0" baseline="0" noProof="0">
                <a:ln>
                  <a:noFill/>
                </a:ln>
                <a:solidFill>
                  <a:srgbClr val="282B2E"/>
                </a:solidFill>
                <a:effectLst/>
                <a:uLnTx/>
                <a:uFillTx/>
                <a:latin typeface="Franklin Gothic Medium" panose="020B0603020102020204" pitchFamily="34" charset="0"/>
                <a:cs typeface="Arial"/>
              </a:defRPr>
            </a:lvl1pPr>
          </a:lstStyle>
          <a:p>
            <a:pPr lvl="0"/>
            <a:r>
              <a:rPr lang="en-US" noProof="0"/>
              <a:t>Click to edit Master text styles</a:t>
            </a:r>
          </a:p>
        </p:txBody>
      </p:sp>
      <p:sp>
        <p:nvSpPr>
          <p:cNvPr id="19" name="Text Placeholder 18">
            <a:extLst>
              <a:ext uri="{FF2B5EF4-FFF2-40B4-BE49-F238E27FC236}">
                <a16:creationId xmlns:a16="http://schemas.microsoft.com/office/drawing/2014/main" id="{612F1F02-F511-8D4F-8444-24AA382BEF8A}"/>
              </a:ext>
            </a:extLst>
          </p:cNvPr>
          <p:cNvSpPr>
            <a:spLocks noGrp="1"/>
          </p:cNvSpPr>
          <p:nvPr>
            <p:ph type="body" sz="quarter" idx="13"/>
          </p:nvPr>
        </p:nvSpPr>
        <p:spPr>
          <a:xfrm>
            <a:off x="745281" y="5741678"/>
            <a:ext cx="2472608" cy="288687"/>
          </a:xfrm>
          <a:prstGeom prst="rect">
            <a:avLst/>
          </a:prstGeom>
        </p:spPr>
        <p:txBody>
          <a:bodyPr>
            <a:normAutofit/>
          </a:bodyPr>
          <a:lstStyle>
            <a:lvl1pPr>
              <a:buNone/>
              <a:defRPr sz="1200" b="0" i="0">
                <a:solidFill>
                  <a:srgbClr val="282B2E"/>
                </a:solidFill>
                <a:latin typeface="Franklin Gothic Book" panose="020B0503020102020204" pitchFamily="34" charset="0"/>
                <a:cs typeface="Arial"/>
              </a:defRPr>
            </a:lvl1pPr>
            <a:lvl5pPr>
              <a:defRPr/>
            </a:lvl5pPr>
          </a:lstStyle>
          <a:p>
            <a:pPr lvl="0"/>
            <a:r>
              <a:rPr lang="en-US"/>
              <a:t>Click to edit Master text styles</a:t>
            </a:r>
          </a:p>
        </p:txBody>
      </p:sp>
      <p:sp>
        <p:nvSpPr>
          <p:cNvPr id="20" name="Subtitle 2">
            <a:extLst>
              <a:ext uri="{FF2B5EF4-FFF2-40B4-BE49-F238E27FC236}">
                <a16:creationId xmlns:a16="http://schemas.microsoft.com/office/drawing/2014/main" id="{7EC144EC-088E-D344-8939-71EBC03EAD4A}"/>
              </a:ext>
            </a:extLst>
          </p:cNvPr>
          <p:cNvSpPr txBox="1">
            <a:spLocks/>
          </p:cNvSpPr>
          <p:nvPr userDrawn="1"/>
        </p:nvSpPr>
        <p:spPr>
          <a:xfrm>
            <a:off x="3970620" y="2127612"/>
            <a:ext cx="8787295" cy="3147201"/>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4000" b="0" i="0" kern="1200">
                <a:solidFill>
                  <a:srgbClr val="282B2E"/>
                </a:solidFill>
                <a:latin typeface="Franklin Gothic Medium" panose="020B0603020102020204" pitchFamily="34" charset="0"/>
                <a:ea typeface="+mn-ea"/>
                <a:cs typeface="Arial"/>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fontAlgn="auto">
              <a:spcAft>
                <a:spcPts val="0"/>
              </a:spcAft>
            </a:pPr>
            <a:r>
              <a:rPr lang="en-US" sz="28600" b="0" i="0">
                <a:solidFill>
                  <a:schemeClr val="bg1"/>
                </a:solidFill>
                <a:latin typeface="Franklin Gothic Book" panose="020B0503020102020204" pitchFamily="34" charset="0"/>
              </a:rPr>
              <a:t>water</a:t>
            </a:r>
          </a:p>
        </p:txBody>
      </p:sp>
    </p:spTree>
    <p:extLst>
      <p:ext uri="{BB962C8B-B14F-4D97-AF65-F5344CB8AC3E}">
        <p14:creationId xmlns:p14="http://schemas.microsoft.com/office/powerpoint/2010/main" val="840471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 column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BD5F82-2C18-7C40-9F06-875494F45B0A}"/>
              </a:ext>
            </a:extLst>
          </p:cNvPr>
          <p:cNvSpPr/>
          <p:nvPr userDrawn="1"/>
        </p:nvSpPr>
        <p:spPr>
          <a:xfrm>
            <a:off x="0" y="-25400"/>
            <a:ext cx="12188825" cy="6613646"/>
          </a:xfrm>
          <a:prstGeom prst="rect">
            <a:avLst/>
          </a:prstGeom>
          <a:gradFill flip="none" rotWithShape="1">
            <a:gsLst>
              <a:gs pos="49000">
                <a:srgbClr val="43BDBB"/>
              </a:gs>
              <a:gs pos="100000">
                <a:srgbClr val="43BDBB">
                  <a:lumMod val="78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8" name="Content Placeholder 6"/>
          <p:cNvSpPr>
            <a:spLocks noGrp="1"/>
          </p:cNvSpPr>
          <p:nvPr>
            <p:ph sz="quarter" idx="10"/>
          </p:nvPr>
        </p:nvSpPr>
        <p:spPr>
          <a:xfrm>
            <a:off x="477490" y="1046532"/>
            <a:ext cx="11233341"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8E0CA79-66E2-D945-B5C9-B0AB97A229AC}"/>
              </a:ext>
            </a:extLst>
          </p:cNvPr>
          <p:cNvCxnSpPr>
            <a:cxnSpLocks/>
          </p:cNvCxnSpPr>
          <p:nvPr userDrawn="1"/>
        </p:nvCxnSpPr>
        <p:spPr>
          <a:xfrm>
            <a:off x="0"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2488878"/>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 column  - gree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FBF0B1B-6980-6D43-AB00-B9812DBFC909}"/>
              </a:ext>
            </a:extLst>
          </p:cNvPr>
          <p:cNvSpPr/>
          <p:nvPr userDrawn="1"/>
        </p:nvSpPr>
        <p:spPr>
          <a:xfrm>
            <a:off x="0" y="-25400"/>
            <a:ext cx="12188825" cy="6604330"/>
          </a:xfrm>
          <a:prstGeom prst="rect">
            <a:avLst/>
          </a:prstGeom>
          <a:gradFill flip="none" rotWithShape="1">
            <a:gsLst>
              <a:gs pos="49000">
                <a:srgbClr val="00B9EA"/>
              </a:gs>
              <a:gs pos="100000">
                <a:srgbClr val="0689A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ontent Placeholder 2"/>
          <p:cNvSpPr>
            <a:spLocks noGrp="1"/>
          </p:cNvSpPr>
          <p:nvPr>
            <p:ph sz="half" idx="1"/>
          </p:nvPr>
        </p:nvSpPr>
        <p:spPr>
          <a:xfrm>
            <a:off x="499895" y="1677981"/>
            <a:ext cx="5504894" cy="4267200"/>
          </a:xfrm>
          <a:prstGeom prst="rect">
            <a:avLst/>
          </a:prstGeom>
        </p:spPr>
        <p:txBody>
          <a:bodyPr/>
          <a:lstStyle>
            <a:lvl1pPr marL="182880" indent="-182880">
              <a:defRPr sz="2200" b="0" baseline="0">
                <a:solidFill>
                  <a:srgbClr val="FFFFFF"/>
                </a:solidFill>
              </a:defRPr>
            </a:lvl1pPr>
            <a:lvl2pPr>
              <a:buSzPct val="80000"/>
              <a:buFont typeface="Courier New" pitchFamily="49" charset="0"/>
              <a:buChar char="o"/>
              <a:defRPr lang="en-US" sz="2200" kern="1200" dirty="0" smtClean="0">
                <a:solidFill>
                  <a:srgbClr val="FFFFFF"/>
                </a:solidFill>
                <a:latin typeface="+mn-lt"/>
                <a:ea typeface="+mn-ea"/>
                <a:cs typeface="+mn-cs"/>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2"/>
          </p:nvPr>
        </p:nvSpPr>
        <p:spPr>
          <a:xfrm>
            <a:off x="6315484" y="1677981"/>
            <a:ext cx="5664219" cy="4267200"/>
          </a:xfrm>
          <a:prstGeom prst="rect">
            <a:avLst/>
          </a:prstGeom>
        </p:spPr>
        <p:txBody>
          <a:bodyPr/>
          <a:lstStyle>
            <a:lvl1pPr marL="182880" indent="-182880">
              <a:defRPr sz="2200" b="0">
                <a:solidFill>
                  <a:srgbClr val="FFFFFF"/>
                </a:solidFill>
              </a:defRPr>
            </a:lvl1pPr>
            <a:lvl2pPr>
              <a:buSzPct val="80000"/>
              <a:buFont typeface="Courier New" pitchFamily="49" charset="0"/>
              <a:buChar char="o"/>
              <a:defRPr sz="2200">
                <a:solidFill>
                  <a:srgbClr val="FFFFFF"/>
                </a:solidFill>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p:cNvSpPr>
            <a:spLocks noGrp="1"/>
          </p:cNvSpPr>
          <p:nvPr>
            <p:ph type="body" sz="quarter" idx="10"/>
          </p:nvPr>
        </p:nvSpPr>
        <p:spPr>
          <a:xfrm>
            <a:off x="499895" y="1068381"/>
            <a:ext cx="5494937"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
        <p:nvSpPr>
          <p:cNvPr id="12" name="Text Placeholder 8"/>
          <p:cNvSpPr>
            <a:spLocks noGrp="1"/>
          </p:cNvSpPr>
          <p:nvPr>
            <p:ph type="body" sz="quarter" idx="11"/>
          </p:nvPr>
        </p:nvSpPr>
        <p:spPr>
          <a:xfrm>
            <a:off x="6315484" y="1068381"/>
            <a:ext cx="5664219"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cxnSp>
        <p:nvCxnSpPr>
          <p:cNvPr id="15" name="Straight Connector 14">
            <a:extLst>
              <a:ext uri="{FF2B5EF4-FFF2-40B4-BE49-F238E27FC236}">
                <a16:creationId xmlns:a16="http://schemas.microsoft.com/office/drawing/2014/main" id="{F412A35E-CE8F-C94E-AC2A-6F56C774740E}"/>
              </a:ext>
            </a:extLst>
          </p:cNvPr>
          <p:cNvCxnSpPr>
            <a:cxnSpLocks/>
          </p:cNvCxnSpPr>
          <p:nvPr userDrawn="1"/>
        </p:nvCxnSpPr>
        <p:spPr>
          <a:xfrm>
            <a:off x="0"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7117533"/>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1 column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BD5F82-2C18-7C40-9F06-875494F45B0A}"/>
              </a:ext>
            </a:extLst>
          </p:cNvPr>
          <p:cNvSpPr/>
          <p:nvPr userDrawn="1"/>
        </p:nvSpPr>
        <p:spPr>
          <a:xfrm>
            <a:off x="0" y="-25400"/>
            <a:ext cx="12188825" cy="6613646"/>
          </a:xfrm>
          <a:prstGeom prst="rect">
            <a:avLst/>
          </a:prstGeom>
          <a:gradFill flip="none" rotWithShape="1">
            <a:gsLst>
              <a:gs pos="49000">
                <a:srgbClr val="43BDBB"/>
              </a:gs>
              <a:gs pos="100000">
                <a:srgbClr val="43BDBB">
                  <a:lumMod val="78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8" name="Content Placeholder 6"/>
          <p:cNvSpPr>
            <a:spLocks noGrp="1"/>
          </p:cNvSpPr>
          <p:nvPr>
            <p:ph sz="quarter" idx="10"/>
          </p:nvPr>
        </p:nvSpPr>
        <p:spPr>
          <a:xfrm>
            <a:off x="477490" y="1046532"/>
            <a:ext cx="11233341"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8253646"/>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hart - 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8D7CB3-E95F-F449-87A8-8C17307EC357}"/>
              </a:ext>
            </a:extLst>
          </p:cNvPr>
          <p:cNvSpPr/>
          <p:nvPr userDrawn="1"/>
        </p:nvSpPr>
        <p:spPr>
          <a:xfrm>
            <a:off x="0" y="-25400"/>
            <a:ext cx="12188825" cy="6604330"/>
          </a:xfrm>
          <a:prstGeom prst="rect">
            <a:avLst/>
          </a:prstGeom>
          <a:gradFill flip="none" rotWithShape="1">
            <a:gsLst>
              <a:gs pos="49000">
                <a:srgbClr val="00B9EA"/>
              </a:gs>
              <a:gs pos="100000">
                <a:srgbClr val="0689A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hart Placeholder 6"/>
          <p:cNvSpPr>
            <a:spLocks noGrp="1"/>
          </p:cNvSpPr>
          <p:nvPr>
            <p:ph type="chart" sz="quarter" idx="10"/>
          </p:nvPr>
        </p:nvSpPr>
        <p:spPr>
          <a:xfrm>
            <a:off x="487573" y="1045595"/>
            <a:ext cx="10097983" cy="5244640"/>
          </a:xfrm>
          <a:prstGeom prst="rect">
            <a:avLst/>
          </a:prstGeom>
        </p:spPr>
        <p:txBody>
          <a:bodyPr rtlCol="0">
            <a:normAutofit/>
          </a:bodyPr>
          <a:lstStyle>
            <a:lvl1pPr>
              <a:defRPr>
                <a:solidFill>
                  <a:srgbClr val="FFFFFF"/>
                </a:solidFill>
              </a:defRPr>
            </a:lvl1pPr>
          </a:lstStyle>
          <a:p>
            <a:pPr lvl="0"/>
            <a:r>
              <a:rPr lang="en-US" noProof="0"/>
              <a:t>Click icon to add chart</a:t>
            </a:r>
          </a:p>
        </p:txBody>
      </p:sp>
    </p:spTree>
    <p:extLst>
      <p:ext uri="{BB962C8B-B14F-4D97-AF65-F5344CB8AC3E}">
        <p14:creationId xmlns:p14="http://schemas.microsoft.com/office/powerpoint/2010/main" val="247040147"/>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 column - white">
  <p:cSld name="2 column - white">
    <p:bg>
      <p:bgPr>
        <a:blipFill dpi="0" rotWithShape="1">
          <a:blip r:embed="rId2">
            <a:lum/>
          </a:blip>
          <a:srcRect/>
          <a:stretch>
            <a:fillRect/>
          </a:stretch>
        </a:blipFill>
        <a:effectLst/>
      </p:bgPr>
    </p:bg>
    <p:spTree>
      <p:nvGrpSpPr>
        <p:cNvPr id="1" name="Shape 50"/>
        <p:cNvGrpSpPr/>
        <p:nvPr/>
      </p:nvGrpSpPr>
      <p:grpSpPr>
        <a:xfrm>
          <a:off x="0" y="0"/>
          <a:ext cx="0" cy="0"/>
          <a:chOff x="0" y="0"/>
          <a:chExt cx="0" cy="0"/>
        </a:xfrm>
      </p:grpSpPr>
      <p:sp>
        <p:nvSpPr>
          <p:cNvPr id="51" name="Google Shape;51;p13"/>
          <p:cNvSpPr/>
          <p:nvPr/>
        </p:nvSpPr>
        <p:spPr>
          <a:xfrm>
            <a:off x="1" y="1027116"/>
            <a:ext cx="12188825" cy="5559953"/>
          </a:xfrm>
          <a:prstGeom prst="rect">
            <a:avLst/>
          </a:prstGeom>
          <a:solidFill>
            <a:schemeClr val="lt1"/>
          </a:solidFill>
          <a:ln>
            <a:noFill/>
          </a:ln>
          <a:effectLst/>
        </p:spPr>
        <p:txBody>
          <a:bodyPr spcFirstLastPara="1" wrap="square" lIns="91401" tIns="45688" rIns="91401" bIns="45688" anchor="ctr" anchorCtr="0">
            <a:noAutofit/>
          </a:bodyPr>
          <a:lstStyle/>
          <a:p>
            <a:pPr marL="0" marR="0" lvl="0" indent="0" algn="ctr" rtl="0">
              <a:spcBef>
                <a:spcPts val="0"/>
              </a:spcBef>
              <a:spcAft>
                <a:spcPts val="0"/>
              </a:spcAft>
              <a:buNone/>
            </a:pPr>
            <a:endParaRPr sz="1799" b="0" i="0" u="none" strike="noStrike" cap="none">
              <a:solidFill>
                <a:schemeClr val="lt1"/>
              </a:solidFill>
              <a:latin typeface="Libre Franklin"/>
              <a:ea typeface="Libre Franklin"/>
              <a:cs typeface="Libre Franklin"/>
              <a:sym typeface="Libre Franklin"/>
            </a:endParaRPr>
          </a:p>
        </p:txBody>
      </p:sp>
      <p:sp>
        <p:nvSpPr>
          <p:cNvPr id="52" name="Google Shape;52;p13"/>
          <p:cNvSpPr txBox="1">
            <a:spLocks noGrp="1"/>
          </p:cNvSpPr>
          <p:nvPr>
            <p:ph type="body" idx="1"/>
          </p:nvPr>
        </p:nvSpPr>
        <p:spPr>
          <a:xfrm>
            <a:off x="499895" y="1855332"/>
            <a:ext cx="5504894" cy="4267200"/>
          </a:xfrm>
          <a:prstGeom prst="rect">
            <a:avLst/>
          </a:prstGeom>
          <a:noFill/>
          <a:ln>
            <a:noFill/>
          </a:ln>
        </p:spPr>
        <p:txBody>
          <a:bodyPr spcFirstLastPara="1" wrap="square" lIns="91425" tIns="45700" rIns="91425" bIns="45700" anchor="t" anchorCtr="0">
            <a:noAutofit/>
          </a:bodyPr>
          <a:lstStyle>
            <a:lvl1pPr marL="457063" marR="0" lvl="0" indent="-368190" algn="l" rtl="0">
              <a:spcBef>
                <a:spcPts val="440"/>
              </a:spcBef>
              <a:spcAft>
                <a:spcPts val="0"/>
              </a:spcAft>
              <a:buClr>
                <a:srgbClr val="282B2E"/>
              </a:buClr>
              <a:buSzPts val="2200"/>
              <a:buFont typeface="Arial"/>
              <a:buChar char="•"/>
              <a:defRPr sz="2199" b="0" i="0" u="none" strike="noStrike" cap="none">
                <a:solidFill>
                  <a:srgbClr val="282B2E"/>
                </a:solidFill>
                <a:latin typeface="+mn-lt"/>
                <a:ea typeface="Libre Franklin Medium"/>
                <a:cs typeface="Libre Franklin Medium"/>
                <a:sym typeface="Libre Franklin Medium"/>
              </a:defRPr>
            </a:lvl1pPr>
            <a:lvl2pPr marL="914126" marR="0" lvl="1" indent="-340258" algn="l" rtl="0">
              <a:spcBef>
                <a:spcPts val="440"/>
              </a:spcBef>
              <a:spcAft>
                <a:spcPts val="0"/>
              </a:spcAft>
              <a:buClr>
                <a:schemeClr val="dk1"/>
              </a:buClr>
              <a:buSzPts val="1760"/>
              <a:buFont typeface="Courier New"/>
              <a:buChar char="o"/>
              <a:defRPr sz="1999" b="0" i="0" u="none" strike="noStrike" cap="none">
                <a:solidFill>
                  <a:schemeClr val="dk1"/>
                </a:solidFill>
                <a:latin typeface="+mn-lt"/>
                <a:ea typeface="Libre Franklin"/>
                <a:cs typeface="Libre Franklin"/>
                <a:sym typeface="Libre Franklin"/>
              </a:defRPr>
            </a:lvl2pPr>
            <a:lvl3pPr marL="1371189" marR="0" lvl="2" indent="-355493" algn="l" rtl="0">
              <a:spcBef>
                <a:spcPts val="400"/>
              </a:spcBef>
              <a:spcAft>
                <a:spcPts val="0"/>
              </a:spcAft>
              <a:buClr>
                <a:srgbClr val="282B2E"/>
              </a:buClr>
              <a:buSzPts val="2000"/>
              <a:buFont typeface="Calibri"/>
              <a:buChar char="–"/>
              <a:defRPr sz="1999" b="0" i="0" u="none" strike="noStrike" cap="none">
                <a:solidFill>
                  <a:srgbClr val="282B2E"/>
                </a:solidFill>
                <a:latin typeface="Libre Franklin"/>
                <a:ea typeface="Libre Franklin"/>
                <a:cs typeface="Libre Franklin"/>
                <a:sym typeface="Libre Franklin"/>
              </a:defRPr>
            </a:lvl3pPr>
            <a:lvl4pPr marL="1828251" marR="0" lvl="3" indent="-342797" algn="l" rtl="0">
              <a:spcBef>
                <a:spcPts val="360"/>
              </a:spcBef>
              <a:spcAft>
                <a:spcPts val="0"/>
              </a:spcAft>
              <a:buClr>
                <a:srgbClr val="282B2E"/>
              </a:buClr>
              <a:buSzPts val="1800"/>
              <a:buFont typeface="Noto Sans Symbols"/>
              <a:buChar char="▪"/>
              <a:defRPr sz="1799" b="0" i="0" u="none" strike="noStrike" cap="none">
                <a:solidFill>
                  <a:srgbClr val="282B2E"/>
                </a:solidFill>
                <a:latin typeface="Libre Franklin"/>
                <a:ea typeface="Libre Franklin"/>
                <a:cs typeface="Libre Franklin"/>
                <a:sym typeface="Libre Franklin"/>
              </a:defRPr>
            </a:lvl4pPr>
            <a:lvl5pPr marL="2285314" marR="0" lvl="4" indent="-342797" algn="l" rtl="0">
              <a:spcBef>
                <a:spcPts val="360"/>
              </a:spcBef>
              <a:spcAft>
                <a:spcPts val="0"/>
              </a:spcAft>
              <a:buClr>
                <a:srgbClr val="282B2E"/>
              </a:buClr>
              <a:buSzPts val="1800"/>
              <a:buFont typeface="Arial"/>
              <a:buChar char="»"/>
              <a:defRPr sz="1799" b="0" i="0" u="none" strike="noStrike" cap="none">
                <a:solidFill>
                  <a:srgbClr val="282B2E"/>
                </a:solidFill>
                <a:latin typeface="Libre Franklin"/>
                <a:ea typeface="Libre Franklin"/>
                <a:cs typeface="Libre Franklin"/>
                <a:sym typeface="Libre Franklin"/>
              </a:defRPr>
            </a:lvl5pPr>
            <a:lvl6pPr marL="2742377" marR="0" lvl="5" indent="-342797" algn="l" rtl="0">
              <a:spcBef>
                <a:spcPts val="360"/>
              </a:spcBef>
              <a:spcAft>
                <a:spcPts val="0"/>
              </a:spcAft>
              <a:buClr>
                <a:schemeClr val="dk1"/>
              </a:buClr>
              <a:buSzPts val="1800"/>
              <a:buFont typeface="Arial"/>
              <a:buChar char="•"/>
              <a:defRPr sz="1799" b="0" i="0" u="none" strike="noStrike" cap="none">
                <a:solidFill>
                  <a:schemeClr val="dk1"/>
                </a:solidFill>
                <a:latin typeface="Libre Franklin"/>
                <a:ea typeface="Libre Franklin"/>
                <a:cs typeface="Libre Franklin"/>
                <a:sym typeface="Libre Franklin"/>
              </a:defRPr>
            </a:lvl6pPr>
            <a:lvl7pPr marL="3199440" marR="0" lvl="6" indent="-342797" algn="l" rtl="0">
              <a:spcBef>
                <a:spcPts val="360"/>
              </a:spcBef>
              <a:spcAft>
                <a:spcPts val="0"/>
              </a:spcAft>
              <a:buClr>
                <a:schemeClr val="dk1"/>
              </a:buClr>
              <a:buSzPts val="1800"/>
              <a:buFont typeface="Arial"/>
              <a:buChar char="•"/>
              <a:defRPr sz="1799" b="0" i="0" u="none" strike="noStrike" cap="none">
                <a:solidFill>
                  <a:schemeClr val="dk1"/>
                </a:solidFill>
                <a:latin typeface="Libre Franklin"/>
                <a:ea typeface="Libre Franklin"/>
                <a:cs typeface="Libre Franklin"/>
                <a:sym typeface="Libre Franklin"/>
              </a:defRPr>
            </a:lvl7pPr>
            <a:lvl8pPr marL="3656503" marR="0" lvl="7" indent="-342797" algn="l" rtl="0">
              <a:spcBef>
                <a:spcPts val="360"/>
              </a:spcBef>
              <a:spcAft>
                <a:spcPts val="0"/>
              </a:spcAft>
              <a:buClr>
                <a:schemeClr val="dk1"/>
              </a:buClr>
              <a:buSzPts val="1800"/>
              <a:buFont typeface="Arial"/>
              <a:buChar char="•"/>
              <a:defRPr sz="1799" b="0" i="0" u="none" strike="noStrike" cap="none">
                <a:solidFill>
                  <a:schemeClr val="dk1"/>
                </a:solidFill>
                <a:latin typeface="Libre Franklin"/>
                <a:ea typeface="Libre Franklin"/>
                <a:cs typeface="Libre Franklin"/>
                <a:sym typeface="Libre Franklin"/>
              </a:defRPr>
            </a:lvl8pPr>
            <a:lvl9pPr marL="4113566" marR="0" lvl="8" indent="-342797" algn="l" rtl="0">
              <a:spcBef>
                <a:spcPts val="360"/>
              </a:spcBef>
              <a:spcAft>
                <a:spcPts val="0"/>
              </a:spcAft>
              <a:buClr>
                <a:schemeClr val="dk1"/>
              </a:buClr>
              <a:buSzPts val="1800"/>
              <a:buFont typeface="Arial"/>
              <a:buChar char="•"/>
              <a:defRPr sz="1799" b="0" i="0" u="none" strike="noStrike" cap="none">
                <a:solidFill>
                  <a:schemeClr val="dk1"/>
                </a:solidFill>
                <a:latin typeface="Libre Franklin"/>
                <a:ea typeface="Libre Franklin"/>
                <a:cs typeface="Libre Franklin"/>
                <a:sym typeface="Libre Franklin"/>
              </a:defRPr>
            </a:lvl9pPr>
          </a:lstStyle>
          <a:p>
            <a:endParaRPr lang="en-US"/>
          </a:p>
          <a:p>
            <a:pPr lvl="1"/>
            <a:endParaRPr/>
          </a:p>
        </p:txBody>
      </p:sp>
      <p:sp>
        <p:nvSpPr>
          <p:cNvPr id="53" name="Google Shape;53;p13"/>
          <p:cNvSpPr txBox="1">
            <a:spLocks noGrp="1"/>
          </p:cNvSpPr>
          <p:nvPr>
            <p:ph type="body" idx="2"/>
          </p:nvPr>
        </p:nvSpPr>
        <p:spPr>
          <a:xfrm>
            <a:off x="6259719" y="1855332"/>
            <a:ext cx="5664219" cy="4267200"/>
          </a:xfrm>
          <a:prstGeom prst="rect">
            <a:avLst/>
          </a:prstGeom>
          <a:noFill/>
          <a:ln>
            <a:noFill/>
          </a:ln>
        </p:spPr>
        <p:txBody>
          <a:bodyPr spcFirstLastPara="1" wrap="square" lIns="91425" tIns="45700" rIns="91425" bIns="45700" anchor="t" anchorCtr="0">
            <a:noAutofit/>
          </a:bodyPr>
          <a:lstStyle>
            <a:lvl1pPr marL="457063" marR="0" lvl="0" indent="-368190" algn="l" rtl="0">
              <a:spcBef>
                <a:spcPts val="440"/>
              </a:spcBef>
              <a:spcAft>
                <a:spcPts val="0"/>
              </a:spcAft>
              <a:buClr>
                <a:srgbClr val="282B2E"/>
              </a:buClr>
              <a:buSzPts val="2200"/>
              <a:buFont typeface="Arial"/>
              <a:buChar char="•"/>
              <a:defRPr sz="2199" b="0" i="0" u="none" strike="noStrike" cap="none">
                <a:solidFill>
                  <a:srgbClr val="282B2E"/>
                </a:solidFill>
                <a:latin typeface="+mn-lt"/>
                <a:ea typeface="Libre Franklin Medium"/>
                <a:cs typeface="Libre Franklin Medium"/>
                <a:sym typeface="Libre Franklin Medium"/>
              </a:defRPr>
            </a:lvl1pPr>
            <a:lvl2pPr marL="914126" marR="0" lvl="1" indent="-340258" algn="l" rtl="0">
              <a:spcBef>
                <a:spcPts val="440"/>
              </a:spcBef>
              <a:spcAft>
                <a:spcPts val="0"/>
              </a:spcAft>
              <a:buClr>
                <a:srgbClr val="282B2E"/>
              </a:buClr>
              <a:buSzPts val="1760"/>
              <a:buFont typeface="Courier New"/>
              <a:buChar char="o"/>
              <a:defRPr sz="1999" b="0" i="0" u="none" strike="noStrike" cap="none">
                <a:solidFill>
                  <a:srgbClr val="282B2E"/>
                </a:solidFill>
                <a:latin typeface="+mn-lt"/>
                <a:ea typeface="Libre Franklin"/>
                <a:cs typeface="Libre Franklin"/>
                <a:sym typeface="Libre Franklin"/>
              </a:defRPr>
            </a:lvl2pPr>
            <a:lvl3pPr marL="1371189" marR="0" lvl="2" indent="-355493" algn="l" rtl="0">
              <a:spcBef>
                <a:spcPts val="400"/>
              </a:spcBef>
              <a:spcAft>
                <a:spcPts val="0"/>
              </a:spcAft>
              <a:buClr>
                <a:srgbClr val="282B2E"/>
              </a:buClr>
              <a:buSzPts val="2000"/>
              <a:buFont typeface="Calibri"/>
              <a:buChar char="–"/>
              <a:defRPr sz="1999" b="0" i="0" u="none" strike="noStrike" cap="none">
                <a:solidFill>
                  <a:srgbClr val="282B2E"/>
                </a:solidFill>
                <a:latin typeface="Libre Franklin"/>
                <a:ea typeface="Libre Franklin"/>
                <a:cs typeface="Libre Franklin"/>
                <a:sym typeface="Libre Franklin"/>
              </a:defRPr>
            </a:lvl3pPr>
            <a:lvl4pPr marL="1828251" marR="0" lvl="3" indent="-342797" algn="l" rtl="0">
              <a:spcBef>
                <a:spcPts val="360"/>
              </a:spcBef>
              <a:spcAft>
                <a:spcPts val="0"/>
              </a:spcAft>
              <a:buClr>
                <a:srgbClr val="282B2E"/>
              </a:buClr>
              <a:buSzPts val="1800"/>
              <a:buFont typeface="Noto Sans Symbols"/>
              <a:buChar char="▪"/>
              <a:defRPr sz="1799" b="0" i="0" u="none" strike="noStrike" cap="none">
                <a:solidFill>
                  <a:srgbClr val="282B2E"/>
                </a:solidFill>
                <a:latin typeface="Libre Franklin"/>
                <a:ea typeface="Libre Franklin"/>
                <a:cs typeface="Libre Franklin"/>
                <a:sym typeface="Libre Franklin"/>
              </a:defRPr>
            </a:lvl4pPr>
            <a:lvl5pPr marL="2285314" marR="0" lvl="4" indent="-342797" algn="l" rtl="0">
              <a:spcBef>
                <a:spcPts val="360"/>
              </a:spcBef>
              <a:spcAft>
                <a:spcPts val="0"/>
              </a:spcAft>
              <a:buClr>
                <a:srgbClr val="282B2E"/>
              </a:buClr>
              <a:buSzPts val="1800"/>
              <a:buFont typeface="Arial"/>
              <a:buChar char="»"/>
              <a:defRPr sz="1799" b="0" i="0" u="none" strike="noStrike" cap="none">
                <a:solidFill>
                  <a:srgbClr val="282B2E"/>
                </a:solidFill>
                <a:latin typeface="Libre Franklin"/>
                <a:ea typeface="Libre Franklin"/>
                <a:cs typeface="Libre Franklin"/>
                <a:sym typeface="Libre Franklin"/>
              </a:defRPr>
            </a:lvl5pPr>
            <a:lvl6pPr marL="2742377" marR="0" lvl="5" indent="-342797" algn="l" rtl="0">
              <a:spcBef>
                <a:spcPts val="360"/>
              </a:spcBef>
              <a:spcAft>
                <a:spcPts val="0"/>
              </a:spcAft>
              <a:buClr>
                <a:schemeClr val="dk1"/>
              </a:buClr>
              <a:buSzPts val="1800"/>
              <a:buFont typeface="Arial"/>
              <a:buChar char="•"/>
              <a:defRPr sz="1799" b="0" i="0" u="none" strike="noStrike" cap="none">
                <a:solidFill>
                  <a:schemeClr val="dk1"/>
                </a:solidFill>
                <a:latin typeface="Libre Franklin"/>
                <a:ea typeface="Libre Franklin"/>
                <a:cs typeface="Libre Franklin"/>
                <a:sym typeface="Libre Franklin"/>
              </a:defRPr>
            </a:lvl6pPr>
            <a:lvl7pPr marL="3199440" marR="0" lvl="6" indent="-342797" algn="l" rtl="0">
              <a:spcBef>
                <a:spcPts val="360"/>
              </a:spcBef>
              <a:spcAft>
                <a:spcPts val="0"/>
              </a:spcAft>
              <a:buClr>
                <a:schemeClr val="dk1"/>
              </a:buClr>
              <a:buSzPts val="1800"/>
              <a:buFont typeface="Arial"/>
              <a:buChar char="•"/>
              <a:defRPr sz="1799" b="0" i="0" u="none" strike="noStrike" cap="none">
                <a:solidFill>
                  <a:schemeClr val="dk1"/>
                </a:solidFill>
                <a:latin typeface="Libre Franklin"/>
                <a:ea typeface="Libre Franklin"/>
                <a:cs typeface="Libre Franklin"/>
                <a:sym typeface="Libre Franklin"/>
              </a:defRPr>
            </a:lvl7pPr>
            <a:lvl8pPr marL="3656503" marR="0" lvl="7" indent="-342797" algn="l" rtl="0">
              <a:spcBef>
                <a:spcPts val="360"/>
              </a:spcBef>
              <a:spcAft>
                <a:spcPts val="0"/>
              </a:spcAft>
              <a:buClr>
                <a:schemeClr val="dk1"/>
              </a:buClr>
              <a:buSzPts val="1800"/>
              <a:buFont typeface="Arial"/>
              <a:buChar char="•"/>
              <a:defRPr sz="1799" b="0" i="0" u="none" strike="noStrike" cap="none">
                <a:solidFill>
                  <a:schemeClr val="dk1"/>
                </a:solidFill>
                <a:latin typeface="Libre Franklin"/>
                <a:ea typeface="Libre Franklin"/>
                <a:cs typeface="Libre Franklin"/>
                <a:sym typeface="Libre Franklin"/>
              </a:defRPr>
            </a:lvl8pPr>
            <a:lvl9pPr marL="4113566" marR="0" lvl="8" indent="-342797" algn="l" rtl="0">
              <a:spcBef>
                <a:spcPts val="360"/>
              </a:spcBef>
              <a:spcAft>
                <a:spcPts val="0"/>
              </a:spcAft>
              <a:buClr>
                <a:schemeClr val="dk1"/>
              </a:buClr>
              <a:buSzPts val="1800"/>
              <a:buFont typeface="Arial"/>
              <a:buChar char="•"/>
              <a:defRPr sz="1799" b="0" i="0" u="none" strike="noStrike" cap="none">
                <a:solidFill>
                  <a:schemeClr val="dk1"/>
                </a:solidFill>
                <a:latin typeface="Libre Franklin"/>
                <a:ea typeface="Libre Franklin"/>
                <a:cs typeface="Libre Franklin"/>
                <a:sym typeface="Libre Franklin"/>
              </a:defRPr>
            </a:lvl9pPr>
          </a:lstStyle>
          <a:p>
            <a:endParaRPr lang="en-US"/>
          </a:p>
          <a:p>
            <a:pPr lvl="1"/>
            <a:endParaRPr/>
          </a:p>
        </p:txBody>
      </p:sp>
      <p:sp>
        <p:nvSpPr>
          <p:cNvPr id="54" name="Google Shape;54;p13"/>
          <p:cNvSpPr txBox="1">
            <a:spLocks noGrp="1"/>
          </p:cNvSpPr>
          <p:nvPr>
            <p:ph type="body" idx="3"/>
          </p:nvPr>
        </p:nvSpPr>
        <p:spPr>
          <a:xfrm>
            <a:off x="499896" y="1174523"/>
            <a:ext cx="5494937" cy="457200"/>
          </a:xfrm>
          <a:prstGeom prst="rect">
            <a:avLst/>
          </a:prstGeom>
          <a:noFill/>
          <a:ln>
            <a:noFill/>
          </a:ln>
        </p:spPr>
        <p:txBody>
          <a:bodyPr spcFirstLastPara="1" wrap="square" lIns="91425" tIns="45700" rIns="91425" bIns="45700" anchor="ctr" anchorCtr="0">
            <a:noAutofit/>
          </a:bodyPr>
          <a:lstStyle>
            <a:lvl1pPr marL="228531" marR="0" lvl="0" indent="-228531" algn="l" rtl="0">
              <a:spcBef>
                <a:spcPts val="480"/>
              </a:spcBef>
              <a:spcAft>
                <a:spcPts val="0"/>
              </a:spcAft>
              <a:buClr>
                <a:srgbClr val="282B2E"/>
              </a:buClr>
              <a:buSzPts val="2400"/>
              <a:buFont typeface="Arial"/>
              <a:buNone/>
              <a:defRPr sz="2399" b="1" i="0" u="none" strike="noStrike" cap="none">
                <a:solidFill>
                  <a:srgbClr val="282B2E"/>
                </a:solidFill>
                <a:latin typeface="+mn-lt"/>
                <a:ea typeface="Libre Franklin Medium"/>
                <a:cs typeface="Libre Franklin Medium"/>
                <a:sym typeface="Libre Franklin Medium"/>
              </a:defRPr>
            </a:lvl1pPr>
            <a:lvl2pPr marL="914126" marR="0" lvl="1" indent="-380886" algn="l" rtl="0">
              <a:spcBef>
                <a:spcPts val="480"/>
              </a:spcBef>
              <a:spcAft>
                <a:spcPts val="0"/>
              </a:spcAft>
              <a:buClr>
                <a:srgbClr val="282B2E"/>
              </a:buClr>
              <a:buSzPts val="2400"/>
              <a:buFont typeface="Arial"/>
              <a:buChar char="–"/>
              <a:defRPr sz="2399" b="0" i="0" u="none" strike="noStrike" cap="none">
                <a:solidFill>
                  <a:srgbClr val="282B2E"/>
                </a:solidFill>
                <a:latin typeface="Libre Franklin"/>
                <a:ea typeface="Libre Franklin"/>
                <a:cs typeface="Libre Franklin"/>
                <a:sym typeface="Libre Franklin"/>
              </a:defRPr>
            </a:lvl2pPr>
            <a:lvl3pPr marL="1371189" marR="0" lvl="2" indent="-368190" algn="l" rtl="0">
              <a:spcBef>
                <a:spcPts val="440"/>
              </a:spcBef>
              <a:spcAft>
                <a:spcPts val="0"/>
              </a:spcAft>
              <a:buClr>
                <a:srgbClr val="282B2E"/>
              </a:buClr>
              <a:buSzPts val="2200"/>
              <a:buFont typeface="Arial"/>
              <a:buChar char="•"/>
              <a:defRPr sz="2199" b="0" i="0" u="none" strike="noStrike" cap="none">
                <a:solidFill>
                  <a:srgbClr val="282B2E"/>
                </a:solidFill>
                <a:latin typeface="Libre Franklin"/>
                <a:ea typeface="Libre Franklin"/>
                <a:cs typeface="Libre Franklin"/>
                <a:sym typeface="Libre Franklin"/>
              </a:defRPr>
            </a:lvl3pPr>
            <a:lvl4pPr marL="1828251" marR="0" lvl="3" indent="-355493" algn="l" rtl="0">
              <a:spcBef>
                <a:spcPts val="400"/>
              </a:spcBef>
              <a:spcAft>
                <a:spcPts val="0"/>
              </a:spcAft>
              <a:buClr>
                <a:srgbClr val="282B2E"/>
              </a:buClr>
              <a:buSzPts val="2000"/>
              <a:buFont typeface="Arial"/>
              <a:buChar char="–"/>
              <a:defRPr sz="1999" b="0" i="0" u="none" strike="noStrike" cap="none">
                <a:solidFill>
                  <a:srgbClr val="282B2E"/>
                </a:solidFill>
                <a:latin typeface="Libre Franklin"/>
                <a:ea typeface="Libre Franklin"/>
                <a:cs typeface="Libre Franklin"/>
                <a:sym typeface="Libre Franklin"/>
              </a:defRPr>
            </a:lvl4pPr>
            <a:lvl5pPr marL="2285314" marR="0" lvl="4" indent="-342797" algn="l" rtl="0">
              <a:spcBef>
                <a:spcPts val="360"/>
              </a:spcBef>
              <a:spcAft>
                <a:spcPts val="0"/>
              </a:spcAft>
              <a:buClr>
                <a:srgbClr val="282B2E"/>
              </a:buClr>
              <a:buSzPts val="1800"/>
              <a:buFont typeface="Arial"/>
              <a:buChar char="»"/>
              <a:defRPr sz="1799" b="0" i="0" u="none" strike="noStrike" cap="none">
                <a:solidFill>
                  <a:srgbClr val="282B2E"/>
                </a:solidFill>
                <a:latin typeface="Libre Franklin"/>
                <a:ea typeface="Libre Franklin"/>
                <a:cs typeface="Libre Franklin"/>
                <a:sym typeface="Libre Franklin"/>
              </a:defRPr>
            </a:lvl5pPr>
            <a:lvl6pPr marL="2742377" marR="0" lvl="5" indent="-355493" algn="l" rtl="0">
              <a:spcBef>
                <a:spcPts val="400"/>
              </a:spcBef>
              <a:spcAft>
                <a:spcPts val="0"/>
              </a:spcAft>
              <a:buClr>
                <a:schemeClr val="dk1"/>
              </a:buClr>
              <a:buSzPts val="2000"/>
              <a:buFont typeface="Arial"/>
              <a:buChar char="•"/>
              <a:defRPr sz="1999" b="0" i="0" u="none" strike="noStrike" cap="none">
                <a:solidFill>
                  <a:schemeClr val="dk1"/>
                </a:solidFill>
                <a:latin typeface="Libre Franklin"/>
                <a:ea typeface="Libre Franklin"/>
                <a:cs typeface="Libre Franklin"/>
                <a:sym typeface="Libre Franklin"/>
              </a:defRPr>
            </a:lvl6pPr>
            <a:lvl7pPr marL="3199440" marR="0" lvl="6" indent="-355493" algn="l" rtl="0">
              <a:spcBef>
                <a:spcPts val="400"/>
              </a:spcBef>
              <a:spcAft>
                <a:spcPts val="0"/>
              </a:spcAft>
              <a:buClr>
                <a:schemeClr val="dk1"/>
              </a:buClr>
              <a:buSzPts val="2000"/>
              <a:buFont typeface="Arial"/>
              <a:buChar char="•"/>
              <a:defRPr sz="1999" b="0" i="0" u="none" strike="noStrike" cap="none">
                <a:solidFill>
                  <a:schemeClr val="dk1"/>
                </a:solidFill>
                <a:latin typeface="Libre Franklin"/>
                <a:ea typeface="Libre Franklin"/>
                <a:cs typeface="Libre Franklin"/>
                <a:sym typeface="Libre Franklin"/>
              </a:defRPr>
            </a:lvl7pPr>
            <a:lvl8pPr marL="3656503" marR="0" lvl="7" indent="-355493" algn="l" rtl="0">
              <a:spcBef>
                <a:spcPts val="400"/>
              </a:spcBef>
              <a:spcAft>
                <a:spcPts val="0"/>
              </a:spcAft>
              <a:buClr>
                <a:schemeClr val="dk1"/>
              </a:buClr>
              <a:buSzPts val="2000"/>
              <a:buFont typeface="Arial"/>
              <a:buChar char="•"/>
              <a:defRPr sz="1999" b="0" i="0" u="none" strike="noStrike" cap="none">
                <a:solidFill>
                  <a:schemeClr val="dk1"/>
                </a:solidFill>
                <a:latin typeface="Libre Franklin"/>
                <a:ea typeface="Libre Franklin"/>
                <a:cs typeface="Libre Franklin"/>
                <a:sym typeface="Libre Franklin"/>
              </a:defRPr>
            </a:lvl8pPr>
            <a:lvl9pPr marL="4113566" marR="0" lvl="8" indent="-355493" algn="l" rtl="0">
              <a:spcBef>
                <a:spcPts val="400"/>
              </a:spcBef>
              <a:spcAft>
                <a:spcPts val="0"/>
              </a:spcAft>
              <a:buClr>
                <a:schemeClr val="dk1"/>
              </a:buClr>
              <a:buSzPts val="2000"/>
              <a:buFont typeface="Arial"/>
              <a:buChar char="•"/>
              <a:defRPr sz="1999" b="0" i="0" u="none" strike="noStrike" cap="none">
                <a:solidFill>
                  <a:schemeClr val="dk1"/>
                </a:solidFill>
                <a:latin typeface="Libre Franklin"/>
                <a:ea typeface="Libre Franklin"/>
                <a:cs typeface="Libre Franklin"/>
                <a:sym typeface="Libre Franklin"/>
              </a:defRPr>
            </a:lvl9pPr>
          </a:lstStyle>
          <a:p>
            <a:endParaRPr/>
          </a:p>
        </p:txBody>
      </p:sp>
      <p:sp>
        <p:nvSpPr>
          <p:cNvPr id="55" name="Google Shape;55;p13"/>
          <p:cNvSpPr txBox="1">
            <a:spLocks noGrp="1"/>
          </p:cNvSpPr>
          <p:nvPr>
            <p:ph type="body" idx="4"/>
          </p:nvPr>
        </p:nvSpPr>
        <p:spPr>
          <a:xfrm>
            <a:off x="6259719" y="1174523"/>
            <a:ext cx="5664219" cy="457200"/>
          </a:xfrm>
          <a:prstGeom prst="rect">
            <a:avLst/>
          </a:prstGeom>
          <a:noFill/>
          <a:ln>
            <a:noFill/>
          </a:ln>
        </p:spPr>
        <p:txBody>
          <a:bodyPr spcFirstLastPara="1" wrap="square" lIns="91425" tIns="45700" rIns="91425" bIns="45700" anchor="ctr" anchorCtr="0">
            <a:noAutofit/>
          </a:bodyPr>
          <a:lstStyle>
            <a:lvl1pPr marL="228531" marR="0" lvl="0" indent="-228531" algn="l" rtl="0">
              <a:spcBef>
                <a:spcPts val="480"/>
              </a:spcBef>
              <a:spcAft>
                <a:spcPts val="0"/>
              </a:spcAft>
              <a:buClr>
                <a:srgbClr val="282B2E"/>
              </a:buClr>
              <a:buSzPts val="2400"/>
              <a:buFont typeface="Arial"/>
              <a:buNone/>
              <a:defRPr sz="2399" b="1" i="0" u="none" strike="noStrike" cap="none">
                <a:solidFill>
                  <a:srgbClr val="282B2E"/>
                </a:solidFill>
                <a:latin typeface="+mn-lt"/>
                <a:ea typeface="Libre Franklin Medium"/>
                <a:cs typeface="Libre Franklin Medium"/>
                <a:sym typeface="Libre Franklin Medium"/>
              </a:defRPr>
            </a:lvl1pPr>
            <a:lvl2pPr marL="914126" marR="0" lvl="1" indent="-380886" algn="l" rtl="0">
              <a:spcBef>
                <a:spcPts val="480"/>
              </a:spcBef>
              <a:spcAft>
                <a:spcPts val="0"/>
              </a:spcAft>
              <a:buClr>
                <a:srgbClr val="282B2E"/>
              </a:buClr>
              <a:buSzPts val="2400"/>
              <a:buFont typeface="Arial"/>
              <a:buChar char="–"/>
              <a:defRPr sz="2399" b="0" i="0" u="none" strike="noStrike" cap="none">
                <a:solidFill>
                  <a:srgbClr val="282B2E"/>
                </a:solidFill>
                <a:latin typeface="Libre Franklin"/>
                <a:ea typeface="Libre Franklin"/>
                <a:cs typeface="Libre Franklin"/>
                <a:sym typeface="Libre Franklin"/>
              </a:defRPr>
            </a:lvl2pPr>
            <a:lvl3pPr marL="1371189" marR="0" lvl="2" indent="-368190" algn="l" rtl="0">
              <a:spcBef>
                <a:spcPts val="440"/>
              </a:spcBef>
              <a:spcAft>
                <a:spcPts val="0"/>
              </a:spcAft>
              <a:buClr>
                <a:srgbClr val="282B2E"/>
              </a:buClr>
              <a:buSzPts val="2200"/>
              <a:buFont typeface="Arial"/>
              <a:buChar char="•"/>
              <a:defRPr sz="2199" b="0" i="0" u="none" strike="noStrike" cap="none">
                <a:solidFill>
                  <a:srgbClr val="282B2E"/>
                </a:solidFill>
                <a:latin typeface="Libre Franklin"/>
                <a:ea typeface="Libre Franklin"/>
                <a:cs typeface="Libre Franklin"/>
                <a:sym typeface="Libre Franklin"/>
              </a:defRPr>
            </a:lvl3pPr>
            <a:lvl4pPr marL="1828251" marR="0" lvl="3" indent="-355493" algn="l" rtl="0">
              <a:spcBef>
                <a:spcPts val="400"/>
              </a:spcBef>
              <a:spcAft>
                <a:spcPts val="0"/>
              </a:spcAft>
              <a:buClr>
                <a:srgbClr val="282B2E"/>
              </a:buClr>
              <a:buSzPts val="2000"/>
              <a:buFont typeface="Arial"/>
              <a:buChar char="–"/>
              <a:defRPr sz="1999" b="0" i="0" u="none" strike="noStrike" cap="none">
                <a:solidFill>
                  <a:srgbClr val="282B2E"/>
                </a:solidFill>
                <a:latin typeface="Libre Franklin"/>
                <a:ea typeface="Libre Franklin"/>
                <a:cs typeface="Libre Franklin"/>
                <a:sym typeface="Libre Franklin"/>
              </a:defRPr>
            </a:lvl4pPr>
            <a:lvl5pPr marL="2285314" marR="0" lvl="4" indent="-342797" algn="l" rtl="0">
              <a:spcBef>
                <a:spcPts val="360"/>
              </a:spcBef>
              <a:spcAft>
                <a:spcPts val="0"/>
              </a:spcAft>
              <a:buClr>
                <a:srgbClr val="282B2E"/>
              </a:buClr>
              <a:buSzPts val="1800"/>
              <a:buFont typeface="Arial"/>
              <a:buChar char="»"/>
              <a:defRPr sz="1799" b="0" i="0" u="none" strike="noStrike" cap="none">
                <a:solidFill>
                  <a:srgbClr val="282B2E"/>
                </a:solidFill>
                <a:latin typeface="Libre Franklin"/>
                <a:ea typeface="Libre Franklin"/>
                <a:cs typeface="Libre Franklin"/>
                <a:sym typeface="Libre Franklin"/>
              </a:defRPr>
            </a:lvl5pPr>
            <a:lvl6pPr marL="2742377" marR="0" lvl="5" indent="-355493" algn="l" rtl="0">
              <a:spcBef>
                <a:spcPts val="400"/>
              </a:spcBef>
              <a:spcAft>
                <a:spcPts val="0"/>
              </a:spcAft>
              <a:buClr>
                <a:schemeClr val="dk1"/>
              </a:buClr>
              <a:buSzPts val="2000"/>
              <a:buFont typeface="Arial"/>
              <a:buChar char="•"/>
              <a:defRPr sz="1999" b="0" i="0" u="none" strike="noStrike" cap="none">
                <a:solidFill>
                  <a:schemeClr val="dk1"/>
                </a:solidFill>
                <a:latin typeface="Libre Franklin"/>
                <a:ea typeface="Libre Franklin"/>
                <a:cs typeface="Libre Franklin"/>
                <a:sym typeface="Libre Franklin"/>
              </a:defRPr>
            </a:lvl6pPr>
            <a:lvl7pPr marL="3199440" marR="0" lvl="6" indent="-355493" algn="l" rtl="0">
              <a:spcBef>
                <a:spcPts val="400"/>
              </a:spcBef>
              <a:spcAft>
                <a:spcPts val="0"/>
              </a:spcAft>
              <a:buClr>
                <a:schemeClr val="dk1"/>
              </a:buClr>
              <a:buSzPts val="2000"/>
              <a:buFont typeface="Arial"/>
              <a:buChar char="•"/>
              <a:defRPr sz="1999" b="0" i="0" u="none" strike="noStrike" cap="none">
                <a:solidFill>
                  <a:schemeClr val="dk1"/>
                </a:solidFill>
                <a:latin typeface="Libre Franklin"/>
                <a:ea typeface="Libre Franklin"/>
                <a:cs typeface="Libre Franklin"/>
                <a:sym typeface="Libre Franklin"/>
              </a:defRPr>
            </a:lvl7pPr>
            <a:lvl8pPr marL="3656503" marR="0" lvl="7" indent="-355493" algn="l" rtl="0">
              <a:spcBef>
                <a:spcPts val="400"/>
              </a:spcBef>
              <a:spcAft>
                <a:spcPts val="0"/>
              </a:spcAft>
              <a:buClr>
                <a:schemeClr val="dk1"/>
              </a:buClr>
              <a:buSzPts val="2000"/>
              <a:buFont typeface="Arial"/>
              <a:buChar char="•"/>
              <a:defRPr sz="1999" b="0" i="0" u="none" strike="noStrike" cap="none">
                <a:solidFill>
                  <a:schemeClr val="dk1"/>
                </a:solidFill>
                <a:latin typeface="Libre Franklin"/>
                <a:ea typeface="Libre Franklin"/>
                <a:cs typeface="Libre Franklin"/>
                <a:sym typeface="Libre Franklin"/>
              </a:defRPr>
            </a:lvl8pPr>
            <a:lvl9pPr marL="4113566" marR="0" lvl="8" indent="-355493" algn="l" rtl="0">
              <a:spcBef>
                <a:spcPts val="400"/>
              </a:spcBef>
              <a:spcAft>
                <a:spcPts val="0"/>
              </a:spcAft>
              <a:buClr>
                <a:schemeClr val="dk1"/>
              </a:buClr>
              <a:buSzPts val="2000"/>
              <a:buFont typeface="Arial"/>
              <a:buChar char="•"/>
              <a:defRPr sz="1999" b="0" i="0" u="none" strike="noStrike" cap="none">
                <a:solidFill>
                  <a:schemeClr val="dk1"/>
                </a:solidFill>
                <a:latin typeface="Libre Franklin"/>
                <a:ea typeface="Libre Franklin"/>
                <a:cs typeface="Libre Franklin"/>
                <a:sym typeface="Libre Franklin"/>
              </a:defRPr>
            </a:lvl9pPr>
          </a:lstStyle>
          <a:p>
            <a:endParaRPr/>
          </a:p>
        </p:txBody>
      </p:sp>
      <p:sp>
        <p:nvSpPr>
          <p:cNvPr id="56" name="Google Shape;56;p13"/>
          <p:cNvSpPr txBox="1">
            <a:spLocks noGrp="1"/>
          </p:cNvSpPr>
          <p:nvPr>
            <p:ph type="title"/>
          </p:nvPr>
        </p:nvSpPr>
        <p:spPr>
          <a:xfrm>
            <a:off x="609601" y="140611"/>
            <a:ext cx="10969625" cy="812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600"/>
              <a:buFont typeface="Franklin Gothic"/>
              <a:buNone/>
              <a:defRPr sz="3499" b="0" i="0" u="none" strike="noStrike" cap="none">
                <a:solidFill>
                  <a:schemeClr val="lt1"/>
                </a:solidFill>
                <a:latin typeface="+mj-lt"/>
                <a:ea typeface="Franklin Gothic"/>
                <a:cs typeface="Franklin Gothic"/>
                <a:sym typeface="Franklin Gothic"/>
              </a:defRPr>
            </a:lvl1pPr>
            <a:lvl2pPr marR="0" lvl="1"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2pPr>
            <a:lvl3pPr marR="0" lvl="2"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3pPr>
            <a:lvl4pPr marR="0" lvl="3"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4pPr>
            <a:lvl5pPr marR="0" lvl="4"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5pPr>
            <a:lvl6pPr marR="0" lvl="5"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6pPr>
            <a:lvl7pPr marR="0" lvl="6"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7pPr>
            <a:lvl8pPr marR="0" lvl="7"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8pPr>
            <a:lvl9pPr marR="0" lvl="8"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3747738340"/>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pic>
        <p:nvPicPr>
          <p:cNvPr id="5" name="Picture 4" descr="A picture containing outdoor, nature, tree, mountain&#10;&#10;Description automatically generated">
            <a:extLst>
              <a:ext uri="{FF2B5EF4-FFF2-40B4-BE49-F238E27FC236}">
                <a16:creationId xmlns:a16="http://schemas.microsoft.com/office/drawing/2014/main" id="{CA1FD2A0-5927-4336-B60C-D41311615518}"/>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l="-90" t="43703" r="90" b="49681"/>
          <a:stretch/>
        </p:blipFill>
        <p:spPr>
          <a:xfrm>
            <a:off x="0" y="-1278"/>
            <a:ext cx="12188805" cy="1275769"/>
          </a:xfrm>
          <a:prstGeom prst="rect">
            <a:avLst/>
          </a:prstGeom>
        </p:spPr>
      </p:pic>
      <p:sp>
        <p:nvSpPr>
          <p:cNvPr id="9" name="Text Placeholder 8"/>
          <p:cNvSpPr>
            <a:spLocks noGrp="1"/>
          </p:cNvSpPr>
          <p:nvPr>
            <p:ph type="body" sz="quarter" idx="10"/>
          </p:nvPr>
        </p:nvSpPr>
        <p:spPr>
          <a:xfrm>
            <a:off x="609443" y="1828802"/>
            <a:ext cx="10823932" cy="4500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609442" y="338407"/>
            <a:ext cx="5496003" cy="936084"/>
          </a:xfrm>
          <a:noFill/>
        </p:spPr>
        <p:txBody>
          <a:bodyPr/>
          <a:lstStyle>
            <a:lvl1pPr algn="l">
              <a:lnSpc>
                <a:spcPct val="90000"/>
              </a:lnSpc>
              <a:defRPr>
                <a:solidFill>
                  <a:schemeClr val="accent6">
                    <a:lumMod val="50000"/>
                  </a:schemeClr>
                </a:solidFill>
              </a:defRPr>
            </a:lvl1pPr>
          </a:lstStyle>
          <a:p>
            <a:r>
              <a:rPr lang="en-US"/>
              <a:t>Simple Slide</a:t>
            </a:r>
          </a:p>
        </p:txBody>
      </p:sp>
    </p:spTree>
    <p:extLst>
      <p:ext uri="{BB962C8B-B14F-4D97-AF65-F5344CB8AC3E}">
        <p14:creationId xmlns:p14="http://schemas.microsoft.com/office/powerpoint/2010/main" val="1514682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419448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 column - white">
  <p:cSld name="1 column - white">
    <p:spTree>
      <p:nvGrpSpPr>
        <p:cNvPr id="1" name="Shape 84"/>
        <p:cNvGrpSpPr/>
        <p:nvPr/>
      </p:nvGrpSpPr>
      <p:grpSpPr>
        <a:xfrm>
          <a:off x="0" y="0"/>
          <a:ext cx="0" cy="0"/>
          <a:chOff x="0" y="0"/>
          <a:chExt cx="0" cy="0"/>
        </a:xfrm>
      </p:grpSpPr>
      <p:sp>
        <p:nvSpPr>
          <p:cNvPr id="85" name="Google Shape;85;p16"/>
          <p:cNvSpPr/>
          <p:nvPr/>
        </p:nvSpPr>
        <p:spPr>
          <a:xfrm>
            <a:off x="0" y="1027113"/>
            <a:ext cx="12188825" cy="5551600"/>
          </a:xfrm>
          <a:prstGeom prst="rect">
            <a:avLst/>
          </a:prstGeom>
          <a:solidFill>
            <a:schemeClr val="lt1"/>
          </a:solidFill>
          <a:ln>
            <a:noFill/>
          </a:ln>
          <a:effectLst/>
        </p:spPr>
        <p:txBody>
          <a:bodyPr spcFirstLastPara="1" wrap="square" lIns="91409" tIns="45688" rIns="91409" bIns="45688" anchor="ctr" anchorCtr="0">
            <a:noAutofit/>
          </a:bodyPr>
          <a:lstStyle/>
          <a:p>
            <a:pPr marL="0" marR="0" lvl="0" indent="0" algn="ctr" rtl="0">
              <a:spcBef>
                <a:spcPts val="0"/>
              </a:spcBef>
              <a:spcAft>
                <a:spcPts val="0"/>
              </a:spcAft>
              <a:buNone/>
            </a:pPr>
            <a:endParaRPr sz="1866" b="0" i="0" u="none" strike="noStrike" cap="none">
              <a:solidFill>
                <a:schemeClr val="lt1"/>
              </a:solidFill>
              <a:latin typeface="Libre Franklin"/>
              <a:ea typeface="Libre Franklin"/>
              <a:cs typeface="Libre Franklin"/>
              <a:sym typeface="Libre Franklin"/>
            </a:endParaRPr>
          </a:p>
        </p:txBody>
      </p:sp>
      <p:sp>
        <p:nvSpPr>
          <p:cNvPr id="86" name="Google Shape;86;p16"/>
          <p:cNvSpPr txBox="1">
            <a:spLocks noGrp="1"/>
          </p:cNvSpPr>
          <p:nvPr>
            <p:ph type="title"/>
          </p:nvPr>
        </p:nvSpPr>
        <p:spPr>
          <a:xfrm>
            <a:off x="615950" y="214888"/>
            <a:ext cx="10969543" cy="8128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3332" b="1" i="0" u="none" strike="noStrike" cap="none">
                <a:solidFill>
                  <a:schemeClr val="lt1"/>
                </a:solidFill>
                <a:latin typeface="+mj-lt"/>
                <a:ea typeface="Libre Franklin Medium"/>
                <a:cs typeface="Libre Franklin Medium"/>
                <a:sym typeface="Libre Franklin Medium"/>
              </a:defRPr>
            </a:lvl1pPr>
            <a:lvl2pPr marR="0" lvl="1" algn="l" rtl="0">
              <a:spcBef>
                <a:spcPts val="0"/>
              </a:spcBef>
              <a:spcAft>
                <a:spcPts val="0"/>
              </a:spcAft>
              <a:buSzPts val="1100"/>
              <a:buNone/>
              <a:defRPr sz="3332" b="1" i="0" u="none" strike="noStrike" cap="none">
                <a:solidFill>
                  <a:srgbClr val="007934"/>
                </a:solidFill>
                <a:latin typeface="Libre Franklin Medium"/>
                <a:ea typeface="Libre Franklin Medium"/>
                <a:cs typeface="Libre Franklin Medium"/>
                <a:sym typeface="Libre Franklin Medium"/>
              </a:defRPr>
            </a:lvl2pPr>
            <a:lvl3pPr marR="0" lvl="2" algn="l" rtl="0">
              <a:spcBef>
                <a:spcPts val="0"/>
              </a:spcBef>
              <a:spcAft>
                <a:spcPts val="0"/>
              </a:spcAft>
              <a:buSzPts val="1100"/>
              <a:buNone/>
              <a:defRPr sz="3332" b="1" i="0" u="none" strike="noStrike" cap="none">
                <a:solidFill>
                  <a:srgbClr val="007934"/>
                </a:solidFill>
                <a:latin typeface="Libre Franklin Medium"/>
                <a:ea typeface="Libre Franklin Medium"/>
                <a:cs typeface="Libre Franklin Medium"/>
                <a:sym typeface="Libre Franklin Medium"/>
              </a:defRPr>
            </a:lvl3pPr>
            <a:lvl4pPr marR="0" lvl="3" algn="l" rtl="0">
              <a:spcBef>
                <a:spcPts val="0"/>
              </a:spcBef>
              <a:spcAft>
                <a:spcPts val="0"/>
              </a:spcAft>
              <a:buSzPts val="1100"/>
              <a:buNone/>
              <a:defRPr sz="3332" b="1" i="0" u="none" strike="noStrike" cap="none">
                <a:solidFill>
                  <a:srgbClr val="007934"/>
                </a:solidFill>
                <a:latin typeface="Libre Franklin Medium"/>
                <a:ea typeface="Libre Franklin Medium"/>
                <a:cs typeface="Libre Franklin Medium"/>
                <a:sym typeface="Libre Franklin Medium"/>
              </a:defRPr>
            </a:lvl4pPr>
            <a:lvl5pPr marR="0" lvl="4" algn="l" rtl="0">
              <a:spcBef>
                <a:spcPts val="0"/>
              </a:spcBef>
              <a:spcAft>
                <a:spcPts val="0"/>
              </a:spcAft>
              <a:buSzPts val="1100"/>
              <a:buNone/>
              <a:defRPr sz="3332" b="1" i="0" u="none" strike="noStrike" cap="none">
                <a:solidFill>
                  <a:srgbClr val="007934"/>
                </a:solidFill>
                <a:latin typeface="Libre Franklin Medium"/>
                <a:ea typeface="Libre Franklin Medium"/>
                <a:cs typeface="Libre Franklin Medium"/>
                <a:sym typeface="Libre Franklin Medium"/>
              </a:defRPr>
            </a:lvl5pPr>
            <a:lvl6pPr marR="0" lvl="5" algn="l" rtl="0">
              <a:spcBef>
                <a:spcPts val="0"/>
              </a:spcBef>
              <a:spcAft>
                <a:spcPts val="0"/>
              </a:spcAft>
              <a:buSzPts val="1100"/>
              <a:buNone/>
              <a:defRPr sz="3332" b="1" i="0" u="none" strike="noStrike" cap="none">
                <a:solidFill>
                  <a:srgbClr val="007934"/>
                </a:solidFill>
                <a:latin typeface="Libre Franklin Medium"/>
                <a:ea typeface="Libre Franklin Medium"/>
                <a:cs typeface="Libre Franklin Medium"/>
                <a:sym typeface="Libre Franklin Medium"/>
              </a:defRPr>
            </a:lvl6pPr>
            <a:lvl7pPr marR="0" lvl="6" algn="l" rtl="0">
              <a:spcBef>
                <a:spcPts val="0"/>
              </a:spcBef>
              <a:spcAft>
                <a:spcPts val="0"/>
              </a:spcAft>
              <a:buSzPts val="1100"/>
              <a:buNone/>
              <a:defRPr sz="3332" b="1" i="0" u="none" strike="noStrike" cap="none">
                <a:solidFill>
                  <a:srgbClr val="007934"/>
                </a:solidFill>
                <a:latin typeface="Libre Franklin Medium"/>
                <a:ea typeface="Libre Franklin Medium"/>
                <a:cs typeface="Libre Franklin Medium"/>
                <a:sym typeface="Libre Franklin Medium"/>
              </a:defRPr>
            </a:lvl7pPr>
            <a:lvl8pPr marR="0" lvl="7" algn="l" rtl="0">
              <a:spcBef>
                <a:spcPts val="0"/>
              </a:spcBef>
              <a:spcAft>
                <a:spcPts val="0"/>
              </a:spcAft>
              <a:buSzPts val="1100"/>
              <a:buNone/>
              <a:defRPr sz="3332" b="1" i="0" u="none" strike="noStrike" cap="none">
                <a:solidFill>
                  <a:srgbClr val="007934"/>
                </a:solidFill>
                <a:latin typeface="Libre Franklin Medium"/>
                <a:ea typeface="Libre Franklin Medium"/>
                <a:cs typeface="Libre Franklin Medium"/>
                <a:sym typeface="Libre Franklin Medium"/>
              </a:defRPr>
            </a:lvl8pPr>
            <a:lvl9pPr marR="0" lvl="8" algn="l" rtl="0">
              <a:spcBef>
                <a:spcPts val="0"/>
              </a:spcBef>
              <a:spcAft>
                <a:spcPts val="0"/>
              </a:spcAft>
              <a:buSzPts val="1100"/>
              <a:buNone/>
              <a:defRPr sz="3332" b="1" i="0" u="none" strike="noStrike" cap="none">
                <a:solidFill>
                  <a:srgbClr val="007934"/>
                </a:solidFill>
                <a:latin typeface="Libre Franklin Medium"/>
                <a:ea typeface="Libre Franklin Medium"/>
                <a:cs typeface="Libre Franklin Medium"/>
                <a:sym typeface="Libre Franklin Medium"/>
              </a:defRPr>
            </a:lvl9pPr>
          </a:lstStyle>
          <a:p>
            <a:endParaRPr/>
          </a:p>
        </p:txBody>
      </p:sp>
      <p:sp>
        <p:nvSpPr>
          <p:cNvPr id="87" name="Google Shape;87;p16"/>
          <p:cNvSpPr txBox="1">
            <a:spLocks noGrp="1"/>
          </p:cNvSpPr>
          <p:nvPr>
            <p:ph type="body" idx="1"/>
          </p:nvPr>
        </p:nvSpPr>
        <p:spPr>
          <a:xfrm>
            <a:off x="615951" y="1488935"/>
            <a:ext cx="11094710" cy="4797600"/>
          </a:xfrm>
          <a:prstGeom prst="rect">
            <a:avLst/>
          </a:prstGeom>
          <a:noFill/>
          <a:ln>
            <a:noFill/>
          </a:ln>
        </p:spPr>
        <p:txBody>
          <a:bodyPr spcFirstLastPara="1" wrap="square" lIns="68575" tIns="34275" rIns="68575" bIns="34275" anchor="t" anchorCtr="0">
            <a:noAutofit/>
          </a:bodyPr>
          <a:lstStyle>
            <a:lvl1pPr marL="609402" marR="0" lvl="0" indent="-473979" algn="l" rtl="0">
              <a:spcBef>
                <a:spcPts val="533"/>
              </a:spcBef>
              <a:spcAft>
                <a:spcPts val="0"/>
              </a:spcAft>
              <a:buClr>
                <a:srgbClr val="282B2E"/>
              </a:buClr>
              <a:buSzPts val="2000"/>
              <a:buFont typeface="Arial"/>
              <a:buChar char="•"/>
              <a:defRPr sz="2666" b="0" i="0" u="none" strike="noStrike" cap="none">
                <a:solidFill>
                  <a:srgbClr val="282B2E"/>
                </a:solidFill>
                <a:latin typeface="+mn-lt"/>
                <a:ea typeface="Libre Franklin Medium"/>
                <a:cs typeface="Libre Franklin Medium"/>
                <a:sym typeface="Libre Franklin Medium"/>
              </a:defRPr>
            </a:lvl1pPr>
            <a:lvl2pPr marL="1218804" marR="0" lvl="1" indent="-457052" algn="l" rtl="0">
              <a:spcBef>
                <a:spcPts val="533"/>
              </a:spcBef>
              <a:spcAft>
                <a:spcPts val="0"/>
              </a:spcAft>
              <a:buClr>
                <a:srgbClr val="282B2E"/>
              </a:buClr>
              <a:buSzPts val="1800"/>
              <a:buFont typeface="Arial"/>
              <a:buChar char="–"/>
              <a:defRPr sz="2399" b="0" i="0" u="none" strike="noStrike" cap="none">
                <a:solidFill>
                  <a:srgbClr val="282B2E"/>
                </a:solidFill>
                <a:latin typeface="Libre Franklin"/>
                <a:ea typeface="Libre Franklin"/>
                <a:cs typeface="Libre Franklin"/>
                <a:sym typeface="Libre Franklin"/>
              </a:defRPr>
            </a:lvl2pPr>
            <a:lvl3pPr marL="1828205" marR="0" lvl="2" indent="-448587" algn="l" rtl="0">
              <a:spcBef>
                <a:spcPts val="400"/>
              </a:spcBef>
              <a:spcAft>
                <a:spcPts val="0"/>
              </a:spcAft>
              <a:buClr>
                <a:srgbClr val="282B2E"/>
              </a:buClr>
              <a:buSzPts val="1700"/>
              <a:buFont typeface="Arial"/>
              <a:buChar char="•"/>
              <a:defRPr sz="2266" b="0" i="0" u="none" strike="noStrike" cap="none">
                <a:solidFill>
                  <a:srgbClr val="282B2E"/>
                </a:solidFill>
                <a:latin typeface="Libre Franklin"/>
                <a:ea typeface="Libre Franklin"/>
                <a:cs typeface="Libre Franklin"/>
                <a:sym typeface="Libre Franklin"/>
              </a:defRPr>
            </a:lvl3pPr>
            <a:lvl4pPr marL="2437607" marR="0" lvl="3" indent="-431659" algn="l" rtl="0">
              <a:spcBef>
                <a:spcPts val="400"/>
              </a:spcBef>
              <a:spcAft>
                <a:spcPts val="0"/>
              </a:spcAft>
              <a:buClr>
                <a:srgbClr val="282B2E"/>
              </a:buClr>
              <a:buSzPts val="1500"/>
              <a:buFont typeface="Arial"/>
              <a:buChar char="–"/>
              <a:defRPr sz="1999" b="0" i="0" u="none" strike="noStrike" cap="none">
                <a:solidFill>
                  <a:srgbClr val="282B2E"/>
                </a:solidFill>
                <a:latin typeface="Libre Franklin"/>
                <a:ea typeface="Libre Franklin"/>
                <a:cs typeface="Libre Franklin"/>
                <a:sym typeface="Libre Franklin"/>
              </a:defRPr>
            </a:lvl4pPr>
            <a:lvl5pPr marL="3047010" marR="0" lvl="4" indent="-423196" algn="l" rtl="0">
              <a:spcBef>
                <a:spcPts val="400"/>
              </a:spcBef>
              <a:spcAft>
                <a:spcPts val="0"/>
              </a:spcAft>
              <a:buClr>
                <a:srgbClr val="282B2E"/>
              </a:buClr>
              <a:buSzPts val="1400"/>
              <a:buFont typeface="Arial"/>
              <a:buChar char="»"/>
              <a:defRPr sz="1866" b="0" i="0" u="none" strike="noStrike" cap="none">
                <a:solidFill>
                  <a:srgbClr val="282B2E"/>
                </a:solidFill>
                <a:latin typeface="Libre Franklin"/>
                <a:ea typeface="Libre Franklin"/>
                <a:cs typeface="Libre Franklin"/>
                <a:sym typeface="Libre Franklin"/>
              </a:defRPr>
            </a:lvl5pPr>
            <a:lvl6pPr marL="3656412" marR="0" lvl="5" indent="-431659" algn="l" rtl="0">
              <a:spcBef>
                <a:spcPts val="400"/>
              </a:spcBef>
              <a:spcAft>
                <a:spcPts val="0"/>
              </a:spcAft>
              <a:buClr>
                <a:schemeClr val="dk1"/>
              </a:buClr>
              <a:buSzPts val="1500"/>
              <a:buFont typeface="Arial"/>
              <a:buChar char="•"/>
              <a:defRPr sz="1999" b="0" i="0" u="none" strike="noStrike" cap="none">
                <a:solidFill>
                  <a:schemeClr val="dk1"/>
                </a:solidFill>
                <a:latin typeface="Libre Franklin"/>
                <a:ea typeface="Libre Franklin"/>
                <a:cs typeface="Libre Franklin"/>
                <a:sym typeface="Libre Franklin"/>
              </a:defRPr>
            </a:lvl6pPr>
            <a:lvl7pPr marL="4265813" marR="0" lvl="6" indent="-431659" algn="l" rtl="0">
              <a:spcBef>
                <a:spcPts val="400"/>
              </a:spcBef>
              <a:spcAft>
                <a:spcPts val="0"/>
              </a:spcAft>
              <a:buClr>
                <a:schemeClr val="dk1"/>
              </a:buClr>
              <a:buSzPts val="1500"/>
              <a:buFont typeface="Arial"/>
              <a:buChar char="•"/>
              <a:defRPr sz="1999" b="0" i="0" u="none" strike="noStrike" cap="none">
                <a:solidFill>
                  <a:schemeClr val="dk1"/>
                </a:solidFill>
                <a:latin typeface="Libre Franklin"/>
                <a:ea typeface="Libre Franklin"/>
                <a:cs typeface="Libre Franklin"/>
                <a:sym typeface="Libre Franklin"/>
              </a:defRPr>
            </a:lvl7pPr>
            <a:lvl8pPr marL="4875215" marR="0" lvl="7" indent="-431659" algn="l" rtl="0">
              <a:spcBef>
                <a:spcPts val="400"/>
              </a:spcBef>
              <a:spcAft>
                <a:spcPts val="0"/>
              </a:spcAft>
              <a:buClr>
                <a:schemeClr val="dk1"/>
              </a:buClr>
              <a:buSzPts val="1500"/>
              <a:buFont typeface="Arial"/>
              <a:buChar char="•"/>
              <a:defRPr sz="1999" b="0" i="0" u="none" strike="noStrike" cap="none">
                <a:solidFill>
                  <a:schemeClr val="dk1"/>
                </a:solidFill>
                <a:latin typeface="Libre Franklin"/>
                <a:ea typeface="Libre Franklin"/>
                <a:cs typeface="Libre Franklin"/>
                <a:sym typeface="Libre Franklin"/>
              </a:defRPr>
            </a:lvl8pPr>
            <a:lvl9pPr marL="5484617" marR="0" lvl="8" indent="-431659" algn="l" rtl="0">
              <a:spcBef>
                <a:spcPts val="400"/>
              </a:spcBef>
              <a:spcAft>
                <a:spcPts val="0"/>
              </a:spcAft>
              <a:buClr>
                <a:schemeClr val="dk1"/>
              </a:buClr>
              <a:buSzPts val="1500"/>
              <a:buFont typeface="Arial"/>
              <a:buChar char="•"/>
              <a:defRPr sz="1999" b="0" i="0" u="none" strike="noStrike" cap="none">
                <a:solidFill>
                  <a:schemeClr val="dk1"/>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5467136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4189909" y="0"/>
            <a:ext cx="7998916"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1658877" y="6477000"/>
            <a:ext cx="377587"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2666305" y="225778"/>
            <a:ext cx="9141619" cy="1092483"/>
          </a:xfrm>
          <a:prstGeom prst="rect">
            <a:avLst/>
          </a:prstGeom>
        </p:spPr>
        <p:txBody>
          <a:bodyPr lIns="0" anchor="b"/>
          <a:lstStyle>
            <a:lvl1pPr>
              <a:defRPr lang="en-US" sz="2999" b="1" kern="1200" dirty="0">
                <a:solidFill>
                  <a:srgbClr val="C8722E"/>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142702" y="1714500"/>
            <a:ext cx="10665222" cy="4572001"/>
          </a:xfrm>
          <a:prstGeom prst="rect">
            <a:avLst/>
          </a:prstGeom>
        </p:spPr>
        <p:txBody>
          <a:bodyPr/>
          <a:lstStyle>
            <a:lvl1pPr>
              <a:defRPr sz="2333">
                <a:latin typeface="Arial" panose="020B0604020202020204" pitchFamily="34" charset="0"/>
                <a:cs typeface="Arial" panose="020B0604020202020204" pitchFamily="34" charset="0"/>
              </a:defRPr>
            </a:lvl1pPr>
            <a:lvl2pPr marL="685608" indent="-228536">
              <a:buFont typeface="Wingdings" panose="05000000000000000000" pitchFamily="2" charset="2"/>
              <a:buChar char="§"/>
              <a:defRPr sz="1999">
                <a:latin typeface="Arial" panose="020B0604020202020204" pitchFamily="34" charset="0"/>
                <a:cs typeface="Arial" panose="020B0604020202020204" pitchFamily="34" charset="0"/>
              </a:defRPr>
            </a:lvl2pPr>
            <a:lvl3pPr marL="1142680" indent="-228536">
              <a:buFont typeface="Wingdings" panose="05000000000000000000" pitchFamily="2" charset="2"/>
              <a:buChar char="ü"/>
              <a:defRPr sz="1666">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marL="2056824" indent="-228536">
              <a:buFont typeface="Wingdings" panose="05000000000000000000" pitchFamily="2" charset="2"/>
              <a:buChar char="§"/>
              <a:defRPr sz="1333">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8917184" y="6495963"/>
            <a:ext cx="2589331" cy="362038"/>
          </a:xfrm>
          <a:prstGeom prst="rect">
            <a:avLst/>
          </a:prstGeom>
        </p:spPr>
        <p:txBody>
          <a:bodyPr vert="horz" lIns="91440" tIns="45720" rIns="91440" bIns="45720" rtlCol="0" anchor="ctr"/>
          <a:lstStyle>
            <a:lvl1pPr algn="r">
              <a:defRPr sz="1000">
                <a:solidFill>
                  <a:schemeClr val="tx1">
                    <a:tint val="75000"/>
                  </a:schemeClr>
                </a:solidFill>
              </a:defRPr>
            </a:lvl1pPr>
          </a:lstStyle>
          <a:p>
            <a:fld id="{9B7EE7B1-A6C1-4E39-8665-A73ED03F32E1}" type="datetimeFigureOut">
              <a:rPr lang="en-US" smtClean="0"/>
              <a:pPr/>
              <a:t>9/17/2024</a:t>
            </a:fld>
            <a:endParaRPr lang="en-US"/>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774170" y="6477000"/>
            <a:ext cx="1000391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Tree>
    <p:extLst>
      <p:ext uri="{BB962C8B-B14F-4D97-AF65-F5344CB8AC3E}">
        <p14:creationId xmlns:p14="http://schemas.microsoft.com/office/powerpoint/2010/main" val="842072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Master Slid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80401"/>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cSld name="8_1 column - white">
    <p:spTree>
      <p:nvGrpSpPr>
        <p:cNvPr id="1" name=""/>
        <p:cNvGrpSpPr/>
        <p:nvPr/>
      </p:nvGrpSpPr>
      <p:grpSpPr>
        <a:xfrm>
          <a:off x="0" y="0"/>
          <a:ext cx="0" cy="0"/>
          <a:chOff x="0" y="0"/>
          <a:chExt cx="0" cy="0"/>
        </a:xfrm>
      </p:grpSpPr>
      <p:sp>
        <p:nvSpPr>
          <p:cNvPr id="2" name="Title 1"/>
          <p:cNvSpPr>
            <a:spLocks noGrp="1"/>
          </p:cNvSpPr>
          <p:nvPr>
            <p:ph type="title"/>
          </p:nvPr>
        </p:nvSpPr>
        <p:spPr>
          <a:xfrm>
            <a:off x="1" y="-25401"/>
            <a:ext cx="12188824" cy="861741"/>
          </a:xfrm>
          <a:solidFill>
            <a:srgbClr val="43BDBB"/>
          </a:solidFill>
        </p:spPr>
        <p:txBody>
          <a:bodyPr lIns="365760"/>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477490" y="1046532"/>
            <a:ext cx="11233341"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6477816"/>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Text">
    <p:spTree>
      <p:nvGrpSpPr>
        <p:cNvPr id="1" name=""/>
        <p:cNvGrpSpPr/>
        <p:nvPr/>
      </p:nvGrpSpPr>
      <p:grpSpPr>
        <a:xfrm>
          <a:off x="0" y="0"/>
          <a:ext cx="0" cy="0"/>
          <a:chOff x="0" y="0"/>
          <a:chExt cx="0" cy="0"/>
        </a:xfrm>
      </p:grpSpPr>
      <p:sp>
        <p:nvSpPr>
          <p:cNvPr id="2" name="Holder 2"/>
          <p:cNvSpPr>
            <a:spLocks noGrp="1"/>
          </p:cNvSpPr>
          <p:nvPr>
            <p:ph type="title"/>
          </p:nvPr>
        </p:nvSpPr>
        <p:spPr>
          <a:xfrm>
            <a:off x="609441" y="2"/>
            <a:ext cx="10969943" cy="933781"/>
          </a:xfrm>
          <a:prstGeom prst="rect">
            <a:avLst/>
          </a:prstGeom>
          <a:solidFill>
            <a:srgbClr val="54C1D4"/>
          </a:solidFill>
        </p:spPr>
        <p:txBody>
          <a:bodyPr lIns="457200" tIns="274320" rIns="457200" bIns="274320" anchor="ctr" anchorCtr="0"/>
          <a:lstStyle>
            <a:lvl1pPr>
              <a:defRPr sz="3486" b="0" i="0">
                <a:solidFill>
                  <a:schemeClr val="bg1"/>
                </a:solidFill>
                <a:latin typeface="Franklin Gothic Medium"/>
                <a:cs typeface="Franklin Gothic Medium"/>
              </a:defRPr>
            </a:lvl1pPr>
          </a:lstStyle>
          <a:p>
            <a:r>
              <a:rPr lang="en-US"/>
              <a:t>Click to edit Master title style</a:t>
            </a:r>
            <a:endParaRPr/>
          </a:p>
        </p:txBody>
      </p:sp>
      <p:sp>
        <p:nvSpPr>
          <p:cNvPr id="3" name="Holder 3"/>
          <p:cNvSpPr>
            <a:spLocks noGrp="1"/>
          </p:cNvSpPr>
          <p:nvPr>
            <p:ph type="body" idx="1"/>
          </p:nvPr>
        </p:nvSpPr>
        <p:spPr>
          <a:xfrm>
            <a:off x="609441" y="1577340"/>
            <a:ext cx="10969943" cy="4526280"/>
          </a:xfrm>
          <a:prstGeom prst="rect">
            <a:avLst/>
          </a:prstGeom>
        </p:spPr>
        <p:txBody>
          <a:bodyPr lIns="0" tIns="0" rIns="0" bIns="0"/>
          <a:lstStyle>
            <a:lvl1pPr>
              <a:defRPr sz="2910" b="0" i="0">
                <a:latin typeface="Franklin Gothic Book" panose="020B0503020102020204" pitchFamily="34" charset="0"/>
              </a:defRPr>
            </a:lvl1pPr>
          </a:lstStyle>
          <a:p>
            <a:pPr lvl="0"/>
            <a:r>
              <a:rPr lang="en-US"/>
              <a:t>Edit Master text styles</a:t>
            </a:r>
          </a:p>
        </p:txBody>
      </p:sp>
      <p:sp>
        <p:nvSpPr>
          <p:cNvPr id="4" name="Slide Number Placeholder 5">
            <a:extLst>
              <a:ext uri="{FF2B5EF4-FFF2-40B4-BE49-F238E27FC236}">
                <a16:creationId xmlns:a16="http://schemas.microsoft.com/office/drawing/2014/main" id="{BC6F7879-1C36-4097-A389-FD80A4823A88}"/>
              </a:ext>
            </a:extLst>
          </p:cNvPr>
          <p:cNvSpPr>
            <a:spLocks noGrp="1"/>
          </p:cNvSpPr>
          <p:nvPr>
            <p:ph type="sldNum" sz="quarter" idx="4"/>
          </p:nvPr>
        </p:nvSpPr>
        <p:spPr>
          <a:xfrm>
            <a:off x="11776885" y="6571128"/>
            <a:ext cx="415791" cy="253535"/>
          </a:xfrm>
          <a:prstGeom prst="rect">
            <a:avLst/>
          </a:prstGeom>
        </p:spPr>
        <p:txBody>
          <a:bodyPr/>
          <a:lstStyle>
            <a:lvl1pPr algn="ctr">
              <a:defRPr b="0" i="0">
                <a:solidFill>
                  <a:schemeClr val="bg1"/>
                </a:solidFill>
                <a:latin typeface="Franklin Gothic Medium" panose="020B0603020102020204" pitchFamily="34" charset="0"/>
              </a:defRPr>
            </a:lvl1pPr>
          </a:lstStyle>
          <a:p>
            <a:fld id="{00D414F6-50DE-7C4D-9647-F708F2004FA6}" type="slidenum">
              <a:rPr lang="en-US" smtClean="0"/>
              <a:pPr/>
              <a:t>‹#›</a:t>
            </a:fld>
            <a:endParaRPr lang="en-US"/>
          </a:p>
        </p:txBody>
      </p:sp>
    </p:spTree>
    <p:extLst>
      <p:ext uri="{BB962C8B-B14F-4D97-AF65-F5344CB8AC3E}">
        <p14:creationId xmlns:p14="http://schemas.microsoft.com/office/powerpoint/2010/main" val="5497098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able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2FC26-F8E1-4A5C-A8F7-3AB289BE7FFE}"/>
              </a:ext>
            </a:extLst>
          </p:cNvPr>
          <p:cNvSpPr>
            <a:spLocks noGrp="1"/>
          </p:cNvSpPr>
          <p:nvPr>
            <p:ph type="title" hasCustomPrompt="1"/>
          </p:nvPr>
        </p:nvSpPr>
        <p:spPr>
          <a:xfrm>
            <a:off x="839569" y="495101"/>
            <a:ext cx="10747750" cy="575711"/>
          </a:xfrm>
        </p:spPr>
        <p:txBody>
          <a:bodyPr anchor="b" anchorCtr="0">
            <a:noAutofit/>
          </a:bodyPr>
          <a:lstStyle>
            <a:lvl1pPr>
              <a:defRPr sz="3599" b="1" i="0" cap="none" baseline="0"/>
            </a:lvl1pPr>
          </a:lstStyle>
          <a:p>
            <a:r>
              <a:rPr lang="en-US"/>
              <a:t>Click to edit master title style</a:t>
            </a:r>
          </a:p>
        </p:txBody>
      </p:sp>
      <p:sp>
        <p:nvSpPr>
          <p:cNvPr id="5" name="Table Placeholder 4">
            <a:extLst>
              <a:ext uri="{FF2B5EF4-FFF2-40B4-BE49-F238E27FC236}">
                <a16:creationId xmlns:a16="http://schemas.microsoft.com/office/drawing/2014/main" id="{13928DBC-6F12-47AC-9FCD-EBF94FA5731F}"/>
              </a:ext>
            </a:extLst>
          </p:cNvPr>
          <p:cNvSpPr>
            <a:spLocks noGrp="1"/>
          </p:cNvSpPr>
          <p:nvPr>
            <p:ph type="tbl" sz="quarter" idx="13"/>
          </p:nvPr>
        </p:nvSpPr>
        <p:spPr>
          <a:xfrm>
            <a:off x="837982" y="1564105"/>
            <a:ext cx="5134143" cy="4454880"/>
          </a:xfrm>
        </p:spPr>
        <p:txBody>
          <a:bodyPr/>
          <a:lstStyle/>
          <a:p>
            <a:r>
              <a:rPr lang="en-US"/>
              <a:t>Click icon to add table</a:t>
            </a:r>
          </a:p>
        </p:txBody>
      </p:sp>
      <p:sp>
        <p:nvSpPr>
          <p:cNvPr id="6" name="Table Placeholder 5">
            <a:extLst>
              <a:ext uri="{FF2B5EF4-FFF2-40B4-BE49-F238E27FC236}">
                <a16:creationId xmlns:a16="http://schemas.microsoft.com/office/drawing/2014/main" id="{7C99D5E3-403F-4238-82D7-897DCCEE7258}"/>
              </a:ext>
            </a:extLst>
          </p:cNvPr>
          <p:cNvSpPr>
            <a:spLocks noGrp="1"/>
          </p:cNvSpPr>
          <p:nvPr>
            <p:ph type="tbl" sz="quarter" idx="14"/>
          </p:nvPr>
        </p:nvSpPr>
        <p:spPr>
          <a:xfrm>
            <a:off x="6216703" y="1546225"/>
            <a:ext cx="5370617" cy="4472760"/>
          </a:xfrm>
        </p:spPr>
        <p:txBody>
          <a:bodyPr/>
          <a:lstStyle/>
          <a:p>
            <a:r>
              <a:rPr lang="en-US"/>
              <a:t>Click icon to add table</a:t>
            </a:r>
          </a:p>
        </p:txBody>
      </p:sp>
      <p:sp>
        <p:nvSpPr>
          <p:cNvPr id="8" name="Footer Placeholder 2">
            <a:extLst>
              <a:ext uri="{FF2B5EF4-FFF2-40B4-BE49-F238E27FC236}">
                <a16:creationId xmlns:a16="http://schemas.microsoft.com/office/drawing/2014/main" id="{CAC8CAC2-9B24-48DF-9287-EBF32F891B82}"/>
              </a:ext>
            </a:extLst>
          </p:cNvPr>
          <p:cNvSpPr>
            <a:spLocks noGrp="1"/>
          </p:cNvSpPr>
          <p:nvPr>
            <p:ph type="ftr" sz="quarter" idx="10"/>
          </p:nvPr>
        </p:nvSpPr>
        <p:spPr>
          <a:xfrm>
            <a:off x="837982" y="6356351"/>
            <a:ext cx="10512862" cy="365125"/>
          </a:xfrm>
        </p:spPr>
        <p:txBody>
          <a:bodyPr/>
          <a:lstStyle>
            <a:lvl1pPr>
              <a:defRPr>
                <a:solidFill>
                  <a:srgbClr val="898989"/>
                </a:solidFill>
              </a:defRPr>
            </a:lvl1pPr>
          </a:lstStyle>
          <a:p>
            <a:r>
              <a:rPr lang="en-US"/>
              <a:t>American Made Challenge   |   Inclusive Energy Innovation Prize</a:t>
            </a:r>
          </a:p>
        </p:txBody>
      </p:sp>
      <p:sp>
        <p:nvSpPr>
          <p:cNvPr id="9" name="Rectangle 8">
            <a:extLst>
              <a:ext uri="{FF2B5EF4-FFF2-40B4-BE49-F238E27FC236}">
                <a16:creationId xmlns:a16="http://schemas.microsoft.com/office/drawing/2014/main" id="{8A9DB628-6F7B-42B1-9885-1A4831306C9D}"/>
              </a:ext>
            </a:extLst>
          </p:cNvPr>
          <p:cNvSpPr/>
          <p:nvPr userDrawn="1"/>
        </p:nvSpPr>
        <p:spPr>
          <a:xfrm>
            <a:off x="0" y="6415802"/>
            <a:ext cx="619465" cy="2462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DE18DD4-8C5A-419F-BA74-10455675BA34}"/>
              </a:ext>
            </a:extLst>
          </p:cNvPr>
          <p:cNvSpPr txBox="1"/>
          <p:nvPr userDrawn="1"/>
        </p:nvSpPr>
        <p:spPr>
          <a:xfrm>
            <a:off x="0" y="6415802"/>
            <a:ext cx="543284" cy="246221"/>
          </a:xfrm>
          <a:prstGeom prst="rect">
            <a:avLst/>
          </a:prstGeom>
          <a:noFill/>
        </p:spPr>
        <p:txBody>
          <a:bodyPr wrap="square" rtlCol="0">
            <a:spAutoFit/>
          </a:bodyPr>
          <a:lstStyle/>
          <a:p>
            <a:pPr algn="r"/>
            <a:fld id="{F74B1E74-6534-4BBF-ADCE-F475DB71B094}" type="slidenum">
              <a:rPr lang="en-US" sz="1000" smtClean="0">
                <a:solidFill>
                  <a:schemeClr val="tx1"/>
                </a:solidFill>
              </a:rPr>
              <a:pPr algn="r"/>
              <a:t>‹#›</a:t>
            </a:fld>
            <a:endParaRPr lang="en-US" sz="1000">
              <a:solidFill>
                <a:schemeClr val="tx1"/>
              </a:solidFill>
            </a:endParaRPr>
          </a:p>
        </p:txBody>
      </p:sp>
    </p:spTree>
    <p:extLst>
      <p:ext uri="{BB962C8B-B14F-4D97-AF65-F5344CB8AC3E}">
        <p14:creationId xmlns:p14="http://schemas.microsoft.com/office/powerpoint/2010/main" val="9436564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89B688-A331-0A44-B0D4-A57D15D40F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126" y="-83126"/>
            <a:ext cx="12271952" cy="6657548"/>
          </a:xfrm>
          <a:prstGeom prst="rect">
            <a:avLst/>
          </a:prstGeom>
        </p:spPr>
      </p:pic>
      <p:sp>
        <p:nvSpPr>
          <p:cNvPr id="7" name="Title 8">
            <a:extLst>
              <a:ext uri="{FF2B5EF4-FFF2-40B4-BE49-F238E27FC236}">
                <a16:creationId xmlns:a16="http://schemas.microsoft.com/office/drawing/2014/main" id="{4D81D549-3384-8D4B-9857-E72EB2348B71}"/>
              </a:ext>
            </a:extLst>
          </p:cNvPr>
          <p:cNvSpPr>
            <a:spLocks noGrp="1"/>
          </p:cNvSpPr>
          <p:nvPr>
            <p:ph type="title"/>
          </p:nvPr>
        </p:nvSpPr>
        <p:spPr>
          <a:xfrm>
            <a:off x="1" y="954922"/>
            <a:ext cx="12188824" cy="764562"/>
          </a:xfrm>
          <a:solidFill>
            <a:srgbClr val="022644"/>
          </a:solidFill>
        </p:spPr>
        <p:txBody>
          <a:bodyPr lIns="365760"/>
          <a:lstStyle>
            <a:lvl1pPr>
              <a:defRPr>
                <a:solidFill>
                  <a:schemeClr val="bg1"/>
                </a:solidFill>
              </a:defRPr>
            </a:lvl1pPr>
          </a:lstStyle>
          <a:p>
            <a:r>
              <a:rPr lang="en-US"/>
              <a:t>Click to edit Master title style</a:t>
            </a:r>
          </a:p>
        </p:txBody>
      </p:sp>
      <p:sp>
        <p:nvSpPr>
          <p:cNvPr id="10" name="Text Placeholder 6"/>
          <p:cNvSpPr>
            <a:spLocks noGrp="1"/>
          </p:cNvSpPr>
          <p:nvPr>
            <p:ph type="body" sz="quarter" idx="11"/>
          </p:nvPr>
        </p:nvSpPr>
        <p:spPr>
          <a:xfrm>
            <a:off x="8055980" y="1052351"/>
            <a:ext cx="3912243" cy="667133"/>
          </a:xfrm>
          <a:prstGeom prst="rect">
            <a:avLst/>
          </a:prstGeom>
        </p:spPr>
        <p:txBody>
          <a:bodyPr anchor="ctr" anchorCtr="0"/>
          <a:lstStyle>
            <a:lvl1pPr marL="0" indent="0" algn="r">
              <a:buFontTx/>
              <a:buNone/>
              <a:defRPr sz="16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2653512348"/>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1 column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4459B0-526C-AC45-B677-B362A71A716E}"/>
              </a:ext>
            </a:extLst>
          </p:cNvPr>
          <p:cNvSpPr/>
          <p:nvPr userDrawn="1"/>
        </p:nvSpPr>
        <p:spPr>
          <a:xfrm>
            <a:off x="0" y="-25401"/>
            <a:ext cx="12188825" cy="6616205"/>
          </a:xfrm>
          <a:prstGeom prst="rect">
            <a:avLst/>
          </a:prstGeom>
          <a:gradFill flip="none" rotWithShape="1">
            <a:gsLst>
              <a:gs pos="100000">
                <a:srgbClr val="021C32"/>
              </a:gs>
              <a:gs pos="70000">
                <a:srgbClr val="022644"/>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477490" y="1046532"/>
            <a:ext cx="11233341" cy="537070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E5B3058B-7BCD-574C-8ACA-5EBC8DAA78DD}"/>
              </a:ext>
            </a:extLst>
          </p:cNvPr>
          <p:cNvCxnSpPr>
            <a:cxnSpLocks/>
          </p:cNvCxnSpPr>
          <p:nvPr userDrawn="1"/>
        </p:nvCxnSpPr>
        <p:spPr>
          <a:xfrm>
            <a:off x="0"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8361878"/>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1 column - whit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CE2900-812B-2B47-B5A3-D9C4E9D8D6B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126" y="-25400"/>
            <a:ext cx="12271952" cy="660433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477490" y="1046532"/>
            <a:ext cx="11233341" cy="537070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624DBA63-8643-C542-81F2-69B1103E5024}"/>
              </a:ext>
            </a:extLst>
          </p:cNvPr>
          <p:cNvCxnSpPr>
            <a:cxnSpLocks/>
          </p:cNvCxnSpPr>
          <p:nvPr userDrawn="1"/>
        </p:nvCxnSpPr>
        <p:spPr>
          <a:xfrm>
            <a:off x="0"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6419355"/>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1 column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4459B0-526C-AC45-B677-B362A71A716E}"/>
              </a:ext>
            </a:extLst>
          </p:cNvPr>
          <p:cNvSpPr/>
          <p:nvPr userDrawn="1"/>
        </p:nvSpPr>
        <p:spPr>
          <a:xfrm>
            <a:off x="0" y="-25400"/>
            <a:ext cx="12188825" cy="6604330"/>
          </a:xfrm>
          <a:prstGeom prst="rect">
            <a:avLst/>
          </a:prstGeom>
          <a:gradFill flip="none" rotWithShape="1">
            <a:gsLst>
              <a:gs pos="100000">
                <a:srgbClr val="021C32"/>
              </a:gs>
              <a:gs pos="70000">
                <a:srgbClr val="022644"/>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0"/>
          </p:nvPr>
        </p:nvSpPr>
        <p:spPr>
          <a:xfrm>
            <a:off x="477490" y="1046532"/>
            <a:ext cx="11233341" cy="537070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A6D46BF1-62C7-ED41-AE8D-7C8C828241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8825" cy="861741"/>
          </a:xfrm>
          <a:prstGeom prst="rect">
            <a:avLst/>
          </a:prstGeom>
        </p:spPr>
      </p:pic>
      <p:sp>
        <p:nvSpPr>
          <p:cNvPr id="2" name="Title 1">
            <a:extLst>
              <a:ext uri="{FF2B5EF4-FFF2-40B4-BE49-F238E27FC236}">
                <a16:creationId xmlns:a16="http://schemas.microsoft.com/office/drawing/2014/main" id="{70A2E2BE-9FC9-884C-8D36-A9766014C4C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418780310"/>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1 column - white">
    <p:spTree>
      <p:nvGrpSpPr>
        <p:cNvPr id="1" name=""/>
        <p:cNvGrpSpPr/>
        <p:nvPr/>
      </p:nvGrpSpPr>
      <p:grpSpPr>
        <a:xfrm>
          <a:off x="0" y="0"/>
          <a:ext cx="0" cy="0"/>
          <a:chOff x="0" y="0"/>
          <a:chExt cx="0" cy="0"/>
        </a:xfrm>
      </p:grpSpPr>
      <p:sp>
        <p:nvSpPr>
          <p:cNvPr id="7" name="Content Placeholder 6"/>
          <p:cNvSpPr>
            <a:spLocks noGrp="1"/>
          </p:cNvSpPr>
          <p:nvPr>
            <p:ph sz="quarter" idx="10"/>
          </p:nvPr>
        </p:nvSpPr>
        <p:spPr>
          <a:xfrm>
            <a:off x="477490" y="1046532"/>
            <a:ext cx="11233341"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9D27A2A2-B945-014D-BBDD-0F8A621D05F4}"/>
              </a:ext>
            </a:extLst>
          </p:cNvPr>
          <p:cNvSpPr>
            <a:spLocks noGrp="1"/>
          </p:cNvSpPr>
          <p:nvPr>
            <p:ph type="title"/>
          </p:nvPr>
        </p:nvSpPr>
        <p:spPr>
          <a:xfrm>
            <a:off x="0" y="0"/>
            <a:ext cx="12188826" cy="861740"/>
          </a:xfrm>
          <a:solidFill>
            <a:srgbClr val="022543"/>
          </a:solidFill>
        </p:spPr>
        <p:txBody>
          <a:bodyPr lIns="45720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41687710"/>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1 column - whi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D7D9FB-64B8-F548-B765-FD1AA0826A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8825" cy="861741"/>
          </a:xfrm>
          <a:prstGeom prst="rect">
            <a:avLst/>
          </a:prstGeom>
        </p:spPr>
      </p:pic>
      <p:sp>
        <p:nvSpPr>
          <p:cNvPr id="7" name="Content Placeholder 6"/>
          <p:cNvSpPr>
            <a:spLocks noGrp="1"/>
          </p:cNvSpPr>
          <p:nvPr>
            <p:ph sz="quarter" idx="10"/>
          </p:nvPr>
        </p:nvSpPr>
        <p:spPr>
          <a:xfrm>
            <a:off x="477490" y="1046532"/>
            <a:ext cx="11233341"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8B12609-5FC7-D841-9B09-459E201D8806}"/>
              </a:ext>
            </a:extLst>
          </p:cNvPr>
          <p:cNvSpPr>
            <a:spLocks noGrp="1"/>
          </p:cNvSpPr>
          <p:nvPr>
            <p:ph type="title"/>
          </p:nvPr>
        </p:nvSpPr>
        <p:spPr>
          <a:xfrm>
            <a:off x="481013" y="-25401"/>
            <a:ext cx="11630025" cy="887141"/>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989980511"/>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54059"/>
                </a:solidFill>
              </a:defRPr>
            </a:lvl1pPr>
          </a:lstStyle>
          <a:p>
            <a:r>
              <a:rPr lang="en-US"/>
              <a:t>Click to edit Master title style</a:t>
            </a:r>
          </a:p>
        </p:txBody>
      </p:sp>
      <p:sp>
        <p:nvSpPr>
          <p:cNvPr id="7" name="Content Placeholder 6"/>
          <p:cNvSpPr>
            <a:spLocks noGrp="1"/>
          </p:cNvSpPr>
          <p:nvPr>
            <p:ph sz="quarter" idx="10"/>
          </p:nvPr>
        </p:nvSpPr>
        <p:spPr>
          <a:xfrm>
            <a:off x="477490" y="1046532"/>
            <a:ext cx="11233341"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2566952"/>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sz="half" idx="1"/>
          </p:nvPr>
        </p:nvSpPr>
        <p:spPr>
          <a:xfrm>
            <a:off x="499895" y="1677981"/>
            <a:ext cx="5504894" cy="4267200"/>
          </a:xfrm>
          <a:prstGeom prst="rect">
            <a:avLst/>
          </a:prstGeom>
        </p:spPr>
        <p:txBody>
          <a:bodyPr/>
          <a:lstStyle>
            <a:lvl1pPr marL="182880" indent="-182880">
              <a:defRPr sz="22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6315484" y="1677981"/>
            <a:ext cx="5664219" cy="4267200"/>
          </a:xfrm>
          <a:prstGeom prst="rect">
            <a:avLst/>
          </a:prstGeom>
        </p:spPr>
        <p:txBody>
          <a:bodyPr/>
          <a:lstStyle>
            <a:lvl1pPr marL="182880" indent="-182880">
              <a:defRPr sz="22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0"/>
          </p:nvPr>
        </p:nvSpPr>
        <p:spPr>
          <a:xfrm>
            <a:off x="499895" y="1068381"/>
            <a:ext cx="5494937" cy="457200"/>
          </a:xfrm>
          <a:prstGeom prst="rect">
            <a:avLst/>
          </a:prstGeom>
        </p:spPr>
        <p:txBody>
          <a:bodyPr>
            <a:noAutofit/>
          </a:bodyPr>
          <a:lstStyle>
            <a:lvl1pPr>
              <a:buNone/>
              <a:defRPr sz="2400" b="1"/>
            </a:lvl1pPr>
          </a:lstStyle>
          <a:p>
            <a:pPr lvl="0"/>
            <a:r>
              <a:rPr lang="en-US"/>
              <a:t>Click to edit Master text styles</a:t>
            </a:r>
          </a:p>
        </p:txBody>
      </p:sp>
      <p:sp>
        <p:nvSpPr>
          <p:cNvPr id="9" name="Text Placeholder 8"/>
          <p:cNvSpPr>
            <a:spLocks noGrp="1"/>
          </p:cNvSpPr>
          <p:nvPr>
            <p:ph type="body" sz="quarter" idx="11"/>
          </p:nvPr>
        </p:nvSpPr>
        <p:spPr>
          <a:xfrm>
            <a:off x="6315484" y="1068381"/>
            <a:ext cx="5664219" cy="457200"/>
          </a:xfrm>
          <a:prstGeom prst="rect">
            <a:avLst/>
          </a:prstGeom>
        </p:spPr>
        <p:txBody>
          <a:bodyPr>
            <a:noAutofit/>
          </a:bodyPr>
          <a:lstStyle>
            <a:lvl1pPr>
              <a:buNone/>
              <a:defRPr sz="2400" b="1"/>
            </a:lvl1pPr>
          </a:lstStyle>
          <a:p>
            <a:pPr lvl="0"/>
            <a:r>
              <a:rPr lang="en-US"/>
              <a:t>Click to edit Master text styles</a:t>
            </a:r>
          </a:p>
        </p:txBody>
      </p:sp>
    </p:spTree>
    <p:extLst>
      <p:ext uri="{BB962C8B-B14F-4D97-AF65-F5344CB8AC3E}">
        <p14:creationId xmlns:p14="http://schemas.microsoft.com/office/powerpoint/2010/main" val="171229369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31062E-E1DC-C446-A519-C408988BDA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8825" cy="6573997"/>
          </a:xfrm>
          <a:prstGeom prst="rect">
            <a:avLst/>
          </a:prstGeom>
        </p:spPr>
      </p:pic>
      <p:sp>
        <p:nvSpPr>
          <p:cNvPr id="9" name="Title 8">
            <a:extLst>
              <a:ext uri="{FF2B5EF4-FFF2-40B4-BE49-F238E27FC236}">
                <a16:creationId xmlns:a16="http://schemas.microsoft.com/office/drawing/2014/main" id="{8A8BA626-69D1-1C40-A525-6CF771076F20}"/>
              </a:ext>
            </a:extLst>
          </p:cNvPr>
          <p:cNvSpPr>
            <a:spLocks noGrp="1"/>
          </p:cNvSpPr>
          <p:nvPr>
            <p:ph type="title"/>
          </p:nvPr>
        </p:nvSpPr>
        <p:spPr>
          <a:xfrm>
            <a:off x="1" y="954922"/>
            <a:ext cx="12188824" cy="764562"/>
          </a:xfrm>
          <a:solidFill>
            <a:srgbClr val="00B9EA"/>
          </a:solidFill>
        </p:spPr>
        <p:txBody>
          <a:bodyPr lIns="365760"/>
          <a:lstStyle>
            <a:lvl1pPr>
              <a:defRPr>
                <a:solidFill>
                  <a:schemeClr val="bg1"/>
                </a:solidFill>
              </a:defRPr>
            </a:lvl1pPr>
          </a:lstStyle>
          <a:p>
            <a:r>
              <a:rPr lang="en-US"/>
              <a:t>Click to edit Master title style</a:t>
            </a:r>
          </a:p>
        </p:txBody>
      </p:sp>
      <p:sp>
        <p:nvSpPr>
          <p:cNvPr id="8" name="Text Placeholder 6">
            <a:extLst>
              <a:ext uri="{FF2B5EF4-FFF2-40B4-BE49-F238E27FC236}">
                <a16:creationId xmlns:a16="http://schemas.microsoft.com/office/drawing/2014/main" id="{812907A1-3F22-8A45-9C0D-8FEE9CE61A29}"/>
              </a:ext>
            </a:extLst>
          </p:cNvPr>
          <p:cNvSpPr>
            <a:spLocks noGrp="1"/>
          </p:cNvSpPr>
          <p:nvPr>
            <p:ph type="body" sz="quarter" idx="12"/>
          </p:nvPr>
        </p:nvSpPr>
        <p:spPr>
          <a:xfrm>
            <a:off x="8055980" y="1052351"/>
            <a:ext cx="3912243" cy="667133"/>
          </a:xfrm>
          <a:prstGeom prst="rect">
            <a:avLst/>
          </a:prstGeom>
        </p:spPr>
        <p:txBody>
          <a:bodyPr anchor="ctr" anchorCtr="0"/>
          <a:lstStyle>
            <a:lvl1pPr marL="0" indent="0" algn="r">
              <a:buFontTx/>
              <a:buNone/>
              <a:defRPr sz="16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2325782766"/>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487573" y="1045595"/>
            <a:ext cx="10097983" cy="5244640"/>
          </a:xfrm>
          <a:prstGeom prst="rect">
            <a:avLst/>
          </a:prstGeom>
        </p:spPr>
        <p:txBody>
          <a:bodyPr rtlCol="0">
            <a:normAutofit/>
          </a:bodyPr>
          <a:lstStyle/>
          <a:p>
            <a:pPr lvl="0"/>
            <a:r>
              <a:rPr lang="en-US" noProof="0"/>
              <a:t>Click icon to add chart</a:t>
            </a:r>
          </a:p>
        </p:txBody>
      </p:sp>
    </p:spTree>
    <p:extLst>
      <p:ext uri="{BB962C8B-B14F-4D97-AF65-F5344CB8AC3E}">
        <p14:creationId xmlns:p14="http://schemas.microsoft.com/office/powerpoint/2010/main" val="992179713"/>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ection - white">
    <p:spTree>
      <p:nvGrpSpPr>
        <p:cNvPr id="1" name=""/>
        <p:cNvGrpSpPr/>
        <p:nvPr/>
      </p:nvGrpSpPr>
      <p:grpSpPr>
        <a:xfrm>
          <a:off x="0" y="0"/>
          <a:ext cx="0" cy="0"/>
          <a:chOff x="0" y="0"/>
          <a:chExt cx="0" cy="0"/>
        </a:xfrm>
      </p:grpSpPr>
      <p:sp>
        <p:nvSpPr>
          <p:cNvPr id="4" name="Rectangle 3"/>
          <p:cNvSpPr/>
          <p:nvPr/>
        </p:nvSpPr>
        <p:spPr>
          <a:xfrm>
            <a:off x="0" y="676275"/>
            <a:ext cx="12188825"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0" y="2389457"/>
            <a:ext cx="12188825" cy="812725"/>
          </a:xfrm>
        </p:spPr>
        <p:txBody>
          <a:bodyPr/>
          <a:lstStyle>
            <a:lvl1pPr algn="ctr">
              <a:defRPr/>
            </a:lvl1pPr>
          </a:lstStyle>
          <a:p>
            <a:r>
              <a:rPr lang="en-US"/>
              <a:t>Click to edit Master title style</a:t>
            </a:r>
          </a:p>
        </p:txBody>
      </p:sp>
      <p:sp>
        <p:nvSpPr>
          <p:cNvPr id="7" name="Text Placeholder 6"/>
          <p:cNvSpPr>
            <a:spLocks noGrp="1"/>
          </p:cNvSpPr>
          <p:nvPr>
            <p:ph type="body" sz="quarter" idx="11"/>
          </p:nvPr>
        </p:nvSpPr>
        <p:spPr>
          <a:xfrm>
            <a:off x="1" y="3257084"/>
            <a:ext cx="12188824" cy="1150564"/>
          </a:xfrm>
          <a:prstGeom prst="rect">
            <a:avLst/>
          </a:prstGeo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809568153"/>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 column -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81EC48B-E874-704D-A024-00AA53891D8E}"/>
              </a:ext>
            </a:extLst>
          </p:cNvPr>
          <p:cNvSpPr/>
          <p:nvPr userDrawn="1"/>
        </p:nvSpPr>
        <p:spPr>
          <a:xfrm>
            <a:off x="0" y="-25400"/>
            <a:ext cx="12188825" cy="6604330"/>
          </a:xfrm>
          <a:prstGeom prst="rect">
            <a:avLst/>
          </a:prstGeom>
          <a:gradFill flip="none" rotWithShape="1">
            <a:gsLst>
              <a:gs pos="100000">
                <a:srgbClr val="021C32"/>
              </a:gs>
              <a:gs pos="70000">
                <a:srgbClr val="022644"/>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8" name="Content Placeholder 6"/>
          <p:cNvSpPr>
            <a:spLocks noGrp="1"/>
          </p:cNvSpPr>
          <p:nvPr>
            <p:ph sz="quarter" idx="10"/>
          </p:nvPr>
        </p:nvSpPr>
        <p:spPr>
          <a:xfrm>
            <a:off x="477490" y="1046532"/>
            <a:ext cx="11233341"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42D94189-733C-0441-862D-5CFC1FAA57AD}"/>
              </a:ext>
            </a:extLst>
          </p:cNvPr>
          <p:cNvCxnSpPr>
            <a:cxnSpLocks/>
          </p:cNvCxnSpPr>
          <p:nvPr userDrawn="1"/>
        </p:nvCxnSpPr>
        <p:spPr>
          <a:xfrm>
            <a:off x="0"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8679663"/>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2 column  - gree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27070-6A8D-4144-98AF-6902C6EB8B88}"/>
              </a:ext>
            </a:extLst>
          </p:cNvPr>
          <p:cNvSpPr/>
          <p:nvPr userDrawn="1"/>
        </p:nvSpPr>
        <p:spPr>
          <a:xfrm>
            <a:off x="0" y="-25400"/>
            <a:ext cx="12188825" cy="6604330"/>
          </a:xfrm>
          <a:prstGeom prst="rect">
            <a:avLst/>
          </a:prstGeom>
          <a:gradFill flip="none" rotWithShape="1">
            <a:gsLst>
              <a:gs pos="100000">
                <a:srgbClr val="021C32"/>
              </a:gs>
              <a:gs pos="70000">
                <a:srgbClr val="022644"/>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ontent Placeholder 2"/>
          <p:cNvSpPr>
            <a:spLocks noGrp="1"/>
          </p:cNvSpPr>
          <p:nvPr>
            <p:ph sz="half" idx="1"/>
          </p:nvPr>
        </p:nvSpPr>
        <p:spPr>
          <a:xfrm>
            <a:off x="499895" y="1677981"/>
            <a:ext cx="5504894" cy="4267200"/>
          </a:xfrm>
          <a:prstGeom prst="rect">
            <a:avLst/>
          </a:prstGeom>
        </p:spPr>
        <p:txBody>
          <a:bodyPr/>
          <a:lstStyle>
            <a:lvl1pPr marL="182880" indent="-182880">
              <a:defRPr sz="2200" b="0" baseline="0">
                <a:solidFill>
                  <a:srgbClr val="FFFFFF"/>
                </a:solidFill>
              </a:defRPr>
            </a:lvl1pPr>
            <a:lvl2pPr>
              <a:buSzPct val="80000"/>
              <a:buFont typeface="Courier New" pitchFamily="49" charset="0"/>
              <a:buChar char="o"/>
              <a:defRPr lang="en-US" sz="2200" kern="1200" dirty="0" smtClean="0">
                <a:solidFill>
                  <a:srgbClr val="FFFFFF"/>
                </a:solidFill>
                <a:latin typeface="+mn-lt"/>
                <a:ea typeface="+mn-ea"/>
                <a:cs typeface="+mn-cs"/>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2"/>
          </p:nvPr>
        </p:nvSpPr>
        <p:spPr>
          <a:xfrm>
            <a:off x="6315484" y="1677981"/>
            <a:ext cx="5664219" cy="4267200"/>
          </a:xfrm>
          <a:prstGeom prst="rect">
            <a:avLst/>
          </a:prstGeom>
        </p:spPr>
        <p:txBody>
          <a:bodyPr/>
          <a:lstStyle>
            <a:lvl1pPr marL="182880" indent="-182880">
              <a:defRPr sz="2200" b="0">
                <a:solidFill>
                  <a:srgbClr val="FFFFFF"/>
                </a:solidFill>
              </a:defRPr>
            </a:lvl1pPr>
            <a:lvl2pPr>
              <a:buSzPct val="80000"/>
              <a:buFont typeface="Courier New" pitchFamily="49" charset="0"/>
              <a:buChar char="o"/>
              <a:defRPr sz="2200">
                <a:solidFill>
                  <a:srgbClr val="FFFFFF"/>
                </a:solidFill>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p:cNvSpPr>
            <a:spLocks noGrp="1"/>
          </p:cNvSpPr>
          <p:nvPr>
            <p:ph type="body" sz="quarter" idx="10"/>
          </p:nvPr>
        </p:nvSpPr>
        <p:spPr>
          <a:xfrm>
            <a:off x="499895" y="1068381"/>
            <a:ext cx="5494937"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
        <p:nvSpPr>
          <p:cNvPr id="12" name="Text Placeholder 8"/>
          <p:cNvSpPr>
            <a:spLocks noGrp="1"/>
          </p:cNvSpPr>
          <p:nvPr>
            <p:ph type="body" sz="quarter" idx="11"/>
          </p:nvPr>
        </p:nvSpPr>
        <p:spPr>
          <a:xfrm>
            <a:off x="6315484" y="1068381"/>
            <a:ext cx="5664219"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cxnSp>
        <p:nvCxnSpPr>
          <p:cNvPr id="13" name="Straight Connector 12">
            <a:extLst>
              <a:ext uri="{FF2B5EF4-FFF2-40B4-BE49-F238E27FC236}">
                <a16:creationId xmlns:a16="http://schemas.microsoft.com/office/drawing/2014/main" id="{E71F6E90-8C4A-204A-A55B-EC90C4C2CCBE}"/>
              </a:ext>
            </a:extLst>
          </p:cNvPr>
          <p:cNvCxnSpPr>
            <a:cxnSpLocks/>
          </p:cNvCxnSpPr>
          <p:nvPr userDrawn="1"/>
        </p:nvCxnSpPr>
        <p:spPr>
          <a:xfrm>
            <a:off x="0"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6065015"/>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hart - gree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AC2EB4-A873-8D4E-990B-96354620A25C}"/>
              </a:ext>
            </a:extLst>
          </p:cNvPr>
          <p:cNvSpPr/>
          <p:nvPr userDrawn="1"/>
        </p:nvSpPr>
        <p:spPr>
          <a:xfrm>
            <a:off x="0" y="-25400"/>
            <a:ext cx="12188825" cy="6604330"/>
          </a:xfrm>
          <a:prstGeom prst="rect">
            <a:avLst/>
          </a:prstGeom>
          <a:gradFill flip="none" rotWithShape="1">
            <a:gsLst>
              <a:gs pos="100000">
                <a:srgbClr val="021C32"/>
              </a:gs>
              <a:gs pos="70000">
                <a:srgbClr val="022644"/>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hart Placeholder 6"/>
          <p:cNvSpPr>
            <a:spLocks noGrp="1"/>
          </p:cNvSpPr>
          <p:nvPr>
            <p:ph type="chart" sz="quarter" idx="10"/>
          </p:nvPr>
        </p:nvSpPr>
        <p:spPr>
          <a:xfrm>
            <a:off x="487573" y="1045595"/>
            <a:ext cx="10097983" cy="5244640"/>
          </a:xfrm>
          <a:prstGeom prst="rect">
            <a:avLst/>
          </a:prstGeom>
        </p:spPr>
        <p:txBody>
          <a:bodyPr rtlCol="0">
            <a:normAutofit/>
          </a:bodyPr>
          <a:lstStyle>
            <a:lvl1pPr>
              <a:defRPr>
                <a:solidFill>
                  <a:srgbClr val="FFFFFF"/>
                </a:solidFill>
              </a:defRPr>
            </a:lvl1pPr>
          </a:lstStyle>
          <a:p>
            <a:pPr lvl="0"/>
            <a:r>
              <a:rPr lang="en-US" noProof="0"/>
              <a:t>Click icon to add chart</a:t>
            </a:r>
          </a:p>
        </p:txBody>
      </p:sp>
    </p:spTree>
    <p:extLst>
      <p:ext uri="{BB962C8B-B14F-4D97-AF65-F5344CB8AC3E}">
        <p14:creationId xmlns:p14="http://schemas.microsoft.com/office/powerpoint/2010/main" val="515497214"/>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4189909" y="0"/>
            <a:ext cx="7998916"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1658877" y="6477000"/>
            <a:ext cx="377587"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2666305" y="225778"/>
            <a:ext cx="9141619" cy="1092483"/>
          </a:xfrm>
          <a:prstGeom prst="rect">
            <a:avLst/>
          </a:prstGeom>
        </p:spPr>
        <p:txBody>
          <a:bodyPr lIns="0" anchor="b"/>
          <a:lstStyle>
            <a:lvl1pPr>
              <a:defRPr lang="en-US" sz="2999" b="1" kern="1200" dirty="0">
                <a:solidFill>
                  <a:srgbClr val="C8722E"/>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142702" y="1714500"/>
            <a:ext cx="10665222" cy="4572001"/>
          </a:xfrm>
          <a:prstGeom prst="rect">
            <a:avLst/>
          </a:prstGeom>
        </p:spPr>
        <p:txBody>
          <a:bodyPr/>
          <a:lstStyle>
            <a:lvl1pPr>
              <a:defRPr sz="2333">
                <a:latin typeface="Arial" panose="020B0604020202020204" pitchFamily="34" charset="0"/>
                <a:cs typeface="Arial" panose="020B0604020202020204" pitchFamily="34" charset="0"/>
              </a:defRPr>
            </a:lvl1pPr>
            <a:lvl2pPr marL="685608" indent="-228536">
              <a:buFont typeface="Wingdings" panose="05000000000000000000" pitchFamily="2" charset="2"/>
              <a:buChar char="§"/>
              <a:defRPr sz="1999">
                <a:latin typeface="Arial" panose="020B0604020202020204" pitchFamily="34" charset="0"/>
                <a:cs typeface="Arial" panose="020B0604020202020204" pitchFamily="34" charset="0"/>
              </a:defRPr>
            </a:lvl2pPr>
            <a:lvl3pPr marL="1142680" indent="-228536">
              <a:buFont typeface="Wingdings" panose="05000000000000000000" pitchFamily="2" charset="2"/>
              <a:buChar char="ü"/>
              <a:defRPr sz="1666">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marL="2056824" indent="-228536">
              <a:buFont typeface="Wingdings" panose="05000000000000000000" pitchFamily="2" charset="2"/>
              <a:buChar char="§"/>
              <a:defRPr sz="1333">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8917184" y="6495963"/>
            <a:ext cx="2589331" cy="362038"/>
          </a:xfrm>
          <a:prstGeom prst="rect">
            <a:avLst/>
          </a:prstGeom>
        </p:spPr>
        <p:txBody>
          <a:bodyPr vert="horz" lIns="91440" tIns="45720" rIns="91440" bIns="45720" rtlCol="0" anchor="ctr"/>
          <a:lstStyle>
            <a:lvl1pPr algn="r">
              <a:defRPr sz="1000">
                <a:solidFill>
                  <a:schemeClr val="tx1">
                    <a:tint val="75000"/>
                  </a:schemeClr>
                </a:solidFill>
              </a:defRPr>
            </a:lvl1pPr>
          </a:lstStyle>
          <a:p>
            <a:fld id="{9B7EE7B1-A6C1-4E39-8665-A73ED03F32E1}" type="datetimeFigureOut">
              <a:rPr lang="en-US" smtClean="0"/>
              <a:pPr/>
              <a:t>9/17/2024</a:t>
            </a:fld>
            <a:endParaRPr lang="en-US"/>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774170" y="6477000"/>
            <a:ext cx="1000391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Tree>
    <p:extLst>
      <p:ext uri="{BB962C8B-B14F-4D97-AF65-F5344CB8AC3E}">
        <p14:creationId xmlns:p14="http://schemas.microsoft.com/office/powerpoint/2010/main" val="3460559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 gree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89DBD2-2C85-6647-A8F0-F56FD855C06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8825" cy="6571591"/>
          </a:xfrm>
          <a:prstGeom prst="rect">
            <a:avLst/>
          </a:prstGeom>
        </p:spPr>
      </p:pic>
      <p:sp>
        <p:nvSpPr>
          <p:cNvPr id="8" name="Title 8">
            <a:extLst>
              <a:ext uri="{FF2B5EF4-FFF2-40B4-BE49-F238E27FC236}">
                <a16:creationId xmlns:a16="http://schemas.microsoft.com/office/drawing/2014/main" id="{CFB419B2-50FD-9349-96D0-7ED5C23246FA}"/>
              </a:ext>
            </a:extLst>
          </p:cNvPr>
          <p:cNvSpPr>
            <a:spLocks noGrp="1"/>
          </p:cNvSpPr>
          <p:nvPr>
            <p:ph type="title"/>
          </p:nvPr>
        </p:nvSpPr>
        <p:spPr>
          <a:xfrm>
            <a:off x="1" y="993476"/>
            <a:ext cx="12188824" cy="764562"/>
          </a:xfrm>
          <a:solidFill>
            <a:srgbClr val="00678E"/>
          </a:solidFill>
        </p:spPr>
        <p:txBody>
          <a:bodyPr lIns="365760"/>
          <a:lstStyle>
            <a:lvl1pPr>
              <a:defRPr>
                <a:solidFill>
                  <a:schemeClr val="bg1"/>
                </a:solidFill>
              </a:defRPr>
            </a:lvl1pPr>
          </a:lstStyle>
          <a:p>
            <a:r>
              <a:rPr lang="en-US"/>
              <a:t>Click to edit Master title style</a:t>
            </a:r>
          </a:p>
        </p:txBody>
      </p:sp>
      <p:sp>
        <p:nvSpPr>
          <p:cNvPr id="10" name="Text Placeholder 6"/>
          <p:cNvSpPr>
            <a:spLocks noGrp="1"/>
          </p:cNvSpPr>
          <p:nvPr>
            <p:ph type="body" sz="quarter" idx="11"/>
          </p:nvPr>
        </p:nvSpPr>
        <p:spPr>
          <a:xfrm>
            <a:off x="8055980" y="1042191"/>
            <a:ext cx="3912243" cy="667133"/>
          </a:xfrm>
          <a:prstGeom prst="rect">
            <a:avLst/>
          </a:prstGeom>
        </p:spPr>
        <p:txBody>
          <a:bodyPr anchor="ctr" anchorCtr="0"/>
          <a:lstStyle>
            <a:lvl1pPr marL="0" indent="0" algn="r">
              <a:buFontTx/>
              <a:buNone/>
              <a:defRPr sz="16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439091994"/>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1 column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4459B0-526C-AC45-B677-B362A71A716E}"/>
              </a:ext>
            </a:extLst>
          </p:cNvPr>
          <p:cNvSpPr/>
          <p:nvPr userDrawn="1"/>
        </p:nvSpPr>
        <p:spPr>
          <a:xfrm>
            <a:off x="0" y="-25400"/>
            <a:ext cx="12188825" cy="6599397"/>
          </a:xfrm>
          <a:prstGeom prst="rect">
            <a:avLst/>
          </a:prstGeom>
          <a:gradFill flip="none" rotWithShape="1">
            <a:gsLst>
              <a:gs pos="49000">
                <a:srgbClr val="00678E"/>
              </a:gs>
              <a:gs pos="100000">
                <a:srgbClr val="054059"/>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477490" y="1046532"/>
            <a:ext cx="11233341" cy="537070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E3B46C91-7545-9140-A2E1-19EFD2659463}"/>
              </a:ext>
            </a:extLst>
          </p:cNvPr>
          <p:cNvCxnSpPr>
            <a:cxnSpLocks/>
          </p:cNvCxnSpPr>
          <p:nvPr userDrawn="1"/>
        </p:nvCxnSpPr>
        <p:spPr>
          <a:xfrm>
            <a:off x="0"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0036899"/>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1 column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4459B0-526C-AC45-B677-B362A71A716E}"/>
              </a:ext>
            </a:extLst>
          </p:cNvPr>
          <p:cNvSpPr/>
          <p:nvPr userDrawn="1"/>
        </p:nvSpPr>
        <p:spPr>
          <a:xfrm>
            <a:off x="0" y="-25400"/>
            <a:ext cx="12188825" cy="6599397"/>
          </a:xfrm>
          <a:prstGeom prst="rect">
            <a:avLst/>
          </a:prstGeom>
          <a:gradFill flip="none" rotWithShape="1">
            <a:gsLst>
              <a:gs pos="49000">
                <a:srgbClr val="00678E"/>
              </a:gs>
              <a:gs pos="100000">
                <a:srgbClr val="054059"/>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0"/>
          </p:nvPr>
        </p:nvSpPr>
        <p:spPr>
          <a:xfrm>
            <a:off x="477490" y="1046532"/>
            <a:ext cx="11233341" cy="537070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47F221CA-15EC-AA4B-B9B9-8C200269B705}"/>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1000"/>
                    </a14:imgEffect>
                  </a14:imgLayer>
                </a14:imgProps>
              </a:ext>
              <a:ext uri="{28A0092B-C50C-407E-A947-70E740481C1C}">
                <a14:useLocalDpi xmlns:a14="http://schemas.microsoft.com/office/drawing/2010/main"/>
              </a:ext>
            </a:extLst>
          </a:blip>
          <a:srcRect/>
          <a:stretch/>
        </p:blipFill>
        <p:spPr>
          <a:xfrm>
            <a:off x="0" y="-11875"/>
            <a:ext cx="12188825" cy="861741"/>
          </a:xfrm>
          <a:prstGeom prst="rect">
            <a:avLst/>
          </a:prstGeom>
          <a:effectLst/>
        </p:spPr>
      </p:pic>
      <p:sp>
        <p:nvSpPr>
          <p:cNvPr id="9" name="Rectangle 8">
            <a:extLst>
              <a:ext uri="{FF2B5EF4-FFF2-40B4-BE49-F238E27FC236}">
                <a16:creationId xmlns:a16="http://schemas.microsoft.com/office/drawing/2014/main" id="{9CAB06EA-44DA-AB40-BEA6-19D528D78C5C}"/>
              </a:ext>
            </a:extLst>
          </p:cNvPr>
          <p:cNvSpPr/>
          <p:nvPr userDrawn="1"/>
        </p:nvSpPr>
        <p:spPr>
          <a:xfrm rot="10800000">
            <a:off x="-1" y="-17230"/>
            <a:ext cx="11441152" cy="858644"/>
          </a:xfrm>
          <a:prstGeom prst="rect">
            <a:avLst/>
          </a:prstGeom>
          <a:gradFill>
            <a:gsLst>
              <a:gs pos="0">
                <a:schemeClr val="tx1">
                  <a:alpha val="44000"/>
                </a:schemeClr>
              </a:gs>
              <a:gs pos="100000">
                <a:schemeClr val="tx1">
                  <a:alpha val="0"/>
                </a:scheme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alpha val="0"/>
                </a:schemeClr>
              </a:solidFill>
            </a:endParaRPr>
          </a:p>
        </p:txBody>
      </p:sp>
      <p:sp>
        <p:nvSpPr>
          <p:cNvPr id="2" name="Title 1">
            <a:extLst>
              <a:ext uri="{FF2B5EF4-FFF2-40B4-BE49-F238E27FC236}">
                <a16:creationId xmlns:a16="http://schemas.microsoft.com/office/drawing/2014/main" id="{7C4C9523-3376-3747-8E12-EFBF715E851D}"/>
              </a:ext>
            </a:extLst>
          </p:cNvPr>
          <p:cNvSpPr>
            <a:spLocks noGrp="1"/>
          </p:cNvSpPr>
          <p:nvPr>
            <p:ph type="title"/>
          </p:nvPr>
        </p:nvSpPr>
        <p:spPr>
          <a:xfrm>
            <a:off x="481013" y="-25400"/>
            <a:ext cx="11630025" cy="875266"/>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571390445"/>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 column - whi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0B7D05-C3FD-824F-ACC1-06B0F19D8FF2}"/>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1000"/>
                    </a14:imgEffect>
                  </a14:imgLayer>
                </a14:imgProps>
              </a:ext>
              <a:ext uri="{28A0092B-C50C-407E-A947-70E740481C1C}">
                <a14:useLocalDpi xmlns:a14="http://schemas.microsoft.com/office/drawing/2010/main"/>
              </a:ext>
            </a:extLst>
          </a:blip>
          <a:srcRect/>
          <a:stretch/>
        </p:blipFill>
        <p:spPr>
          <a:xfrm>
            <a:off x="0" y="0"/>
            <a:ext cx="12188825" cy="861741"/>
          </a:xfrm>
          <a:prstGeom prst="rect">
            <a:avLst/>
          </a:prstGeom>
          <a:effectLst/>
        </p:spPr>
      </p:pic>
      <p:sp>
        <p:nvSpPr>
          <p:cNvPr id="2" name="Rectangle 1">
            <a:extLst>
              <a:ext uri="{FF2B5EF4-FFF2-40B4-BE49-F238E27FC236}">
                <a16:creationId xmlns:a16="http://schemas.microsoft.com/office/drawing/2014/main" id="{BC239AB2-0B4A-804A-BF6C-3A3F83A0050D}"/>
              </a:ext>
            </a:extLst>
          </p:cNvPr>
          <p:cNvSpPr/>
          <p:nvPr userDrawn="1"/>
        </p:nvSpPr>
        <p:spPr>
          <a:xfrm rot="10800000">
            <a:off x="-1" y="-5355"/>
            <a:ext cx="11441152" cy="858644"/>
          </a:xfrm>
          <a:prstGeom prst="rect">
            <a:avLst/>
          </a:prstGeom>
          <a:gradFill>
            <a:gsLst>
              <a:gs pos="0">
                <a:schemeClr val="tx1">
                  <a:alpha val="44000"/>
                </a:schemeClr>
              </a:gs>
              <a:gs pos="100000">
                <a:schemeClr val="tx1">
                  <a:alpha val="0"/>
                </a:scheme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alpha val="0"/>
                </a:schemeClr>
              </a:solidFill>
            </a:endParaRPr>
          </a:p>
        </p:txBody>
      </p:sp>
      <p:sp>
        <p:nvSpPr>
          <p:cNvPr id="7" name="Content Placeholder 6"/>
          <p:cNvSpPr>
            <a:spLocks noGrp="1"/>
          </p:cNvSpPr>
          <p:nvPr>
            <p:ph sz="quarter" idx="10"/>
          </p:nvPr>
        </p:nvSpPr>
        <p:spPr>
          <a:xfrm>
            <a:off x="477490" y="1046532"/>
            <a:ext cx="11233341"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62439C78-72FF-3142-A9B0-D4774D2BC511}"/>
              </a:ext>
            </a:extLst>
          </p:cNvPr>
          <p:cNvSpPr>
            <a:spLocks noGrp="1"/>
          </p:cNvSpPr>
          <p:nvPr>
            <p:ph type="title"/>
          </p:nvPr>
        </p:nvSpPr>
        <p:spPr>
          <a:xfrm>
            <a:off x="481013" y="3094"/>
            <a:ext cx="11630025" cy="858646"/>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58655336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 gre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52D6E2-D395-1B4B-81F6-65610DC4274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88825" cy="6574971"/>
          </a:xfrm>
          <a:prstGeom prst="rect">
            <a:avLst/>
          </a:prstGeom>
        </p:spPr>
      </p:pic>
      <p:sp>
        <p:nvSpPr>
          <p:cNvPr id="9" name="Title 8">
            <a:extLst>
              <a:ext uri="{FF2B5EF4-FFF2-40B4-BE49-F238E27FC236}">
                <a16:creationId xmlns:a16="http://schemas.microsoft.com/office/drawing/2014/main" id="{8A8BA626-69D1-1C40-A525-6CF771076F20}"/>
              </a:ext>
            </a:extLst>
          </p:cNvPr>
          <p:cNvSpPr>
            <a:spLocks noGrp="1"/>
          </p:cNvSpPr>
          <p:nvPr>
            <p:ph type="title"/>
          </p:nvPr>
        </p:nvSpPr>
        <p:spPr>
          <a:xfrm>
            <a:off x="1" y="954922"/>
            <a:ext cx="12188824" cy="764562"/>
          </a:xfrm>
          <a:solidFill>
            <a:srgbClr val="00B9EA"/>
          </a:solidFill>
        </p:spPr>
        <p:txBody>
          <a:bodyPr lIns="365760"/>
          <a:lstStyle>
            <a:lvl1pPr>
              <a:defRPr>
                <a:solidFill>
                  <a:schemeClr val="bg1"/>
                </a:solidFill>
              </a:defRPr>
            </a:lvl1pPr>
          </a:lstStyle>
          <a:p>
            <a:r>
              <a:rPr lang="en-US"/>
              <a:t>Click to edit Master title style</a:t>
            </a:r>
          </a:p>
        </p:txBody>
      </p:sp>
      <p:sp>
        <p:nvSpPr>
          <p:cNvPr id="8" name="Text Placeholder 6">
            <a:extLst>
              <a:ext uri="{FF2B5EF4-FFF2-40B4-BE49-F238E27FC236}">
                <a16:creationId xmlns:a16="http://schemas.microsoft.com/office/drawing/2014/main" id="{812907A1-3F22-8A45-9C0D-8FEE9CE61A29}"/>
              </a:ext>
            </a:extLst>
          </p:cNvPr>
          <p:cNvSpPr>
            <a:spLocks noGrp="1"/>
          </p:cNvSpPr>
          <p:nvPr>
            <p:ph type="body" sz="quarter" idx="12"/>
          </p:nvPr>
        </p:nvSpPr>
        <p:spPr>
          <a:xfrm>
            <a:off x="8055980" y="1052351"/>
            <a:ext cx="3912243" cy="667133"/>
          </a:xfrm>
          <a:prstGeom prst="rect">
            <a:avLst/>
          </a:prstGeom>
        </p:spPr>
        <p:txBody>
          <a:bodyPr anchor="ctr" anchorCtr="0"/>
          <a:lstStyle>
            <a:lvl1pPr marL="0" indent="0" algn="r">
              <a:buFontTx/>
              <a:buNone/>
              <a:defRPr sz="16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3981880166"/>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1 column - white">
    <p:spTree>
      <p:nvGrpSpPr>
        <p:cNvPr id="1" name=""/>
        <p:cNvGrpSpPr/>
        <p:nvPr/>
      </p:nvGrpSpPr>
      <p:grpSpPr>
        <a:xfrm>
          <a:off x="0" y="0"/>
          <a:ext cx="0" cy="0"/>
          <a:chOff x="0" y="0"/>
          <a:chExt cx="0" cy="0"/>
        </a:xfrm>
      </p:grpSpPr>
      <p:sp>
        <p:nvSpPr>
          <p:cNvPr id="7" name="Content Placeholder 6"/>
          <p:cNvSpPr>
            <a:spLocks noGrp="1"/>
          </p:cNvSpPr>
          <p:nvPr>
            <p:ph sz="quarter" idx="10"/>
          </p:nvPr>
        </p:nvSpPr>
        <p:spPr>
          <a:xfrm>
            <a:off x="477490" y="1046532"/>
            <a:ext cx="11233341"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DB8E9D2-978F-F948-98F4-81AD22B77672}"/>
              </a:ext>
            </a:extLst>
          </p:cNvPr>
          <p:cNvSpPr>
            <a:spLocks noGrp="1"/>
          </p:cNvSpPr>
          <p:nvPr>
            <p:ph type="title"/>
          </p:nvPr>
        </p:nvSpPr>
        <p:spPr>
          <a:xfrm>
            <a:off x="0" y="9894"/>
            <a:ext cx="12188824" cy="861741"/>
          </a:xfrm>
          <a:solidFill>
            <a:srgbClr val="00678E"/>
          </a:solidFill>
        </p:spPr>
        <p:txBody>
          <a:bodyPr lIns="45720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318686276"/>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678E"/>
                </a:solidFill>
              </a:defRPr>
            </a:lvl1pPr>
          </a:lstStyle>
          <a:p>
            <a:r>
              <a:rPr lang="en-US"/>
              <a:t>Click to edit Master title style</a:t>
            </a:r>
          </a:p>
        </p:txBody>
      </p:sp>
      <p:sp>
        <p:nvSpPr>
          <p:cNvPr id="7" name="Content Placeholder 6"/>
          <p:cNvSpPr>
            <a:spLocks noGrp="1"/>
          </p:cNvSpPr>
          <p:nvPr>
            <p:ph sz="quarter" idx="10"/>
          </p:nvPr>
        </p:nvSpPr>
        <p:spPr>
          <a:xfrm>
            <a:off x="477490" y="1046532"/>
            <a:ext cx="11233341"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3709366"/>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sz="half" idx="1"/>
          </p:nvPr>
        </p:nvSpPr>
        <p:spPr>
          <a:xfrm>
            <a:off x="499895" y="1677981"/>
            <a:ext cx="5504894" cy="4267200"/>
          </a:xfrm>
          <a:prstGeom prst="rect">
            <a:avLst/>
          </a:prstGeom>
        </p:spPr>
        <p:txBody>
          <a:bodyPr/>
          <a:lstStyle>
            <a:lvl1pPr marL="182880" indent="-182880">
              <a:defRPr sz="22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6315484" y="1677981"/>
            <a:ext cx="5664219" cy="4267200"/>
          </a:xfrm>
          <a:prstGeom prst="rect">
            <a:avLst/>
          </a:prstGeom>
        </p:spPr>
        <p:txBody>
          <a:bodyPr/>
          <a:lstStyle>
            <a:lvl1pPr marL="182880" indent="-182880">
              <a:defRPr sz="22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0"/>
          </p:nvPr>
        </p:nvSpPr>
        <p:spPr>
          <a:xfrm>
            <a:off x="499895" y="1068381"/>
            <a:ext cx="5494937" cy="457200"/>
          </a:xfrm>
          <a:prstGeom prst="rect">
            <a:avLst/>
          </a:prstGeom>
        </p:spPr>
        <p:txBody>
          <a:bodyPr>
            <a:noAutofit/>
          </a:bodyPr>
          <a:lstStyle>
            <a:lvl1pPr>
              <a:buNone/>
              <a:defRPr sz="2400" b="1"/>
            </a:lvl1pPr>
          </a:lstStyle>
          <a:p>
            <a:pPr lvl="0"/>
            <a:r>
              <a:rPr lang="en-US"/>
              <a:t>Click to edit Master text styles</a:t>
            </a:r>
          </a:p>
        </p:txBody>
      </p:sp>
      <p:sp>
        <p:nvSpPr>
          <p:cNvPr id="9" name="Text Placeholder 8"/>
          <p:cNvSpPr>
            <a:spLocks noGrp="1"/>
          </p:cNvSpPr>
          <p:nvPr>
            <p:ph type="body" sz="quarter" idx="11"/>
          </p:nvPr>
        </p:nvSpPr>
        <p:spPr>
          <a:xfrm>
            <a:off x="6315484" y="1068381"/>
            <a:ext cx="5664219" cy="457200"/>
          </a:xfrm>
          <a:prstGeom prst="rect">
            <a:avLst/>
          </a:prstGeom>
        </p:spPr>
        <p:txBody>
          <a:bodyPr>
            <a:noAutofit/>
          </a:bodyPr>
          <a:lstStyle>
            <a:lvl1pPr>
              <a:buNone/>
              <a:defRPr sz="2400" b="1"/>
            </a:lvl1pPr>
          </a:lstStyle>
          <a:p>
            <a:pPr lvl="0"/>
            <a:r>
              <a:rPr lang="en-US"/>
              <a:t>Click to edit Master text styles</a:t>
            </a:r>
          </a:p>
        </p:txBody>
      </p:sp>
    </p:spTree>
    <p:extLst>
      <p:ext uri="{BB962C8B-B14F-4D97-AF65-F5344CB8AC3E}">
        <p14:creationId xmlns:p14="http://schemas.microsoft.com/office/powerpoint/2010/main" val="17428853"/>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487573" y="1045595"/>
            <a:ext cx="10097983" cy="5244640"/>
          </a:xfrm>
          <a:prstGeom prst="rect">
            <a:avLst/>
          </a:prstGeom>
        </p:spPr>
        <p:txBody>
          <a:bodyPr rtlCol="0">
            <a:normAutofit/>
          </a:bodyPr>
          <a:lstStyle/>
          <a:p>
            <a:pPr lvl="0"/>
            <a:r>
              <a:rPr lang="en-US" noProof="0"/>
              <a:t>Click icon to add chart</a:t>
            </a:r>
          </a:p>
        </p:txBody>
      </p:sp>
    </p:spTree>
    <p:extLst>
      <p:ext uri="{BB962C8B-B14F-4D97-AF65-F5344CB8AC3E}">
        <p14:creationId xmlns:p14="http://schemas.microsoft.com/office/powerpoint/2010/main" val="3249498555"/>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ection - white">
    <p:spTree>
      <p:nvGrpSpPr>
        <p:cNvPr id="1" name=""/>
        <p:cNvGrpSpPr/>
        <p:nvPr/>
      </p:nvGrpSpPr>
      <p:grpSpPr>
        <a:xfrm>
          <a:off x="0" y="0"/>
          <a:ext cx="0" cy="0"/>
          <a:chOff x="0" y="0"/>
          <a:chExt cx="0" cy="0"/>
        </a:xfrm>
      </p:grpSpPr>
      <p:sp>
        <p:nvSpPr>
          <p:cNvPr id="4" name="Rectangle 3"/>
          <p:cNvSpPr/>
          <p:nvPr/>
        </p:nvSpPr>
        <p:spPr>
          <a:xfrm>
            <a:off x="0" y="676275"/>
            <a:ext cx="12188825"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0" y="2389457"/>
            <a:ext cx="12188825" cy="812725"/>
          </a:xfrm>
        </p:spPr>
        <p:txBody>
          <a:bodyPr/>
          <a:lstStyle>
            <a:lvl1pPr algn="ctr">
              <a:defRPr/>
            </a:lvl1pPr>
          </a:lstStyle>
          <a:p>
            <a:r>
              <a:rPr lang="en-US"/>
              <a:t>Click to edit Master title style</a:t>
            </a:r>
          </a:p>
        </p:txBody>
      </p:sp>
      <p:sp>
        <p:nvSpPr>
          <p:cNvPr id="7" name="Text Placeholder 6"/>
          <p:cNvSpPr>
            <a:spLocks noGrp="1"/>
          </p:cNvSpPr>
          <p:nvPr>
            <p:ph type="body" sz="quarter" idx="11"/>
          </p:nvPr>
        </p:nvSpPr>
        <p:spPr>
          <a:xfrm>
            <a:off x="1" y="3257084"/>
            <a:ext cx="12188824" cy="1150564"/>
          </a:xfrm>
          <a:prstGeom prst="rect">
            <a:avLst/>
          </a:prstGeo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912577882"/>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 column - g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5896530-3584-3D49-A4D0-33A12BB75FE1}"/>
              </a:ext>
            </a:extLst>
          </p:cNvPr>
          <p:cNvSpPr/>
          <p:nvPr userDrawn="1"/>
        </p:nvSpPr>
        <p:spPr>
          <a:xfrm>
            <a:off x="0" y="-25400"/>
            <a:ext cx="12188825" cy="6604330"/>
          </a:xfrm>
          <a:prstGeom prst="rect">
            <a:avLst/>
          </a:prstGeom>
          <a:gradFill flip="none" rotWithShape="1">
            <a:gsLst>
              <a:gs pos="49000">
                <a:srgbClr val="00678E"/>
              </a:gs>
              <a:gs pos="100000">
                <a:srgbClr val="054059"/>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8" name="Content Placeholder 6"/>
          <p:cNvSpPr>
            <a:spLocks noGrp="1"/>
          </p:cNvSpPr>
          <p:nvPr>
            <p:ph sz="quarter" idx="10"/>
          </p:nvPr>
        </p:nvSpPr>
        <p:spPr>
          <a:xfrm>
            <a:off x="477490" y="1046532"/>
            <a:ext cx="11233341"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EDDEF36-814A-A84D-888F-90E2E3CBA9F3}"/>
              </a:ext>
            </a:extLst>
          </p:cNvPr>
          <p:cNvCxnSpPr>
            <a:cxnSpLocks/>
          </p:cNvCxnSpPr>
          <p:nvPr userDrawn="1"/>
        </p:nvCxnSpPr>
        <p:spPr>
          <a:xfrm>
            <a:off x="0"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0674969"/>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 column  - gree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3540900-7A3C-E14C-9AF7-AEDAA5FB6305}"/>
              </a:ext>
            </a:extLst>
          </p:cNvPr>
          <p:cNvSpPr/>
          <p:nvPr userDrawn="1"/>
        </p:nvSpPr>
        <p:spPr>
          <a:xfrm>
            <a:off x="0" y="-25400"/>
            <a:ext cx="12188825" cy="65882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ontent Placeholder 2"/>
          <p:cNvSpPr>
            <a:spLocks noGrp="1"/>
          </p:cNvSpPr>
          <p:nvPr>
            <p:ph sz="half" idx="1"/>
          </p:nvPr>
        </p:nvSpPr>
        <p:spPr>
          <a:xfrm>
            <a:off x="499895" y="1677981"/>
            <a:ext cx="5504894" cy="4267200"/>
          </a:xfrm>
          <a:prstGeom prst="rect">
            <a:avLst/>
          </a:prstGeom>
        </p:spPr>
        <p:txBody>
          <a:bodyPr/>
          <a:lstStyle>
            <a:lvl1pPr marL="182880" indent="-182880">
              <a:defRPr sz="2200" b="0" baseline="0">
                <a:solidFill>
                  <a:srgbClr val="FFFFFF"/>
                </a:solidFill>
              </a:defRPr>
            </a:lvl1pPr>
            <a:lvl2pPr>
              <a:buSzPct val="80000"/>
              <a:buFont typeface="Courier New" pitchFamily="49" charset="0"/>
              <a:buChar char="o"/>
              <a:defRPr lang="en-US" sz="2200" kern="1200" dirty="0" smtClean="0">
                <a:solidFill>
                  <a:srgbClr val="FFFFFF"/>
                </a:solidFill>
                <a:latin typeface="+mn-lt"/>
                <a:ea typeface="+mn-ea"/>
                <a:cs typeface="+mn-cs"/>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2"/>
          </p:nvPr>
        </p:nvSpPr>
        <p:spPr>
          <a:xfrm>
            <a:off x="6315484" y="1677981"/>
            <a:ext cx="5664219" cy="4267200"/>
          </a:xfrm>
          <a:prstGeom prst="rect">
            <a:avLst/>
          </a:prstGeom>
        </p:spPr>
        <p:txBody>
          <a:bodyPr/>
          <a:lstStyle>
            <a:lvl1pPr marL="182880" indent="-182880">
              <a:defRPr sz="2200" b="0">
                <a:solidFill>
                  <a:srgbClr val="FFFFFF"/>
                </a:solidFill>
              </a:defRPr>
            </a:lvl1pPr>
            <a:lvl2pPr>
              <a:buSzPct val="80000"/>
              <a:buFont typeface="Courier New" pitchFamily="49" charset="0"/>
              <a:buChar char="o"/>
              <a:defRPr sz="2200">
                <a:solidFill>
                  <a:srgbClr val="FFFFFF"/>
                </a:solidFill>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p:cNvSpPr>
            <a:spLocks noGrp="1"/>
          </p:cNvSpPr>
          <p:nvPr>
            <p:ph type="body" sz="quarter" idx="10"/>
          </p:nvPr>
        </p:nvSpPr>
        <p:spPr>
          <a:xfrm>
            <a:off x="499895" y="1068381"/>
            <a:ext cx="5494937"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
        <p:nvSpPr>
          <p:cNvPr id="12" name="Text Placeholder 8"/>
          <p:cNvSpPr>
            <a:spLocks noGrp="1"/>
          </p:cNvSpPr>
          <p:nvPr>
            <p:ph type="body" sz="quarter" idx="11"/>
          </p:nvPr>
        </p:nvSpPr>
        <p:spPr>
          <a:xfrm>
            <a:off x="6315484" y="1068381"/>
            <a:ext cx="5664219"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cxnSp>
        <p:nvCxnSpPr>
          <p:cNvPr id="13" name="Straight Connector 12">
            <a:extLst>
              <a:ext uri="{FF2B5EF4-FFF2-40B4-BE49-F238E27FC236}">
                <a16:creationId xmlns:a16="http://schemas.microsoft.com/office/drawing/2014/main" id="{C51CE0A7-D2EB-0248-8CFA-27363BE639E7}"/>
              </a:ext>
            </a:extLst>
          </p:cNvPr>
          <p:cNvCxnSpPr>
            <a:cxnSpLocks/>
          </p:cNvCxnSpPr>
          <p:nvPr userDrawn="1"/>
        </p:nvCxnSpPr>
        <p:spPr>
          <a:xfrm>
            <a:off x="0"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2495225"/>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hart -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8F7D5C5-4262-BA4F-AF63-814AD9090BEE}"/>
              </a:ext>
            </a:extLst>
          </p:cNvPr>
          <p:cNvSpPr/>
          <p:nvPr userDrawn="1"/>
        </p:nvSpPr>
        <p:spPr>
          <a:xfrm>
            <a:off x="0" y="-25401"/>
            <a:ext cx="12188825" cy="6616205"/>
          </a:xfrm>
          <a:prstGeom prst="rect">
            <a:avLst/>
          </a:prstGeom>
          <a:gradFill flip="none" rotWithShape="1">
            <a:gsLst>
              <a:gs pos="49000">
                <a:srgbClr val="00678E"/>
              </a:gs>
              <a:gs pos="100000">
                <a:srgbClr val="054059"/>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hart Placeholder 6"/>
          <p:cNvSpPr>
            <a:spLocks noGrp="1"/>
          </p:cNvSpPr>
          <p:nvPr>
            <p:ph type="chart" sz="quarter" idx="10"/>
          </p:nvPr>
        </p:nvSpPr>
        <p:spPr>
          <a:xfrm>
            <a:off x="487573" y="1045595"/>
            <a:ext cx="10097983" cy="5244640"/>
          </a:xfrm>
          <a:prstGeom prst="rect">
            <a:avLst/>
          </a:prstGeom>
        </p:spPr>
        <p:txBody>
          <a:bodyPr rtlCol="0">
            <a:normAutofit/>
          </a:bodyPr>
          <a:lstStyle>
            <a:lvl1pPr>
              <a:defRPr>
                <a:solidFill>
                  <a:srgbClr val="FFFFFF"/>
                </a:solidFill>
              </a:defRPr>
            </a:lvl1pPr>
          </a:lstStyle>
          <a:p>
            <a:pPr lvl="0"/>
            <a:r>
              <a:rPr lang="en-US" noProof="0"/>
              <a:t>Click icon to add chart</a:t>
            </a:r>
          </a:p>
        </p:txBody>
      </p:sp>
    </p:spTree>
    <p:extLst>
      <p:ext uri="{BB962C8B-B14F-4D97-AF65-F5344CB8AC3E}">
        <p14:creationId xmlns:p14="http://schemas.microsoft.com/office/powerpoint/2010/main" val="2192634326"/>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pic>
        <p:nvPicPr>
          <p:cNvPr id="5" name="Picture 4" descr="A picture containing outdoor, nature, tree, mountain&#10;&#10;Description automatically generated">
            <a:extLst>
              <a:ext uri="{FF2B5EF4-FFF2-40B4-BE49-F238E27FC236}">
                <a16:creationId xmlns:a16="http://schemas.microsoft.com/office/drawing/2014/main" id="{CA1FD2A0-5927-4336-B60C-D41311615518}"/>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t="42189" b="48327"/>
          <a:stretch/>
        </p:blipFill>
        <p:spPr>
          <a:xfrm>
            <a:off x="20" y="0"/>
            <a:ext cx="12188805" cy="1732180"/>
          </a:xfrm>
          <a:prstGeom prst="rect">
            <a:avLst/>
          </a:prstGeom>
        </p:spPr>
      </p:pic>
      <p:sp>
        <p:nvSpPr>
          <p:cNvPr id="9" name="Text Placeholder 8"/>
          <p:cNvSpPr>
            <a:spLocks noGrp="1"/>
          </p:cNvSpPr>
          <p:nvPr>
            <p:ph type="body" sz="quarter" idx="10"/>
          </p:nvPr>
        </p:nvSpPr>
        <p:spPr>
          <a:xfrm>
            <a:off x="609443" y="1828802"/>
            <a:ext cx="10823932" cy="4500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609442" y="338407"/>
            <a:ext cx="5496003" cy="936084"/>
          </a:xfrm>
          <a:noFill/>
        </p:spPr>
        <p:txBody>
          <a:bodyPr/>
          <a:lstStyle>
            <a:lvl1pPr algn="l">
              <a:lnSpc>
                <a:spcPct val="90000"/>
              </a:lnSpc>
              <a:defRPr>
                <a:solidFill>
                  <a:schemeClr val="accent6">
                    <a:lumMod val="50000"/>
                  </a:schemeClr>
                </a:solidFill>
              </a:defRPr>
            </a:lvl1pPr>
          </a:lstStyle>
          <a:p>
            <a:r>
              <a:rPr lang="en-US"/>
              <a:t>Simple Slide</a:t>
            </a:r>
          </a:p>
        </p:txBody>
      </p:sp>
    </p:spTree>
    <p:extLst>
      <p:ext uri="{BB962C8B-B14F-4D97-AF65-F5344CB8AC3E}">
        <p14:creationId xmlns:p14="http://schemas.microsoft.com/office/powerpoint/2010/main" val="12239450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4" name="Text Placeholder 14"/>
          <p:cNvSpPr>
            <a:spLocks noGrp="1"/>
          </p:cNvSpPr>
          <p:nvPr>
            <p:ph idx="1"/>
          </p:nvPr>
        </p:nvSpPr>
        <p:spPr bwMode="auto">
          <a:xfrm>
            <a:off x="609441" y="1203325"/>
            <a:ext cx="10969943" cy="51895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2399">
                <a:solidFill>
                  <a:schemeClr val="tx1">
                    <a:lumMod val="50000"/>
                  </a:schemeClr>
                </a:solidFill>
                <a:latin typeface="Franklin Gothic Book" panose="020B0503020102020204" pitchFamily="34" charset="0"/>
              </a:defRPr>
            </a:lvl1pPr>
            <a:lvl2pPr>
              <a:defRPr>
                <a:solidFill>
                  <a:schemeClr val="tx1">
                    <a:lumMod val="50000"/>
                  </a:schemeClr>
                </a:solidFill>
                <a:latin typeface="+mn-lt"/>
              </a:defRPr>
            </a:lvl2pPr>
            <a:lvl3pPr>
              <a:defRPr>
                <a:solidFill>
                  <a:schemeClr val="tx1">
                    <a:lumMod val="50000"/>
                  </a:schemeClr>
                </a:solidFill>
                <a:latin typeface="+mn-lt"/>
              </a:defRPr>
            </a:lvl3pPr>
            <a:lvl4pPr>
              <a:defRPr>
                <a:solidFill>
                  <a:schemeClr val="tx1">
                    <a:lumMod val="50000"/>
                  </a:schemeClr>
                </a:solidFill>
                <a:latin typeface="+mn-lt"/>
              </a:defRPr>
            </a:lvl4pPr>
            <a:lvl5pPr>
              <a:defRPr>
                <a:solidFill>
                  <a:schemeClr val="tx1">
                    <a:lumMod val="50000"/>
                  </a:schemeClr>
                </a:solidFill>
                <a:latin typeface="+mn-lt"/>
              </a:defRPr>
            </a:lvl5pPr>
          </a:lstStyle>
          <a:p>
            <a:pPr marL="342797" marR="0" lvl="0" indent="-342797" algn="l" defTabSz="457063" rtl="0" eaLnBrk="1" fontAlgn="base" latinLnBrk="0" hangingPunct="1">
              <a:lnSpc>
                <a:spcPct val="100000"/>
              </a:lnSpc>
              <a:spcBef>
                <a:spcPct val="20000"/>
              </a:spcBef>
              <a:spcAft>
                <a:spcPct val="0"/>
              </a:spcAft>
              <a:buClrTx/>
              <a:buSzTx/>
              <a:buFont typeface="Arial" charset="0"/>
              <a:buChar char="•"/>
              <a:tabLst/>
              <a:defRPr/>
            </a:pPr>
            <a:r>
              <a:rPr kumimoji="0" lang="en-US" sz="2599" b="0" i="0" u="none" strike="noStrike" kern="1200" cap="none" spc="0" normalizeH="0" baseline="0" noProof="0">
                <a:ln>
                  <a:noFill/>
                </a:ln>
                <a:solidFill>
                  <a:srgbClr val="282B2E"/>
                </a:solidFill>
                <a:effectLst/>
                <a:uLnTx/>
                <a:uFillTx/>
                <a:latin typeface="Franklin Gothic Medium"/>
                <a:cs typeface="Arial"/>
              </a:rPr>
              <a:t>Click to edit Master text styles</a:t>
            </a:r>
          </a:p>
          <a:p>
            <a:pPr marL="742727" marR="0" lvl="1" indent="-285664" algn="l" defTabSz="457063" rtl="0" eaLnBrk="1" fontAlgn="base" latinLnBrk="0" hangingPunct="1">
              <a:lnSpc>
                <a:spcPct val="100000"/>
              </a:lnSpc>
              <a:spcBef>
                <a:spcPct val="20000"/>
              </a:spcBef>
              <a:spcAft>
                <a:spcPct val="0"/>
              </a:spcAft>
              <a:buClrTx/>
              <a:buSzTx/>
              <a:buFont typeface="Arial" charset="0"/>
              <a:buChar char="–"/>
              <a:tabLst/>
              <a:defRPr/>
            </a:pPr>
            <a:r>
              <a:rPr kumimoji="0" lang="en-US" sz="2399" b="0" i="0" u="none" strike="noStrike" kern="1200" cap="none" spc="0" normalizeH="0" baseline="0" noProof="0">
                <a:ln>
                  <a:noFill/>
                </a:ln>
                <a:solidFill>
                  <a:srgbClr val="282B2E"/>
                </a:solidFill>
                <a:effectLst/>
                <a:uLnTx/>
                <a:uFillTx/>
                <a:latin typeface="+mn-lt"/>
                <a:cs typeface="Arial"/>
              </a:rPr>
              <a:t>Second level</a:t>
            </a:r>
          </a:p>
          <a:p>
            <a:pPr marL="1142657" marR="0" lvl="2" indent="-228531" algn="l" defTabSz="457063" rtl="0" eaLnBrk="1" fontAlgn="base" latinLnBrk="0" hangingPunct="1">
              <a:lnSpc>
                <a:spcPct val="100000"/>
              </a:lnSpc>
              <a:spcBef>
                <a:spcPct val="20000"/>
              </a:spcBef>
              <a:spcAft>
                <a:spcPct val="0"/>
              </a:spcAft>
              <a:buClrTx/>
              <a:buSzTx/>
              <a:buFont typeface="Arial" charset="0"/>
              <a:buChar char="•"/>
              <a:tabLst/>
              <a:defRPr/>
            </a:pPr>
            <a:r>
              <a:rPr kumimoji="0" lang="en-US" sz="2199" b="0" i="0" u="none" strike="noStrike" kern="1200" cap="none" spc="0" normalizeH="0" baseline="0" noProof="0">
                <a:ln>
                  <a:noFill/>
                </a:ln>
                <a:solidFill>
                  <a:srgbClr val="282B2E"/>
                </a:solidFill>
                <a:effectLst/>
                <a:uLnTx/>
                <a:uFillTx/>
                <a:latin typeface="+mn-lt"/>
                <a:cs typeface="Arial"/>
              </a:rPr>
              <a:t>Third level</a:t>
            </a:r>
          </a:p>
          <a:p>
            <a:pPr marL="1599720" marR="0" lvl="3" indent="-228531" algn="l" defTabSz="457063" rtl="0" eaLnBrk="1" fontAlgn="base" latinLnBrk="0" hangingPunct="1">
              <a:lnSpc>
                <a:spcPct val="100000"/>
              </a:lnSpc>
              <a:spcBef>
                <a:spcPct val="20000"/>
              </a:spcBef>
              <a:spcAft>
                <a:spcPct val="0"/>
              </a:spcAft>
              <a:buClrTx/>
              <a:buSzTx/>
              <a:buFont typeface="Arial" charset="0"/>
              <a:buChar char="–"/>
              <a:tabLst/>
              <a:defRPr/>
            </a:pPr>
            <a:r>
              <a:rPr kumimoji="0" lang="en-US" sz="1999" b="0" i="0" u="none" strike="noStrike" kern="1200" cap="none" spc="0" normalizeH="0" baseline="0" noProof="0">
                <a:ln>
                  <a:noFill/>
                </a:ln>
                <a:solidFill>
                  <a:srgbClr val="282B2E"/>
                </a:solidFill>
                <a:effectLst/>
                <a:uLnTx/>
                <a:uFillTx/>
                <a:latin typeface="+mn-lt"/>
                <a:cs typeface="Arial"/>
              </a:rPr>
              <a:t>Fourth level</a:t>
            </a:r>
          </a:p>
          <a:p>
            <a:pPr marL="2056783" marR="0" lvl="4" indent="-228531" algn="l" defTabSz="457063" rtl="0" eaLnBrk="1" fontAlgn="base" latinLnBrk="0" hangingPunct="1">
              <a:lnSpc>
                <a:spcPct val="100000"/>
              </a:lnSpc>
              <a:spcBef>
                <a:spcPct val="20000"/>
              </a:spcBef>
              <a:spcAft>
                <a:spcPct val="0"/>
              </a:spcAft>
              <a:buClrTx/>
              <a:buSzTx/>
              <a:buFont typeface="Arial" charset="0"/>
              <a:buChar char="»"/>
              <a:tabLst/>
              <a:defRPr/>
            </a:pPr>
            <a:r>
              <a:rPr kumimoji="0" lang="en-US" sz="1799" b="0" i="0" u="none" strike="noStrike" kern="1200" cap="none" spc="0" normalizeH="0" baseline="0" noProof="0">
                <a:ln>
                  <a:noFill/>
                </a:ln>
                <a:solidFill>
                  <a:srgbClr val="282B2E"/>
                </a:solidFill>
                <a:effectLst/>
                <a:uLnTx/>
                <a:uFillTx/>
                <a:latin typeface="+mn-lt"/>
                <a:cs typeface="Arial"/>
              </a:rPr>
              <a:t>Fifth level</a:t>
            </a:r>
          </a:p>
        </p:txBody>
      </p:sp>
    </p:spTree>
    <p:extLst>
      <p:ext uri="{BB962C8B-B14F-4D97-AF65-F5344CB8AC3E}">
        <p14:creationId xmlns:p14="http://schemas.microsoft.com/office/powerpoint/2010/main" val="1865125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31062E-E1DC-C446-A519-C408988BDA7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88825" cy="6574971"/>
          </a:xfrm>
          <a:prstGeom prst="rect">
            <a:avLst/>
          </a:prstGeom>
        </p:spPr>
      </p:pic>
      <p:sp>
        <p:nvSpPr>
          <p:cNvPr id="9" name="Title 8">
            <a:extLst>
              <a:ext uri="{FF2B5EF4-FFF2-40B4-BE49-F238E27FC236}">
                <a16:creationId xmlns:a16="http://schemas.microsoft.com/office/drawing/2014/main" id="{8A8BA626-69D1-1C40-A525-6CF771076F20}"/>
              </a:ext>
            </a:extLst>
          </p:cNvPr>
          <p:cNvSpPr>
            <a:spLocks noGrp="1"/>
          </p:cNvSpPr>
          <p:nvPr>
            <p:ph type="title"/>
          </p:nvPr>
        </p:nvSpPr>
        <p:spPr>
          <a:xfrm>
            <a:off x="1" y="954922"/>
            <a:ext cx="12188824" cy="764562"/>
          </a:xfrm>
          <a:solidFill>
            <a:srgbClr val="43BDBB"/>
          </a:solidFill>
        </p:spPr>
        <p:txBody>
          <a:bodyPr lIns="365760"/>
          <a:lstStyle>
            <a:lvl1pPr>
              <a:defRPr>
                <a:solidFill>
                  <a:schemeClr val="bg1"/>
                </a:solidFill>
              </a:defRPr>
            </a:lvl1pPr>
          </a:lstStyle>
          <a:p>
            <a:r>
              <a:rPr lang="en-US"/>
              <a:t>Click to edit Master title style</a:t>
            </a:r>
          </a:p>
        </p:txBody>
      </p:sp>
      <p:sp>
        <p:nvSpPr>
          <p:cNvPr id="8" name="Text Placeholder 6">
            <a:extLst>
              <a:ext uri="{FF2B5EF4-FFF2-40B4-BE49-F238E27FC236}">
                <a16:creationId xmlns:a16="http://schemas.microsoft.com/office/drawing/2014/main" id="{812907A1-3F22-8A45-9C0D-8FEE9CE61A29}"/>
              </a:ext>
            </a:extLst>
          </p:cNvPr>
          <p:cNvSpPr>
            <a:spLocks noGrp="1"/>
          </p:cNvSpPr>
          <p:nvPr>
            <p:ph type="body" sz="quarter" idx="12"/>
          </p:nvPr>
        </p:nvSpPr>
        <p:spPr>
          <a:xfrm>
            <a:off x="8055980" y="1052351"/>
            <a:ext cx="3912243" cy="667133"/>
          </a:xfrm>
          <a:prstGeom prst="rect">
            <a:avLst/>
          </a:prstGeom>
        </p:spPr>
        <p:txBody>
          <a:bodyPr anchor="ctr" anchorCtr="0"/>
          <a:lstStyle>
            <a:lvl1pPr marL="0" indent="0" algn="r">
              <a:buFontTx/>
              <a:buNone/>
              <a:defRPr sz="16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4085620511"/>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Rectangle 4"/>
          <p:cNvSpPr/>
          <p:nvPr/>
        </p:nvSpPr>
        <p:spPr>
          <a:xfrm>
            <a:off x="0" y="676275"/>
            <a:ext cx="12188825"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pic>
        <p:nvPicPr>
          <p:cNvPr id="6" name="Picture 14" descr="EERE identifier_vert_2017_top bleed_BC.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63600" y="0"/>
            <a:ext cx="1831975" cy="133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0" y="3412568"/>
            <a:ext cx="12188825" cy="34571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Subtitle 2"/>
          <p:cNvSpPr>
            <a:spLocks noGrp="1"/>
          </p:cNvSpPr>
          <p:nvPr>
            <p:ph type="subTitle" idx="1"/>
          </p:nvPr>
        </p:nvSpPr>
        <p:spPr>
          <a:xfrm>
            <a:off x="738928" y="1544720"/>
            <a:ext cx="11023467" cy="702831"/>
          </a:xfrm>
          <a:prstGeom prst="rect">
            <a:avLst/>
          </a:prstGeom>
        </p:spPr>
        <p:txBody>
          <a:bodyPr>
            <a:normAutofit/>
          </a:bodyPr>
          <a:lstStyle>
            <a:lvl1pPr marL="0" indent="0" algn="l">
              <a:buNone/>
              <a:defRPr sz="4000" b="1" i="0">
                <a:solidFill>
                  <a:srgbClr val="282B2E"/>
                </a:solidFill>
                <a:latin typeface="+mj-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0" name="Text Placeholder 17"/>
          <p:cNvSpPr>
            <a:spLocks noGrp="1"/>
          </p:cNvSpPr>
          <p:nvPr>
            <p:ph type="body" sz="quarter" idx="10"/>
          </p:nvPr>
        </p:nvSpPr>
        <p:spPr>
          <a:xfrm>
            <a:off x="739366" y="2400759"/>
            <a:ext cx="5559954"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rgbClr val="282B2E"/>
                </a:solidFill>
                <a:effectLst/>
                <a:uLnTx/>
                <a:uFillTx/>
                <a:latin typeface="+mn-lt"/>
                <a:cs typeface="Arial"/>
              </a:defRPr>
            </a:lvl1pPr>
          </a:lstStyle>
          <a:p>
            <a:pPr lvl="0"/>
            <a:r>
              <a:rPr lang="en-US" noProof="0"/>
              <a:t>Click to edit Master text styles</a:t>
            </a:r>
          </a:p>
        </p:txBody>
      </p:sp>
      <p:sp>
        <p:nvSpPr>
          <p:cNvPr id="22" name="Text Placeholder 18"/>
          <p:cNvSpPr>
            <a:spLocks noGrp="1"/>
          </p:cNvSpPr>
          <p:nvPr>
            <p:ph type="body" sz="quarter" idx="13"/>
          </p:nvPr>
        </p:nvSpPr>
        <p:spPr>
          <a:xfrm>
            <a:off x="745281" y="2848574"/>
            <a:ext cx="2472608" cy="288687"/>
          </a:xfrm>
          <a:prstGeom prst="rect">
            <a:avLst/>
          </a:prstGeom>
        </p:spPr>
        <p:txBody>
          <a:bodyPr>
            <a:normAutofit/>
          </a:bodyPr>
          <a:lstStyle>
            <a:lvl1pPr>
              <a:buNone/>
              <a:defRPr sz="1200">
                <a:solidFill>
                  <a:srgbClr val="282B2E"/>
                </a:solidFill>
                <a:latin typeface="+mn-lt"/>
                <a:cs typeface="Arial"/>
              </a:defRPr>
            </a:lvl1pPr>
            <a:lvl5pPr>
              <a:defRPr/>
            </a:lvl5pPr>
          </a:lstStyle>
          <a:p>
            <a:pPr lvl="0"/>
            <a:r>
              <a:rPr lang="en-US"/>
              <a:t>Click to edit Master text styles</a:t>
            </a:r>
          </a:p>
        </p:txBody>
      </p:sp>
    </p:spTree>
    <p:extLst>
      <p:ext uri="{BB962C8B-B14F-4D97-AF65-F5344CB8AC3E}">
        <p14:creationId xmlns:p14="http://schemas.microsoft.com/office/powerpoint/2010/main" val="3944303383"/>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477490" y="1046532"/>
            <a:ext cx="11233341"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1269922"/>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sz="half" idx="1"/>
          </p:nvPr>
        </p:nvSpPr>
        <p:spPr>
          <a:xfrm>
            <a:off x="499895" y="1677981"/>
            <a:ext cx="5504894" cy="4267200"/>
          </a:xfrm>
          <a:prstGeom prst="rect">
            <a:avLst/>
          </a:prstGeom>
        </p:spPr>
        <p:txBody>
          <a:bodyPr/>
          <a:lstStyle>
            <a:lvl1pPr marL="182880" indent="-182880">
              <a:defRPr sz="22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6315484" y="1677981"/>
            <a:ext cx="5664219" cy="4267200"/>
          </a:xfrm>
          <a:prstGeom prst="rect">
            <a:avLst/>
          </a:prstGeom>
        </p:spPr>
        <p:txBody>
          <a:bodyPr/>
          <a:lstStyle>
            <a:lvl1pPr marL="182880" indent="-182880">
              <a:defRPr sz="22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0"/>
          </p:nvPr>
        </p:nvSpPr>
        <p:spPr>
          <a:xfrm>
            <a:off x="499895" y="1068381"/>
            <a:ext cx="5494937" cy="457200"/>
          </a:xfrm>
          <a:prstGeom prst="rect">
            <a:avLst/>
          </a:prstGeom>
        </p:spPr>
        <p:txBody>
          <a:bodyPr>
            <a:noAutofit/>
          </a:bodyPr>
          <a:lstStyle>
            <a:lvl1pPr>
              <a:buNone/>
              <a:defRPr sz="2400" b="1"/>
            </a:lvl1pPr>
          </a:lstStyle>
          <a:p>
            <a:pPr lvl="0"/>
            <a:r>
              <a:rPr lang="en-US"/>
              <a:t>Click to edit Master text styles</a:t>
            </a:r>
          </a:p>
        </p:txBody>
      </p:sp>
      <p:sp>
        <p:nvSpPr>
          <p:cNvPr id="9" name="Text Placeholder 8"/>
          <p:cNvSpPr>
            <a:spLocks noGrp="1"/>
          </p:cNvSpPr>
          <p:nvPr>
            <p:ph type="body" sz="quarter" idx="11"/>
          </p:nvPr>
        </p:nvSpPr>
        <p:spPr>
          <a:xfrm>
            <a:off x="6315484" y="1068381"/>
            <a:ext cx="5664219" cy="457200"/>
          </a:xfrm>
          <a:prstGeom prst="rect">
            <a:avLst/>
          </a:prstGeom>
        </p:spPr>
        <p:txBody>
          <a:bodyPr>
            <a:noAutofit/>
          </a:bodyPr>
          <a:lstStyle>
            <a:lvl1pPr>
              <a:buNone/>
              <a:defRPr sz="2400" b="1"/>
            </a:lvl1pPr>
          </a:lstStyle>
          <a:p>
            <a:pPr lvl="0"/>
            <a:r>
              <a:rPr lang="en-US"/>
              <a:t>Click to edit Master text styles</a:t>
            </a:r>
          </a:p>
        </p:txBody>
      </p:sp>
    </p:spTree>
    <p:extLst>
      <p:ext uri="{BB962C8B-B14F-4D97-AF65-F5344CB8AC3E}">
        <p14:creationId xmlns:p14="http://schemas.microsoft.com/office/powerpoint/2010/main" val="1432944639"/>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487573" y="1045595"/>
            <a:ext cx="10097983" cy="5244640"/>
          </a:xfrm>
          <a:prstGeom prst="rect">
            <a:avLst/>
          </a:prstGeom>
        </p:spPr>
        <p:txBody>
          <a:bodyPr rtlCol="0">
            <a:normAutofit/>
          </a:bodyPr>
          <a:lstStyle/>
          <a:p>
            <a:pPr lvl="0"/>
            <a:r>
              <a:rPr lang="en-US" noProof="0"/>
              <a:t>Click icon to add chart</a:t>
            </a:r>
          </a:p>
        </p:txBody>
      </p:sp>
    </p:spTree>
    <p:extLst>
      <p:ext uri="{BB962C8B-B14F-4D97-AF65-F5344CB8AC3E}">
        <p14:creationId xmlns:p14="http://schemas.microsoft.com/office/powerpoint/2010/main" val="1858212728"/>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Section - white">
    <p:spTree>
      <p:nvGrpSpPr>
        <p:cNvPr id="1" name=""/>
        <p:cNvGrpSpPr/>
        <p:nvPr/>
      </p:nvGrpSpPr>
      <p:grpSpPr>
        <a:xfrm>
          <a:off x="0" y="0"/>
          <a:ext cx="0" cy="0"/>
          <a:chOff x="0" y="0"/>
          <a:chExt cx="0" cy="0"/>
        </a:xfrm>
      </p:grpSpPr>
      <p:sp>
        <p:nvSpPr>
          <p:cNvPr id="4" name="Rectangle 3"/>
          <p:cNvSpPr/>
          <p:nvPr/>
        </p:nvSpPr>
        <p:spPr>
          <a:xfrm>
            <a:off x="0" y="676275"/>
            <a:ext cx="12188825"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0" y="2389457"/>
            <a:ext cx="12188825" cy="812725"/>
          </a:xfrm>
        </p:spPr>
        <p:txBody>
          <a:bodyPr/>
          <a:lstStyle>
            <a:lvl1pPr algn="ctr">
              <a:defRPr/>
            </a:lvl1pPr>
          </a:lstStyle>
          <a:p>
            <a:r>
              <a:rPr lang="en-US"/>
              <a:t>Click to edit Master title style</a:t>
            </a:r>
          </a:p>
        </p:txBody>
      </p:sp>
      <p:sp>
        <p:nvSpPr>
          <p:cNvPr id="7" name="Text Placeholder 6"/>
          <p:cNvSpPr>
            <a:spLocks noGrp="1"/>
          </p:cNvSpPr>
          <p:nvPr>
            <p:ph type="body" sz="quarter" idx="11"/>
          </p:nvPr>
        </p:nvSpPr>
        <p:spPr>
          <a:xfrm>
            <a:off x="1" y="3257084"/>
            <a:ext cx="12188824" cy="1150564"/>
          </a:xfrm>
          <a:prstGeom prst="rect">
            <a:avLst/>
          </a:prstGeo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748171482"/>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 column - green">
    <p:spTree>
      <p:nvGrpSpPr>
        <p:cNvPr id="1" name=""/>
        <p:cNvGrpSpPr/>
        <p:nvPr/>
      </p:nvGrpSpPr>
      <p:grpSpPr>
        <a:xfrm>
          <a:off x="0" y="0"/>
          <a:ext cx="0" cy="0"/>
          <a:chOff x="0" y="0"/>
          <a:chExt cx="0" cy="0"/>
        </a:xfrm>
      </p:grpSpPr>
      <p:sp>
        <p:nvSpPr>
          <p:cNvPr id="4" name="Rectangle 3"/>
          <p:cNvSpPr/>
          <p:nvPr/>
        </p:nvSpPr>
        <p:spPr>
          <a:xfrm>
            <a:off x="0" y="847725"/>
            <a:ext cx="12188825"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12188825"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8" name="Content Placeholder 6"/>
          <p:cNvSpPr>
            <a:spLocks noGrp="1"/>
          </p:cNvSpPr>
          <p:nvPr>
            <p:ph sz="quarter" idx="10"/>
          </p:nvPr>
        </p:nvSpPr>
        <p:spPr>
          <a:xfrm>
            <a:off x="477490" y="1046532"/>
            <a:ext cx="11233341"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7419872"/>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2 column  - green">
    <p:spTree>
      <p:nvGrpSpPr>
        <p:cNvPr id="1" name=""/>
        <p:cNvGrpSpPr/>
        <p:nvPr/>
      </p:nvGrpSpPr>
      <p:grpSpPr>
        <a:xfrm>
          <a:off x="0" y="0"/>
          <a:ext cx="0" cy="0"/>
          <a:chOff x="0" y="0"/>
          <a:chExt cx="0" cy="0"/>
        </a:xfrm>
      </p:grpSpPr>
      <p:sp>
        <p:nvSpPr>
          <p:cNvPr id="7" name="Rectangle 6"/>
          <p:cNvSpPr/>
          <p:nvPr/>
        </p:nvSpPr>
        <p:spPr>
          <a:xfrm>
            <a:off x="0" y="847725"/>
            <a:ext cx="12188825"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8" name="Rectangle 7"/>
          <p:cNvSpPr/>
          <p:nvPr/>
        </p:nvSpPr>
        <p:spPr>
          <a:xfrm>
            <a:off x="0" y="0"/>
            <a:ext cx="12188825"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ontent Placeholder 2"/>
          <p:cNvSpPr>
            <a:spLocks noGrp="1"/>
          </p:cNvSpPr>
          <p:nvPr>
            <p:ph sz="half" idx="1"/>
          </p:nvPr>
        </p:nvSpPr>
        <p:spPr>
          <a:xfrm>
            <a:off x="499895" y="1677981"/>
            <a:ext cx="5504894" cy="4267200"/>
          </a:xfrm>
          <a:prstGeom prst="rect">
            <a:avLst/>
          </a:prstGeom>
        </p:spPr>
        <p:txBody>
          <a:bodyPr/>
          <a:lstStyle>
            <a:lvl1pPr marL="182880" indent="-182880">
              <a:defRPr sz="2200" b="0" baseline="0">
                <a:solidFill>
                  <a:srgbClr val="FFFFFF"/>
                </a:solidFill>
              </a:defRPr>
            </a:lvl1pPr>
            <a:lvl2pPr>
              <a:buSzPct val="80000"/>
              <a:buFont typeface="Courier New" pitchFamily="49" charset="0"/>
              <a:buChar char="o"/>
              <a:defRPr lang="en-US" sz="2200" kern="1200" dirty="0" smtClean="0">
                <a:solidFill>
                  <a:srgbClr val="FFFFFF"/>
                </a:solidFill>
                <a:latin typeface="+mn-lt"/>
                <a:ea typeface="+mn-ea"/>
                <a:cs typeface="+mn-cs"/>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2"/>
          </p:nvPr>
        </p:nvSpPr>
        <p:spPr>
          <a:xfrm>
            <a:off x="6315484" y="1677981"/>
            <a:ext cx="5664219" cy="4267200"/>
          </a:xfrm>
          <a:prstGeom prst="rect">
            <a:avLst/>
          </a:prstGeom>
        </p:spPr>
        <p:txBody>
          <a:bodyPr/>
          <a:lstStyle>
            <a:lvl1pPr marL="182880" indent="-182880">
              <a:defRPr sz="2200" b="0">
                <a:solidFill>
                  <a:srgbClr val="FFFFFF"/>
                </a:solidFill>
              </a:defRPr>
            </a:lvl1pPr>
            <a:lvl2pPr>
              <a:buSzPct val="80000"/>
              <a:buFont typeface="Courier New" pitchFamily="49" charset="0"/>
              <a:buChar char="o"/>
              <a:defRPr sz="2200">
                <a:solidFill>
                  <a:srgbClr val="FFFFFF"/>
                </a:solidFill>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p:cNvSpPr>
            <a:spLocks noGrp="1"/>
          </p:cNvSpPr>
          <p:nvPr>
            <p:ph type="body" sz="quarter" idx="10"/>
          </p:nvPr>
        </p:nvSpPr>
        <p:spPr>
          <a:xfrm>
            <a:off x="499895" y="1068381"/>
            <a:ext cx="5494937"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
        <p:nvSpPr>
          <p:cNvPr id="12" name="Text Placeholder 8"/>
          <p:cNvSpPr>
            <a:spLocks noGrp="1"/>
          </p:cNvSpPr>
          <p:nvPr>
            <p:ph type="body" sz="quarter" idx="11"/>
          </p:nvPr>
        </p:nvSpPr>
        <p:spPr>
          <a:xfrm>
            <a:off x="6315484" y="1068381"/>
            <a:ext cx="5664219"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276735301"/>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hart - green">
    <p:spTree>
      <p:nvGrpSpPr>
        <p:cNvPr id="1" name=""/>
        <p:cNvGrpSpPr/>
        <p:nvPr/>
      </p:nvGrpSpPr>
      <p:grpSpPr>
        <a:xfrm>
          <a:off x="0" y="0"/>
          <a:ext cx="0" cy="0"/>
          <a:chOff x="0" y="0"/>
          <a:chExt cx="0" cy="0"/>
        </a:xfrm>
      </p:grpSpPr>
      <p:sp>
        <p:nvSpPr>
          <p:cNvPr id="4" name="Rectangle 3"/>
          <p:cNvSpPr/>
          <p:nvPr/>
        </p:nvSpPr>
        <p:spPr>
          <a:xfrm>
            <a:off x="0" y="847725"/>
            <a:ext cx="12188825"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12188825"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hart Placeholder 6"/>
          <p:cNvSpPr>
            <a:spLocks noGrp="1"/>
          </p:cNvSpPr>
          <p:nvPr>
            <p:ph type="chart" sz="quarter" idx="10"/>
          </p:nvPr>
        </p:nvSpPr>
        <p:spPr>
          <a:xfrm>
            <a:off x="487573" y="1045595"/>
            <a:ext cx="10097983" cy="5244640"/>
          </a:xfrm>
          <a:prstGeom prst="rect">
            <a:avLst/>
          </a:prstGeom>
        </p:spPr>
        <p:txBody>
          <a:bodyPr rtlCol="0">
            <a:normAutofit/>
          </a:bodyPr>
          <a:lstStyle>
            <a:lvl1pPr>
              <a:defRPr>
                <a:solidFill>
                  <a:srgbClr val="FFFFFF"/>
                </a:solidFill>
              </a:defRPr>
            </a:lvl1pPr>
          </a:lstStyle>
          <a:p>
            <a:pPr lvl="0"/>
            <a:r>
              <a:rPr lang="en-US" noProof="0"/>
              <a:t>Click icon to add chart</a:t>
            </a:r>
          </a:p>
        </p:txBody>
      </p:sp>
    </p:spTree>
    <p:extLst>
      <p:ext uri="{BB962C8B-B14F-4D97-AF65-F5344CB8AC3E}">
        <p14:creationId xmlns:p14="http://schemas.microsoft.com/office/powerpoint/2010/main" val="964919295"/>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ection - green">
    <p:spTree>
      <p:nvGrpSpPr>
        <p:cNvPr id="1" name=""/>
        <p:cNvGrpSpPr/>
        <p:nvPr/>
      </p:nvGrpSpPr>
      <p:grpSpPr>
        <a:xfrm>
          <a:off x="0" y="0"/>
          <a:ext cx="0" cy="0"/>
          <a:chOff x="0" y="0"/>
          <a:chExt cx="0" cy="0"/>
        </a:xfrm>
      </p:grpSpPr>
      <p:sp>
        <p:nvSpPr>
          <p:cNvPr id="3" name="Rectangle 2"/>
          <p:cNvSpPr/>
          <p:nvPr/>
        </p:nvSpPr>
        <p:spPr>
          <a:xfrm>
            <a:off x="0" y="0"/>
            <a:ext cx="12188825" cy="655161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4" name="Title 1"/>
          <p:cNvSpPr txBox="1">
            <a:spLocks/>
          </p:cNvSpPr>
          <p:nvPr/>
        </p:nvSpPr>
        <p:spPr>
          <a:xfrm>
            <a:off x="0" y="2389188"/>
            <a:ext cx="12188825" cy="812800"/>
          </a:xfrm>
          <a:prstGeom prst="rect">
            <a:avLst/>
          </a:prstGeom>
        </p:spPr>
        <p:txBody>
          <a:bodyPr anchor="ctr"/>
          <a:lstStyle>
            <a:lvl1pPr algn="ctr" defTabSz="457200" rtl="0" eaLnBrk="1" latinLnBrk="0" hangingPunct="1">
              <a:spcBef>
                <a:spcPct val="0"/>
              </a:spcBef>
              <a:buNone/>
              <a:defRPr lang="en-US" sz="3300" b="1" kern="1200" dirty="0" smtClean="0">
                <a:solidFill>
                  <a:schemeClr val="accent5"/>
                </a:solidFill>
                <a:latin typeface="+mj-lt"/>
                <a:ea typeface="+mj-ea"/>
                <a:cs typeface="Arial"/>
              </a:defRPr>
            </a:lvl1pPr>
          </a:lstStyle>
          <a:p>
            <a:pPr fontAlgn="auto">
              <a:spcAft>
                <a:spcPts val="0"/>
              </a:spcAft>
              <a:defRPr/>
            </a:pPr>
            <a:r>
              <a:rPr>
                <a:solidFill>
                  <a:srgbClr val="FFFFFF"/>
                </a:solidFill>
              </a:rPr>
              <a:t>Click to edit Master title style</a:t>
            </a:r>
          </a:p>
        </p:txBody>
      </p:sp>
      <p:sp>
        <p:nvSpPr>
          <p:cNvPr id="10" name="Text Placeholder 6"/>
          <p:cNvSpPr>
            <a:spLocks noGrp="1"/>
          </p:cNvSpPr>
          <p:nvPr>
            <p:ph type="body" sz="quarter" idx="11"/>
          </p:nvPr>
        </p:nvSpPr>
        <p:spPr>
          <a:xfrm>
            <a:off x="1" y="3257084"/>
            <a:ext cx="12188824" cy="1150564"/>
          </a:xfrm>
          <a:prstGeom prst="rect">
            <a:avLst/>
          </a:prstGeom>
        </p:spPr>
        <p:txBody>
          <a:bodyPr/>
          <a:lstStyle>
            <a:lvl1pPr marL="0" indent="0" algn="ctr">
              <a:buFontTx/>
              <a:buNone/>
              <a:defRPr>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3519810531"/>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D8E61AA0-E020-4E33-A886-936F9751CD9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616325"/>
            <a:ext cx="12188825"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BBA928BB-DBE8-4DFF-8835-78229165910A}"/>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t="-7126"/>
          <a:stretch>
            <a:fillRect/>
          </a:stretch>
        </p:blipFill>
        <p:spPr bwMode="auto">
          <a:xfrm>
            <a:off x="0" y="1201738"/>
            <a:ext cx="8423275"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descr="EERE identifier_vert_2017_top bleed_BC.jpg">
            <a:extLst>
              <a:ext uri="{FF2B5EF4-FFF2-40B4-BE49-F238E27FC236}">
                <a16:creationId xmlns:a16="http://schemas.microsoft.com/office/drawing/2014/main" id="{603DDF2A-DC25-4BD9-A836-E8A0980514EB}"/>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649288"/>
            <a:ext cx="1860550"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a:extLst>
              <a:ext uri="{FF2B5EF4-FFF2-40B4-BE49-F238E27FC236}">
                <a16:creationId xmlns:a16="http://schemas.microsoft.com/office/drawing/2014/main" id="{D635AE0A-FD1F-4F5E-AB27-EB8AC09CF19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76288" y="5753100"/>
            <a:ext cx="468312"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a:extLst>
              <a:ext uri="{FF2B5EF4-FFF2-40B4-BE49-F238E27FC236}">
                <a16:creationId xmlns:a16="http://schemas.microsoft.com/office/drawing/2014/main" id="{F9BAD70F-E894-4E6E-8F59-05C73C9E2D9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38375" y="5840413"/>
            <a:ext cx="633413"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a:extLst>
              <a:ext uri="{FF2B5EF4-FFF2-40B4-BE49-F238E27FC236}">
                <a16:creationId xmlns:a16="http://schemas.microsoft.com/office/drawing/2014/main" id="{D270D679-A901-4D72-A907-E9558A7F3A2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865563" y="5830888"/>
            <a:ext cx="392112"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6">
            <a:extLst>
              <a:ext uri="{FF2B5EF4-FFF2-40B4-BE49-F238E27FC236}">
                <a16:creationId xmlns:a16="http://schemas.microsoft.com/office/drawing/2014/main" id="{30270F52-56F6-47D5-9BAA-7FD9554C7F39}"/>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249863" y="5783263"/>
            <a:ext cx="368300"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a:extLst>
              <a:ext uri="{FF2B5EF4-FFF2-40B4-BE49-F238E27FC236}">
                <a16:creationId xmlns:a16="http://schemas.microsoft.com/office/drawing/2014/main" id="{7C2E4D7C-12F8-4C24-949B-68D7C990D814}"/>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611938" y="5826125"/>
            <a:ext cx="4635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8">
            <a:extLst>
              <a:ext uri="{FF2B5EF4-FFF2-40B4-BE49-F238E27FC236}">
                <a16:creationId xmlns:a16="http://schemas.microsoft.com/office/drawing/2014/main" id="{79E82517-CDDE-499D-9139-74455752A523}"/>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8069263" y="5807075"/>
            <a:ext cx="274637"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9">
            <a:extLst>
              <a:ext uri="{FF2B5EF4-FFF2-40B4-BE49-F238E27FC236}">
                <a16:creationId xmlns:a16="http://schemas.microsoft.com/office/drawing/2014/main" id="{ABF3E7AF-2253-4433-9E05-51E1DDEF26BF}"/>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0594975" y="5768975"/>
            <a:ext cx="681038"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0">
            <a:extLst>
              <a:ext uri="{FF2B5EF4-FFF2-40B4-BE49-F238E27FC236}">
                <a16:creationId xmlns:a16="http://schemas.microsoft.com/office/drawing/2014/main" id="{5E71D81D-FEF5-4F8E-B9C0-E70A2BE34B7D}"/>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9337675" y="5800725"/>
            <a:ext cx="263525"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1">
            <a:extLst>
              <a:ext uri="{FF2B5EF4-FFF2-40B4-BE49-F238E27FC236}">
                <a16:creationId xmlns:a16="http://schemas.microsoft.com/office/drawing/2014/main" id="{6B7148E0-5EA2-4432-B7B7-FEDECCF910E2}"/>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2220913" y="723900"/>
            <a:ext cx="3681412"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ubtitle 2"/>
          <p:cNvSpPr>
            <a:spLocks noGrp="1"/>
          </p:cNvSpPr>
          <p:nvPr>
            <p:ph type="subTitle" idx="1"/>
          </p:nvPr>
        </p:nvSpPr>
        <p:spPr>
          <a:xfrm>
            <a:off x="2057400" y="3178824"/>
            <a:ext cx="11023467" cy="702831"/>
          </a:xfrm>
          <a:prstGeom prst="rect">
            <a:avLst/>
          </a:prstGeom>
        </p:spPr>
        <p:txBody>
          <a:bodyPr>
            <a:normAutofit/>
          </a:bodyPr>
          <a:lstStyle>
            <a:lvl1pPr marL="0" indent="0" algn="l">
              <a:buNone/>
              <a:defRPr sz="4000" b="1" i="0">
                <a:solidFill>
                  <a:schemeClr val="bg1"/>
                </a:solidFill>
                <a:latin typeface="+mj-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0" name="Text Placeholder 17"/>
          <p:cNvSpPr>
            <a:spLocks noGrp="1"/>
          </p:cNvSpPr>
          <p:nvPr>
            <p:ph type="body" sz="quarter" idx="10"/>
          </p:nvPr>
        </p:nvSpPr>
        <p:spPr>
          <a:xfrm>
            <a:off x="2057838" y="4058390"/>
            <a:ext cx="5559954"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chemeClr val="bg1"/>
                </a:solidFill>
                <a:effectLst/>
                <a:uLnTx/>
                <a:uFillTx/>
                <a:latin typeface="+mn-lt"/>
                <a:cs typeface="Arial"/>
              </a:defRPr>
            </a:lvl1pPr>
          </a:lstStyle>
          <a:p>
            <a:pPr lvl="0"/>
            <a:r>
              <a:rPr lang="en-US" noProof="0"/>
              <a:t>Click to edit Master text styles</a:t>
            </a:r>
          </a:p>
        </p:txBody>
      </p:sp>
      <p:sp>
        <p:nvSpPr>
          <p:cNvPr id="22" name="Text Placeholder 18"/>
          <p:cNvSpPr>
            <a:spLocks noGrp="1"/>
          </p:cNvSpPr>
          <p:nvPr>
            <p:ph type="body" sz="quarter" idx="13"/>
          </p:nvPr>
        </p:nvSpPr>
        <p:spPr>
          <a:xfrm>
            <a:off x="2063753" y="4566250"/>
            <a:ext cx="2472608" cy="288687"/>
          </a:xfrm>
          <a:prstGeom prst="rect">
            <a:avLst/>
          </a:prstGeom>
        </p:spPr>
        <p:txBody>
          <a:bodyPr>
            <a:normAutofit/>
          </a:bodyPr>
          <a:lstStyle>
            <a:lvl1pPr>
              <a:buNone/>
              <a:defRPr sz="1200">
                <a:solidFill>
                  <a:schemeClr val="bg1"/>
                </a:solidFill>
                <a:latin typeface="+mn-lt"/>
                <a:cs typeface="Arial"/>
              </a:defRPr>
            </a:lvl1pPr>
            <a:lvl5pPr>
              <a:defRPr/>
            </a:lvl5pPr>
          </a:lstStyle>
          <a:p>
            <a:pPr lvl="0"/>
            <a:r>
              <a:rPr lang="en-US"/>
              <a:t>Click to edit Master text styles</a:t>
            </a:r>
          </a:p>
        </p:txBody>
      </p:sp>
    </p:spTree>
    <p:extLst>
      <p:ext uri="{BB962C8B-B14F-4D97-AF65-F5344CB8AC3E}">
        <p14:creationId xmlns:p14="http://schemas.microsoft.com/office/powerpoint/2010/main" val="3430629006"/>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0_1 column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4459B0-526C-AC45-B677-B362A71A716E}"/>
              </a:ext>
            </a:extLst>
          </p:cNvPr>
          <p:cNvSpPr/>
          <p:nvPr userDrawn="1"/>
        </p:nvSpPr>
        <p:spPr>
          <a:xfrm>
            <a:off x="0" y="-25400"/>
            <a:ext cx="12188825" cy="6613646"/>
          </a:xfrm>
          <a:prstGeom prst="rect">
            <a:avLst/>
          </a:prstGeom>
          <a:gradFill flip="none" rotWithShape="1">
            <a:gsLst>
              <a:gs pos="49000">
                <a:srgbClr val="00B9EA"/>
              </a:gs>
              <a:gs pos="100000">
                <a:srgbClr val="0689A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477490" y="1046532"/>
            <a:ext cx="11233341" cy="537070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0D43291-1FB6-B94D-8E01-A611167DDDC9}"/>
              </a:ext>
            </a:extLst>
          </p:cNvPr>
          <p:cNvCxnSpPr>
            <a:cxnSpLocks/>
          </p:cNvCxnSpPr>
          <p:nvPr userDrawn="1"/>
        </p:nvCxnSpPr>
        <p:spPr>
          <a:xfrm>
            <a:off x="0"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0268403"/>
      </p:ext>
    </p:extLst>
  </p:cSld>
  <p:clrMapOvr>
    <a:masterClrMapping/>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711D636C-BE87-4185-802E-31893A65936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616325"/>
            <a:ext cx="12188825"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3738722E-D9A4-4A65-8DAE-D8891625F059}"/>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t="-7126"/>
          <a:stretch>
            <a:fillRect/>
          </a:stretch>
        </p:blipFill>
        <p:spPr bwMode="auto">
          <a:xfrm>
            <a:off x="0" y="1201738"/>
            <a:ext cx="7085013"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descr="EERE identifier_vert_2017_top bleed_BC.jpg">
            <a:extLst>
              <a:ext uri="{FF2B5EF4-FFF2-40B4-BE49-F238E27FC236}">
                <a16:creationId xmlns:a16="http://schemas.microsoft.com/office/drawing/2014/main" id="{C6C2A059-0609-41AB-8F92-452BD7B6A5DD}"/>
              </a:ext>
            </a:extLst>
          </p:cNvPr>
          <p:cNvPicPr>
            <a:picLocks noChangeAspect="1"/>
          </p:cNvPicPr>
          <p:nvPr/>
        </p:nvPicPr>
        <p:blipFill>
          <a:blip r:embed="rId4" cstate="hqprint">
            <a:extLst>
              <a:ext uri="{28A0092B-C50C-407E-A947-70E740481C1C}">
                <a14:useLocalDpi xmlns:a14="http://schemas.microsoft.com/office/drawing/2010/main"/>
              </a:ext>
            </a:extLst>
          </a:blip>
          <a:srcRect t="-1146" b="-4311"/>
          <a:stretch>
            <a:fillRect/>
          </a:stretch>
        </p:blipFill>
        <p:spPr bwMode="auto">
          <a:xfrm>
            <a:off x="776288" y="-11113"/>
            <a:ext cx="2276475" cy="1571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a:extLst>
              <a:ext uri="{FF2B5EF4-FFF2-40B4-BE49-F238E27FC236}">
                <a16:creationId xmlns:a16="http://schemas.microsoft.com/office/drawing/2014/main" id="{33A074C3-73BA-4F16-90B3-33B4B08C8C4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76288" y="5753100"/>
            <a:ext cx="468312"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a:extLst>
              <a:ext uri="{FF2B5EF4-FFF2-40B4-BE49-F238E27FC236}">
                <a16:creationId xmlns:a16="http://schemas.microsoft.com/office/drawing/2014/main" id="{E8707DDE-C2E1-4F94-8794-C21A7FE0458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38375" y="5840413"/>
            <a:ext cx="633413"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a:extLst>
              <a:ext uri="{FF2B5EF4-FFF2-40B4-BE49-F238E27FC236}">
                <a16:creationId xmlns:a16="http://schemas.microsoft.com/office/drawing/2014/main" id="{29F02A27-7996-4E1C-B979-A780FF20ACF3}"/>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865563" y="5830888"/>
            <a:ext cx="392112"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6">
            <a:extLst>
              <a:ext uri="{FF2B5EF4-FFF2-40B4-BE49-F238E27FC236}">
                <a16:creationId xmlns:a16="http://schemas.microsoft.com/office/drawing/2014/main" id="{DF912079-B784-4A6C-8417-D62D7F543ECB}"/>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249863" y="5783263"/>
            <a:ext cx="368300"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a:extLst>
              <a:ext uri="{FF2B5EF4-FFF2-40B4-BE49-F238E27FC236}">
                <a16:creationId xmlns:a16="http://schemas.microsoft.com/office/drawing/2014/main" id="{4D829D4C-0B96-4001-AF0F-7793052154C4}"/>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611938" y="5826125"/>
            <a:ext cx="4635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8">
            <a:extLst>
              <a:ext uri="{FF2B5EF4-FFF2-40B4-BE49-F238E27FC236}">
                <a16:creationId xmlns:a16="http://schemas.microsoft.com/office/drawing/2014/main" id="{45AB63E0-4A0E-468A-A0B0-98DF17E4DE07}"/>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8069263" y="5807075"/>
            <a:ext cx="274637"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9">
            <a:extLst>
              <a:ext uri="{FF2B5EF4-FFF2-40B4-BE49-F238E27FC236}">
                <a16:creationId xmlns:a16="http://schemas.microsoft.com/office/drawing/2014/main" id="{7B9ED432-7420-4BB2-BF66-2E6C06AC19DC}"/>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0594975" y="5768975"/>
            <a:ext cx="681038"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0">
            <a:extLst>
              <a:ext uri="{FF2B5EF4-FFF2-40B4-BE49-F238E27FC236}">
                <a16:creationId xmlns:a16="http://schemas.microsoft.com/office/drawing/2014/main" id="{BC8E4ACE-9C56-4804-BB5C-6E4782BD53D5}"/>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9337675" y="5800725"/>
            <a:ext cx="263525"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1">
            <a:extLst>
              <a:ext uri="{FF2B5EF4-FFF2-40B4-BE49-F238E27FC236}">
                <a16:creationId xmlns:a16="http://schemas.microsoft.com/office/drawing/2014/main" id="{88D801B4-7568-46BC-A83E-4DC1735E82BA}"/>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4759325" y="1852613"/>
            <a:ext cx="67357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7"/>
          <p:cNvSpPr>
            <a:spLocks noGrp="1"/>
          </p:cNvSpPr>
          <p:nvPr>
            <p:ph type="body" sz="quarter" idx="10"/>
          </p:nvPr>
        </p:nvSpPr>
        <p:spPr>
          <a:xfrm>
            <a:off x="4975422" y="4098434"/>
            <a:ext cx="5559954"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chemeClr val="bg1"/>
                </a:solidFill>
                <a:effectLst/>
                <a:uLnTx/>
                <a:uFillTx/>
                <a:latin typeface="+mn-lt"/>
                <a:cs typeface="Arial"/>
              </a:defRPr>
            </a:lvl1pPr>
          </a:lstStyle>
          <a:p>
            <a:pPr lvl="0"/>
            <a:r>
              <a:rPr lang="en-US" noProof="0"/>
              <a:t>Click to edit Master text styles</a:t>
            </a:r>
          </a:p>
        </p:txBody>
      </p:sp>
      <p:sp>
        <p:nvSpPr>
          <p:cNvPr id="22" name="Text Placeholder 18"/>
          <p:cNvSpPr>
            <a:spLocks noGrp="1"/>
          </p:cNvSpPr>
          <p:nvPr>
            <p:ph type="body" sz="quarter" idx="13"/>
          </p:nvPr>
        </p:nvSpPr>
        <p:spPr>
          <a:xfrm>
            <a:off x="4981337" y="4606294"/>
            <a:ext cx="2472608" cy="288687"/>
          </a:xfrm>
          <a:prstGeom prst="rect">
            <a:avLst/>
          </a:prstGeom>
        </p:spPr>
        <p:txBody>
          <a:bodyPr>
            <a:normAutofit/>
          </a:bodyPr>
          <a:lstStyle>
            <a:lvl1pPr>
              <a:buNone/>
              <a:defRPr sz="1200">
                <a:solidFill>
                  <a:schemeClr val="bg1"/>
                </a:solidFill>
                <a:latin typeface="+mn-lt"/>
                <a:cs typeface="Arial"/>
              </a:defRPr>
            </a:lvl1pPr>
            <a:lvl5pPr>
              <a:defRPr/>
            </a:lvl5pPr>
          </a:lstStyle>
          <a:p>
            <a:pPr lvl="0"/>
            <a:r>
              <a:rPr lang="en-US"/>
              <a:t>Click to edit Master text styles</a:t>
            </a:r>
          </a:p>
        </p:txBody>
      </p:sp>
    </p:spTree>
    <p:extLst>
      <p:ext uri="{BB962C8B-B14F-4D97-AF65-F5344CB8AC3E}">
        <p14:creationId xmlns:p14="http://schemas.microsoft.com/office/powerpoint/2010/main" val="3793586534"/>
      </p:ext>
    </p:extLst>
  </p:cSld>
  <p:clrMapOvr>
    <a:masterClrMapping/>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1 column -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0C4ED4-E841-4E85-B2DC-17C36428642D}"/>
              </a:ext>
            </a:extLst>
          </p:cNvPr>
          <p:cNvSpPr/>
          <p:nvPr/>
        </p:nvSpPr>
        <p:spPr>
          <a:xfrm>
            <a:off x="0" y="1027113"/>
            <a:ext cx="12188825" cy="555148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615950" y="214888"/>
            <a:ext cx="10969625" cy="812800"/>
          </a:xfrm>
          <a:prstGeom prst="rect">
            <a:avLst/>
          </a:prstGeom>
          <a:ln>
            <a:noFill/>
          </a:ln>
        </p:spPr>
        <p:txBody>
          <a:bodyPr/>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615950" y="1488935"/>
            <a:ext cx="11094881" cy="479756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9099813"/>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 column - whi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5219E3-9E86-44DB-A7DF-FF186D66A887}"/>
              </a:ext>
            </a:extLst>
          </p:cNvPr>
          <p:cNvSpPr/>
          <p:nvPr/>
        </p:nvSpPr>
        <p:spPr>
          <a:xfrm>
            <a:off x="0" y="1027113"/>
            <a:ext cx="12188825" cy="555148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6" name="Content Placeholder 2"/>
          <p:cNvSpPr>
            <a:spLocks noGrp="1"/>
          </p:cNvSpPr>
          <p:nvPr>
            <p:ph sz="half" idx="1"/>
          </p:nvPr>
        </p:nvSpPr>
        <p:spPr>
          <a:xfrm>
            <a:off x="499895" y="2236332"/>
            <a:ext cx="5504894" cy="4267200"/>
          </a:xfrm>
          <a:prstGeom prst="rect">
            <a:avLst/>
          </a:prstGeom>
        </p:spPr>
        <p:txBody>
          <a:bodyPr/>
          <a:lstStyle>
            <a:lvl1pPr marL="182880" indent="-182880">
              <a:defRPr sz="22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6315484" y="2236332"/>
            <a:ext cx="5664219" cy="4267200"/>
          </a:xfrm>
          <a:prstGeom prst="rect">
            <a:avLst/>
          </a:prstGeom>
        </p:spPr>
        <p:txBody>
          <a:bodyPr/>
          <a:lstStyle>
            <a:lvl1pPr marL="182880" indent="-182880">
              <a:defRPr sz="22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0"/>
          </p:nvPr>
        </p:nvSpPr>
        <p:spPr>
          <a:xfrm>
            <a:off x="499895" y="1626732"/>
            <a:ext cx="5494937" cy="457200"/>
          </a:xfrm>
          <a:prstGeom prst="rect">
            <a:avLst/>
          </a:prstGeom>
        </p:spPr>
        <p:txBody>
          <a:bodyPr>
            <a:noAutofit/>
          </a:bodyPr>
          <a:lstStyle>
            <a:lvl1pPr>
              <a:buNone/>
              <a:defRPr sz="2400" b="1"/>
            </a:lvl1pPr>
          </a:lstStyle>
          <a:p>
            <a:pPr lvl="0"/>
            <a:r>
              <a:rPr lang="en-US"/>
              <a:t>Click to edit Master text styles</a:t>
            </a:r>
          </a:p>
        </p:txBody>
      </p:sp>
      <p:sp>
        <p:nvSpPr>
          <p:cNvPr id="9" name="Text Placeholder 8"/>
          <p:cNvSpPr>
            <a:spLocks noGrp="1"/>
          </p:cNvSpPr>
          <p:nvPr>
            <p:ph type="body" sz="quarter" idx="11"/>
          </p:nvPr>
        </p:nvSpPr>
        <p:spPr>
          <a:xfrm>
            <a:off x="6315484" y="1626732"/>
            <a:ext cx="5664219" cy="457200"/>
          </a:xfrm>
          <a:prstGeom prst="rect">
            <a:avLst/>
          </a:prstGeom>
        </p:spPr>
        <p:txBody>
          <a:bodyPr>
            <a:noAutofit/>
          </a:bodyPr>
          <a:lstStyle>
            <a:lvl1pPr>
              <a:buNone/>
              <a:defRPr sz="2400" b="1"/>
            </a:lvl1pPr>
          </a:lstStyle>
          <a:p>
            <a:pPr lvl="0"/>
            <a:r>
              <a:rPr lang="en-US"/>
              <a:t>Click to edit Master text styles</a:t>
            </a:r>
          </a:p>
        </p:txBody>
      </p:sp>
      <p:sp>
        <p:nvSpPr>
          <p:cNvPr id="12" name="Title 1"/>
          <p:cNvSpPr>
            <a:spLocks noGrp="1"/>
          </p:cNvSpPr>
          <p:nvPr>
            <p:ph type="title"/>
          </p:nvPr>
        </p:nvSpPr>
        <p:spPr>
          <a:xfrm>
            <a:off x="609599" y="214888"/>
            <a:ext cx="10969625" cy="812800"/>
          </a:xfrm>
          <a:prstGeom prst="rect">
            <a:avLst/>
          </a:prstGeom>
          <a:ln>
            <a:noFill/>
          </a:ln>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622241420"/>
      </p:ext>
    </p:extLst>
  </p:cSld>
  <p:clrMapOvr>
    <a:masterClrMapping/>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_1 column - photo bk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77554D52-FD8F-4EC1-94FE-F895C54D9E1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616325"/>
            <a:ext cx="12188825"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2596976B-7BE1-43E2-ABFC-3594F82F60DF}"/>
              </a:ext>
            </a:extLst>
          </p:cNvPr>
          <p:cNvCxnSpPr/>
          <p:nvPr/>
        </p:nvCxnSpPr>
        <p:spPr>
          <a:xfrm>
            <a:off x="0" y="1039813"/>
            <a:ext cx="12188825"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15950" y="214888"/>
            <a:ext cx="10969625" cy="812800"/>
          </a:xfrm>
          <a:prstGeom prst="rect">
            <a:avLst/>
          </a:prstGeom>
          <a:ln>
            <a:noFill/>
          </a:ln>
        </p:spPr>
        <p:txBody>
          <a:bodyPr/>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615950" y="1488935"/>
            <a:ext cx="11094881" cy="4797565"/>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2425209"/>
      </p:ext>
    </p:extLst>
  </p:cSld>
  <p:clrMapOvr>
    <a:masterClrMapping/>
  </p:clrMapOvr>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hart -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E9528F-1A58-4645-9D2A-50869E5AAD7D}"/>
              </a:ext>
            </a:extLst>
          </p:cNvPr>
          <p:cNvSpPr/>
          <p:nvPr/>
        </p:nvSpPr>
        <p:spPr>
          <a:xfrm>
            <a:off x="0" y="0"/>
            <a:ext cx="12188825" cy="6578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7" name="Chart Placeholder 6"/>
          <p:cNvSpPr>
            <a:spLocks noGrp="1"/>
          </p:cNvSpPr>
          <p:nvPr>
            <p:ph type="chart" sz="quarter" idx="10"/>
          </p:nvPr>
        </p:nvSpPr>
        <p:spPr>
          <a:xfrm>
            <a:off x="487573" y="1045595"/>
            <a:ext cx="10097983" cy="5244640"/>
          </a:xfrm>
          <a:prstGeom prst="rect">
            <a:avLst/>
          </a:prstGeom>
        </p:spPr>
        <p:txBody>
          <a:bodyPr rtlCol="0">
            <a:normAutofit/>
          </a:bodyPr>
          <a:lstStyle/>
          <a:p>
            <a:pPr lvl="0"/>
            <a:r>
              <a:rPr lang="en-US" noProof="0"/>
              <a:t>Click icon to add chart</a:t>
            </a:r>
          </a:p>
        </p:txBody>
      </p:sp>
      <p:sp>
        <p:nvSpPr>
          <p:cNvPr id="6" name="Chart Placeholder 5"/>
          <p:cNvSpPr>
            <a:spLocks noGrp="1"/>
          </p:cNvSpPr>
          <p:nvPr>
            <p:ph type="chart" sz="quarter" idx="11"/>
          </p:nvPr>
        </p:nvSpPr>
        <p:spPr>
          <a:xfrm>
            <a:off x="1295400" y="1155700"/>
            <a:ext cx="9563100" cy="4775200"/>
          </a:xfrm>
          <a:prstGeom prst="rect">
            <a:avLst/>
          </a:prstGeom>
        </p:spPr>
        <p:txBody>
          <a:bodyPr/>
          <a:lstStyle/>
          <a:p>
            <a:pPr lvl="0"/>
            <a:r>
              <a:rPr lang="en-US" noProof="0"/>
              <a:t>Click icon to add chart</a:t>
            </a:r>
          </a:p>
        </p:txBody>
      </p:sp>
    </p:spTree>
    <p:extLst>
      <p:ext uri="{BB962C8B-B14F-4D97-AF65-F5344CB8AC3E}">
        <p14:creationId xmlns:p14="http://schemas.microsoft.com/office/powerpoint/2010/main" val="11125794"/>
      </p:ext>
    </p:extLst>
  </p:cSld>
  <p:clrMapOvr>
    <a:masterClrMapping/>
  </p:clrMapOvr>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Chart - photo backgroun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68DD8E0E-4B19-4293-82C1-F78D60D6BAD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616325"/>
            <a:ext cx="12188825"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hart Placeholder 2"/>
          <p:cNvSpPr>
            <a:spLocks noGrp="1"/>
          </p:cNvSpPr>
          <p:nvPr>
            <p:ph type="chart" sz="quarter" idx="10"/>
          </p:nvPr>
        </p:nvSpPr>
        <p:spPr>
          <a:xfrm>
            <a:off x="1295400" y="1066800"/>
            <a:ext cx="9791700" cy="4813300"/>
          </a:xfrm>
          <a:prstGeom prst="rect">
            <a:avLst/>
          </a:prstGeom>
        </p:spPr>
        <p:txBody>
          <a:bodyPr/>
          <a:lstStyle/>
          <a:p>
            <a:pPr lvl="0"/>
            <a:r>
              <a:rPr lang="en-US" noProof="0"/>
              <a:t>Click icon to add chart</a:t>
            </a:r>
          </a:p>
        </p:txBody>
      </p:sp>
    </p:spTree>
    <p:extLst>
      <p:ext uri="{BB962C8B-B14F-4D97-AF65-F5344CB8AC3E}">
        <p14:creationId xmlns:p14="http://schemas.microsoft.com/office/powerpoint/2010/main" val="1530267965"/>
      </p:ext>
    </p:extLst>
  </p:cSld>
  <p:clrMapOvr>
    <a:masterClrMapping/>
  </p:clrMapOvr>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 photo bkg">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BCF48498-6988-4047-A06C-AA01F8788EE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616325"/>
            <a:ext cx="12188825"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a:extLst>
              <a:ext uri="{FF2B5EF4-FFF2-40B4-BE49-F238E27FC236}">
                <a16:creationId xmlns:a16="http://schemas.microsoft.com/office/drawing/2014/main" id="{4366954D-DF0F-45A6-ADCF-0D5591A2C3F1}"/>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t="-7126"/>
          <a:stretch>
            <a:fillRect/>
          </a:stretch>
        </p:blipFill>
        <p:spPr bwMode="auto">
          <a:xfrm>
            <a:off x="-46038" y="-71438"/>
            <a:ext cx="9726613" cy="666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a:extLst>
              <a:ext uri="{FF2B5EF4-FFF2-40B4-BE49-F238E27FC236}">
                <a16:creationId xmlns:a16="http://schemas.microsoft.com/office/drawing/2014/main" id="{7C8EE724-B837-4AF9-9BB1-F6AC68FE649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6288" y="5753100"/>
            <a:ext cx="468312"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a:extLst>
              <a:ext uri="{FF2B5EF4-FFF2-40B4-BE49-F238E27FC236}">
                <a16:creationId xmlns:a16="http://schemas.microsoft.com/office/drawing/2014/main" id="{C2585E9B-58BE-4483-BB3C-066EB07D282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38375" y="5840413"/>
            <a:ext cx="633413"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a:extLst>
              <a:ext uri="{FF2B5EF4-FFF2-40B4-BE49-F238E27FC236}">
                <a16:creationId xmlns:a16="http://schemas.microsoft.com/office/drawing/2014/main" id="{3C2300CB-5D61-4C3F-BE11-97CC586B642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65563" y="5830888"/>
            <a:ext cx="392112"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a:extLst>
              <a:ext uri="{FF2B5EF4-FFF2-40B4-BE49-F238E27FC236}">
                <a16:creationId xmlns:a16="http://schemas.microsoft.com/office/drawing/2014/main" id="{785FE27F-B8CF-4D07-8D8F-2FAC178FFD51}"/>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249863" y="5783263"/>
            <a:ext cx="368300"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a:extLst>
              <a:ext uri="{FF2B5EF4-FFF2-40B4-BE49-F238E27FC236}">
                <a16:creationId xmlns:a16="http://schemas.microsoft.com/office/drawing/2014/main" id="{C45E4BAF-9EC7-4A5D-841D-B50285C9A317}"/>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611938" y="5826125"/>
            <a:ext cx="4635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
            <a:extLst>
              <a:ext uri="{FF2B5EF4-FFF2-40B4-BE49-F238E27FC236}">
                <a16:creationId xmlns:a16="http://schemas.microsoft.com/office/drawing/2014/main" id="{8ABEABDF-7818-4954-9C95-95AC7D2B1E02}"/>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069263" y="5807075"/>
            <a:ext cx="274637"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8">
            <a:extLst>
              <a:ext uri="{FF2B5EF4-FFF2-40B4-BE49-F238E27FC236}">
                <a16:creationId xmlns:a16="http://schemas.microsoft.com/office/drawing/2014/main" id="{530E30BF-2022-4EA9-92D7-B42A03A9AA53}"/>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0594975" y="5768975"/>
            <a:ext cx="681038"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9">
            <a:extLst>
              <a:ext uri="{FF2B5EF4-FFF2-40B4-BE49-F238E27FC236}">
                <a16:creationId xmlns:a16="http://schemas.microsoft.com/office/drawing/2014/main" id="{1A986DB0-91FF-4516-B3FF-AEA4A0320082}"/>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9337675" y="5800725"/>
            <a:ext cx="263525"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ubtitle 2"/>
          <p:cNvSpPr>
            <a:spLocks noGrp="1"/>
          </p:cNvSpPr>
          <p:nvPr>
            <p:ph type="subTitle" idx="1"/>
          </p:nvPr>
        </p:nvSpPr>
        <p:spPr>
          <a:xfrm>
            <a:off x="2057401" y="2835924"/>
            <a:ext cx="9004300" cy="1659876"/>
          </a:xfrm>
          <a:prstGeom prst="rect">
            <a:avLst/>
          </a:prstGeom>
        </p:spPr>
        <p:txBody>
          <a:bodyPr>
            <a:normAutofit/>
          </a:bodyPr>
          <a:lstStyle>
            <a:lvl1pPr marL="0" indent="0" algn="l">
              <a:buNone/>
              <a:defRPr sz="4000" b="1" i="0">
                <a:solidFill>
                  <a:schemeClr val="bg1"/>
                </a:solidFill>
                <a:latin typeface="+mj-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206036087"/>
      </p:ext>
    </p:extLst>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General Template">
  <p:cSld name="General Template">
    <p:spTree>
      <p:nvGrpSpPr>
        <p:cNvPr id="1" name="Shape 32"/>
        <p:cNvGrpSpPr/>
        <p:nvPr/>
      </p:nvGrpSpPr>
      <p:grpSpPr>
        <a:xfrm>
          <a:off x="0" y="0"/>
          <a:ext cx="0" cy="0"/>
          <a:chOff x="0" y="0"/>
          <a:chExt cx="0" cy="0"/>
        </a:xfrm>
      </p:grpSpPr>
      <p:sp>
        <p:nvSpPr>
          <p:cNvPr id="33" name="Google Shape;33;p4"/>
          <p:cNvSpPr txBox="1">
            <a:spLocks noGrp="1"/>
          </p:cNvSpPr>
          <p:nvPr>
            <p:ph type="body" idx="1"/>
          </p:nvPr>
        </p:nvSpPr>
        <p:spPr>
          <a:xfrm>
            <a:off x="406295" y="1371601"/>
            <a:ext cx="11173090" cy="4800600"/>
          </a:xfrm>
          <a:prstGeom prst="rect">
            <a:avLst/>
          </a:prstGeom>
          <a:noFill/>
          <a:ln>
            <a:noFill/>
          </a:ln>
        </p:spPr>
        <p:txBody>
          <a:bodyPr spcFirstLastPara="1" wrap="square" lIns="91425" tIns="45700" rIns="91425" bIns="45700" anchor="t" anchorCtr="0">
            <a:noAutofit/>
          </a:bodyPr>
          <a:lstStyle>
            <a:lvl1pPr marL="414648" lvl="0" indent="-410443" algn="l">
              <a:spcBef>
                <a:spcPts val="640"/>
              </a:spcBef>
              <a:spcAft>
                <a:spcPts val="0"/>
              </a:spcAft>
              <a:buClr>
                <a:srgbClr val="50565C"/>
              </a:buClr>
              <a:buSzPts val="3527"/>
              <a:buChar char="•"/>
              <a:defRPr>
                <a:solidFill>
                  <a:srgbClr val="50565C"/>
                </a:solidFill>
                <a:latin typeface="Calibri"/>
                <a:ea typeface="Calibri"/>
                <a:cs typeface="Calibri"/>
                <a:sym typeface="Calibri"/>
              </a:defRPr>
            </a:lvl1pPr>
            <a:lvl2pPr marL="829295" lvl="1" indent="-385046" algn="l">
              <a:spcBef>
                <a:spcPts val="560"/>
              </a:spcBef>
              <a:spcAft>
                <a:spcPts val="0"/>
              </a:spcAft>
              <a:buClr>
                <a:srgbClr val="50565C"/>
              </a:buClr>
              <a:buSzPts val="3086"/>
              <a:buChar char="–"/>
              <a:defRPr>
                <a:solidFill>
                  <a:srgbClr val="50565C"/>
                </a:solidFill>
                <a:latin typeface="Calibri"/>
                <a:ea typeface="Calibri"/>
                <a:cs typeface="Calibri"/>
                <a:sym typeface="Calibri"/>
              </a:defRPr>
            </a:lvl2pPr>
            <a:lvl3pPr marL="1243943" lvl="2" indent="-359706" algn="l">
              <a:spcBef>
                <a:spcPts val="480"/>
              </a:spcBef>
              <a:spcAft>
                <a:spcPts val="0"/>
              </a:spcAft>
              <a:buClr>
                <a:srgbClr val="50565C"/>
              </a:buClr>
              <a:buSzPts val="2646"/>
              <a:buChar char="•"/>
              <a:defRPr>
                <a:solidFill>
                  <a:srgbClr val="50565C"/>
                </a:solidFill>
                <a:latin typeface="Calibri"/>
                <a:ea typeface="Calibri"/>
                <a:cs typeface="Calibri"/>
                <a:sym typeface="Calibri"/>
              </a:defRPr>
            </a:lvl3pPr>
            <a:lvl4pPr marL="1658589" lvl="3" indent="-334309" algn="l">
              <a:spcBef>
                <a:spcPts val="400"/>
              </a:spcBef>
              <a:spcAft>
                <a:spcPts val="0"/>
              </a:spcAft>
              <a:buClr>
                <a:srgbClr val="50565C"/>
              </a:buClr>
              <a:buSzPts val="2205"/>
              <a:buChar char="–"/>
              <a:defRPr>
                <a:solidFill>
                  <a:srgbClr val="50565C"/>
                </a:solidFill>
                <a:latin typeface="Calibri"/>
                <a:ea typeface="Calibri"/>
                <a:cs typeface="Calibri"/>
                <a:sym typeface="Calibri"/>
              </a:defRPr>
            </a:lvl4pPr>
            <a:lvl5pPr marL="2073237" lvl="4" indent="-334309" algn="l">
              <a:spcBef>
                <a:spcPts val="400"/>
              </a:spcBef>
              <a:spcAft>
                <a:spcPts val="0"/>
              </a:spcAft>
              <a:buClr>
                <a:srgbClr val="50565C"/>
              </a:buClr>
              <a:buSzPts val="2205"/>
              <a:buChar char="»"/>
              <a:defRPr>
                <a:solidFill>
                  <a:srgbClr val="50565C"/>
                </a:solidFill>
                <a:latin typeface="Calibri"/>
                <a:ea typeface="Calibri"/>
                <a:cs typeface="Calibri"/>
                <a:sym typeface="Calibri"/>
              </a:defRPr>
            </a:lvl5pPr>
            <a:lvl6pPr marL="2487884" lvl="5" indent="-310986" algn="l">
              <a:spcBef>
                <a:spcPts val="327"/>
              </a:spcBef>
              <a:spcAft>
                <a:spcPts val="0"/>
              </a:spcAft>
              <a:buClr>
                <a:schemeClr val="lt1"/>
              </a:buClr>
              <a:buSzPts val="1800"/>
              <a:buChar char="•"/>
              <a:defRPr/>
            </a:lvl6pPr>
            <a:lvl7pPr marL="2902532" lvl="6" indent="-310986" algn="l">
              <a:spcBef>
                <a:spcPts val="327"/>
              </a:spcBef>
              <a:spcAft>
                <a:spcPts val="0"/>
              </a:spcAft>
              <a:buClr>
                <a:schemeClr val="lt1"/>
              </a:buClr>
              <a:buSzPts val="1800"/>
              <a:buChar char="•"/>
              <a:defRPr/>
            </a:lvl7pPr>
            <a:lvl8pPr marL="3317180" lvl="7" indent="-310986" algn="l">
              <a:spcBef>
                <a:spcPts val="327"/>
              </a:spcBef>
              <a:spcAft>
                <a:spcPts val="0"/>
              </a:spcAft>
              <a:buClr>
                <a:schemeClr val="lt1"/>
              </a:buClr>
              <a:buSzPts val="1800"/>
              <a:buChar char="•"/>
              <a:defRPr/>
            </a:lvl8pPr>
            <a:lvl9pPr marL="3731827" lvl="8" indent="-310986" algn="l">
              <a:spcBef>
                <a:spcPts val="327"/>
              </a:spcBef>
              <a:spcAft>
                <a:spcPts val="0"/>
              </a:spcAft>
              <a:buClr>
                <a:schemeClr val="lt1"/>
              </a:buClr>
              <a:buSzPts val="1800"/>
              <a:buChar char="•"/>
              <a:defRPr/>
            </a:lvl9pPr>
          </a:lstStyle>
          <a:p>
            <a:endParaRPr/>
          </a:p>
        </p:txBody>
      </p:sp>
      <p:sp>
        <p:nvSpPr>
          <p:cNvPr id="34" name="Google Shape;34;p4"/>
          <p:cNvSpPr txBox="1">
            <a:spLocks noGrp="1"/>
          </p:cNvSpPr>
          <p:nvPr>
            <p:ph type="sldNum" idx="12"/>
          </p:nvPr>
        </p:nvSpPr>
        <p:spPr>
          <a:xfrm>
            <a:off x="11357706" y="6522355"/>
            <a:ext cx="623950" cy="242434"/>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buClr>
                <a:srgbClr val="3F3F3F"/>
              </a:buClr>
              <a:buSzPts val="992"/>
              <a:buFont typeface="Arial"/>
              <a:buNone/>
              <a:defRPr sz="900" b="0" i="0" u="none" strike="noStrike" cap="none">
                <a:solidFill>
                  <a:srgbClr val="3F3F3F"/>
                </a:solidFill>
                <a:latin typeface="Helvetica Neue"/>
                <a:ea typeface="Helvetica Neue"/>
                <a:cs typeface="Helvetica Neue"/>
                <a:sym typeface="Helvetica Neue"/>
              </a:defRPr>
            </a:lvl1pPr>
            <a:lvl2pPr marL="0" marR="0" lvl="1" indent="0" algn="r" rtl="0">
              <a:lnSpc>
                <a:spcPct val="100000"/>
              </a:lnSpc>
              <a:spcBef>
                <a:spcPts val="0"/>
              </a:spcBef>
              <a:buClr>
                <a:srgbClr val="3F3F3F"/>
              </a:buClr>
              <a:buSzPts val="992"/>
              <a:buFont typeface="Arial"/>
              <a:buNone/>
              <a:defRPr sz="900" b="0" i="0" u="none" strike="noStrike" cap="none">
                <a:solidFill>
                  <a:srgbClr val="3F3F3F"/>
                </a:solidFill>
                <a:latin typeface="Helvetica Neue"/>
                <a:ea typeface="Helvetica Neue"/>
                <a:cs typeface="Helvetica Neue"/>
                <a:sym typeface="Helvetica Neue"/>
              </a:defRPr>
            </a:lvl2pPr>
            <a:lvl3pPr marL="0" marR="0" lvl="2" indent="0" algn="r" rtl="0">
              <a:lnSpc>
                <a:spcPct val="100000"/>
              </a:lnSpc>
              <a:spcBef>
                <a:spcPts val="0"/>
              </a:spcBef>
              <a:buClr>
                <a:srgbClr val="3F3F3F"/>
              </a:buClr>
              <a:buSzPts val="992"/>
              <a:buFont typeface="Arial"/>
              <a:buNone/>
              <a:defRPr sz="900" b="0" i="0" u="none" strike="noStrike" cap="none">
                <a:solidFill>
                  <a:srgbClr val="3F3F3F"/>
                </a:solidFill>
                <a:latin typeface="Helvetica Neue"/>
                <a:ea typeface="Helvetica Neue"/>
                <a:cs typeface="Helvetica Neue"/>
                <a:sym typeface="Helvetica Neue"/>
              </a:defRPr>
            </a:lvl3pPr>
            <a:lvl4pPr marL="0" marR="0" lvl="3" indent="0" algn="r" rtl="0">
              <a:lnSpc>
                <a:spcPct val="100000"/>
              </a:lnSpc>
              <a:spcBef>
                <a:spcPts val="0"/>
              </a:spcBef>
              <a:buClr>
                <a:srgbClr val="3F3F3F"/>
              </a:buClr>
              <a:buSzPts val="992"/>
              <a:buFont typeface="Arial"/>
              <a:buNone/>
              <a:defRPr sz="900" b="0" i="0" u="none" strike="noStrike" cap="none">
                <a:solidFill>
                  <a:srgbClr val="3F3F3F"/>
                </a:solidFill>
                <a:latin typeface="Helvetica Neue"/>
                <a:ea typeface="Helvetica Neue"/>
                <a:cs typeface="Helvetica Neue"/>
                <a:sym typeface="Helvetica Neue"/>
              </a:defRPr>
            </a:lvl4pPr>
            <a:lvl5pPr marL="0" marR="0" lvl="4" indent="0" algn="r" rtl="0">
              <a:lnSpc>
                <a:spcPct val="100000"/>
              </a:lnSpc>
              <a:spcBef>
                <a:spcPts val="0"/>
              </a:spcBef>
              <a:buClr>
                <a:srgbClr val="3F3F3F"/>
              </a:buClr>
              <a:buSzPts val="992"/>
              <a:buFont typeface="Arial"/>
              <a:buNone/>
              <a:defRPr sz="900" b="0" i="0" u="none" strike="noStrike" cap="none">
                <a:solidFill>
                  <a:srgbClr val="3F3F3F"/>
                </a:solidFill>
                <a:latin typeface="Helvetica Neue"/>
                <a:ea typeface="Helvetica Neue"/>
                <a:cs typeface="Helvetica Neue"/>
                <a:sym typeface="Helvetica Neue"/>
              </a:defRPr>
            </a:lvl5pPr>
            <a:lvl6pPr marL="0" marR="0" lvl="5" indent="0" algn="r" rtl="0">
              <a:lnSpc>
                <a:spcPct val="100000"/>
              </a:lnSpc>
              <a:spcBef>
                <a:spcPts val="0"/>
              </a:spcBef>
              <a:buClr>
                <a:srgbClr val="3F3F3F"/>
              </a:buClr>
              <a:buSzPts val="992"/>
              <a:buFont typeface="Arial"/>
              <a:buNone/>
              <a:defRPr sz="900" b="0" i="0" u="none" strike="noStrike" cap="none">
                <a:solidFill>
                  <a:srgbClr val="3F3F3F"/>
                </a:solidFill>
                <a:latin typeface="Helvetica Neue"/>
                <a:ea typeface="Helvetica Neue"/>
                <a:cs typeface="Helvetica Neue"/>
                <a:sym typeface="Helvetica Neue"/>
              </a:defRPr>
            </a:lvl6pPr>
            <a:lvl7pPr marL="0" marR="0" lvl="6" indent="0" algn="r" rtl="0">
              <a:lnSpc>
                <a:spcPct val="100000"/>
              </a:lnSpc>
              <a:spcBef>
                <a:spcPts val="0"/>
              </a:spcBef>
              <a:buClr>
                <a:srgbClr val="3F3F3F"/>
              </a:buClr>
              <a:buSzPts val="992"/>
              <a:buFont typeface="Arial"/>
              <a:buNone/>
              <a:defRPr sz="900" b="0" i="0" u="none" strike="noStrike" cap="none">
                <a:solidFill>
                  <a:srgbClr val="3F3F3F"/>
                </a:solidFill>
                <a:latin typeface="Helvetica Neue"/>
                <a:ea typeface="Helvetica Neue"/>
                <a:cs typeface="Helvetica Neue"/>
                <a:sym typeface="Helvetica Neue"/>
              </a:defRPr>
            </a:lvl7pPr>
            <a:lvl8pPr marL="0" marR="0" lvl="7" indent="0" algn="r" rtl="0">
              <a:lnSpc>
                <a:spcPct val="100000"/>
              </a:lnSpc>
              <a:spcBef>
                <a:spcPts val="0"/>
              </a:spcBef>
              <a:buClr>
                <a:srgbClr val="3F3F3F"/>
              </a:buClr>
              <a:buSzPts val="992"/>
              <a:buFont typeface="Arial"/>
              <a:buNone/>
              <a:defRPr sz="900" b="0" i="0" u="none" strike="noStrike" cap="none">
                <a:solidFill>
                  <a:srgbClr val="3F3F3F"/>
                </a:solidFill>
                <a:latin typeface="Helvetica Neue"/>
                <a:ea typeface="Helvetica Neue"/>
                <a:cs typeface="Helvetica Neue"/>
                <a:sym typeface="Helvetica Neue"/>
              </a:defRPr>
            </a:lvl8pPr>
            <a:lvl9pPr marL="0" marR="0" lvl="8" indent="0" algn="r" rtl="0">
              <a:lnSpc>
                <a:spcPct val="100000"/>
              </a:lnSpc>
              <a:spcBef>
                <a:spcPts val="0"/>
              </a:spcBef>
              <a:buClr>
                <a:srgbClr val="3F3F3F"/>
              </a:buClr>
              <a:buSzPts val="992"/>
              <a:buFont typeface="Arial"/>
              <a:buNone/>
              <a:defRPr sz="900" b="0" i="0" u="none" strike="noStrike" cap="none">
                <a:solidFill>
                  <a:srgbClr val="3F3F3F"/>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35" name="Google Shape;35;p4"/>
          <p:cNvSpPr txBox="1">
            <a:spLocks noGrp="1"/>
          </p:cNvSpPr>
          <p:nvPr>
            <p:ph type="title"/>
          </p:nvPr>
        </p:nvSpPr>
        <p:spPr>
          <a:xfrm>
            <a:off x="3542164" y="152400"/>
            <a:ext cx="8341941"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50565C"/>
              </a:buClr>
              <a:buSzPts val="3527"/>
              <a:buFont typeface="Calibri"/>
              <a:buNone/>
              <a:defRPr sz="3199" b="1" i="0" cap="none">
                <a:solidFill>
                  <a:srgbClr val="50565C"/>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4"/>
          <p:cNvSpPr txBox="1">
            <a:spLocks noGrp="1"/>
          </p:cNvSpPr>
          <p:nvPr>
            <p:ph type="body" idx="2"/>
          </p:nvPr>
        </p:nvSpPr>
        <p:spPr>
          <a:xfrm>
            <a:off x="609442" y="6522357"/>
            <a:ext cx="4545416" cy="163967"/>
          </a:xfrm>
          <a:prstGeom prst="rect">
            <a:avLst/>
          </a:prstGeom>
          <a:noFill/>
          <a:ln>
            <a:noFill/>
          </a:ln>
        </p:spPr>
        <p:txBody>
          <a:bodyPr spcFirstLastPara="1" wrap="square" lIns="0" tIns="0" rIns="0" bIns="45700" anchor="t" anchorCtr="0">
            <a:noAutofit/>
          </a:bodyPr>
          <a:lstStyle>
            <a:lvl1pPr marL="414648" lvl="0" indent="-207324" algn="l">
              <a:spcBef>
                <a:spcPts val="180"/>
              </a:spcBef>
              <a:spcAft>
                <a:spcPts val="0"/>
              </a:spcAft>
              <a:buClr>
                <a:srgbClr val="7F7F7F"/>
              </a:buClr>
              <a:buSzPts val="992"/>
              <a:buNone/>
              <a:defRPr sz="900">
                <a:solidFill>
                  <a:srgbClr val="7F7F7F"/>
                </a:solidFill>
                <a:latin typeface="Helvetica Neue"/>
                <a:ea typeface="Helvetica Neue"/>
                <a:cs typeface="Helvetica Neue"/>
                <a:sym typeface="Helvetica Neue"/>
              </a:defRPr>
            </a:lvl1pPr>
            <a:lvl2pPr marL="829295" lvl="1" indent="-310986" algn="l">
              <a:spcBef>
                <a:spcPts val="327"/>
              </a:spcBef>
              <a:spcAft>
                <a:spcPts val="0"/>
              </a:spcAft>
              <a:buClr>
                <a:srgbClr val="50565C"/>
              </a:buClr>
              <a:buSzPts val="1800"/>
              <a:buChar char="–"/>
              <a:defRPr/>
            </a:lvl2pPr>
            <a:lvl3pPr marL="1243943" lvl="2" indent="-310986" algn="l">
              <a:spcBef>
                <a:spcPts val="327"/>
              </a:spcBef>
              <a:spcAft>
                <a:spcPts val="0"/>
              </a:spcAft>
              <a:buClr>
                <a:srgbClr val="50565C"/>
              </a:buClr>
              <a:buSzPts val="1800"/>
              <a:buChar char="•"/>
              <a:defRPr/>
            </a:lvl3pPr>
            <a:lvl4pPr marL="1658589" lvl="3" indent="-310986" algn="l">
              <a:spcBef>
                <a:spcPts val="327"/>
              </a:spcBef>
              <a:spcAft>
                <a:spcPts val="0"/>
              </a:spcAft>
              <a:buClr>
                <a:srgbClr val="50565C"/>
              </a:buClr>
              <a:buSzPts val="1800"/>
              <a:buChar char="–"/>
              <a:defRPr/>
            </a:lvl4pPr>
            <a:lvl5pPr marL="2073237" lvl="4" indent="-310986" algn="l">
              <a:spcBef>
                <a:spcPts val="327"/>
              </a:spcBef>
              <a:spcAft>
                <a:spcPts val="0"/>
              </a:spcAft>
              <a:buClr>
                <a:srgbClr val="50565C"/>
              </a:buClr>
              <a:buSzPts val="1800"/>
              <a:buChar char="»"/>
              <a:defRPr/>
            </a:lvl5pPr>
            <a:lvl6pPr marL="2487884" lvl="5" indent="-310986" algn="l">
              <a:spcBef>
                <a:spcPts val="327"/>
              </a:spcBef>
              <a:spcAft>
                <a:spcPts val="0"/>
              </a:spcAft>
              <a:buClr>
                <a:schemeClr val="lt1"/>
              </a:buClr>
              <a:buSzPts val="1800"/>
              <a:buChar char="•"/>
              <a:defRPr/>
            </a:lvl6pPr>
            <a:lvl7pPr marL="2902532" lvl="6" indent="-310986" algn="l">
              <a:spcBef>
                <a:spcPts val="327"/>
              </a:spcBef>
              <a:spcAft>
                <a:spcPts val="0"/>
              </a:spcAft>
              <a:buClr>
                <a:schemeClr val="lt1"/>
              </a:buClr>
              <a:buSzPts val="1800"/>
              <a:buChar char="•"/>
              <a:defRPr/>
            </a:lvl7pPr>
            <a:lvl8pPr marL="3317180" lvl="7" indent="-310986" algn="l">
              <a:spcBef>
                <a:spcPts val="327"/>
              </a:spcBef>
              <a:spcAft>
                <a:spcPts val="0"/>
              </a:spcAft>
              <a:buClr>
                <a:schemeClr val="lt1"/>
              </a:buClr>
              <a:buSzPts val="1800"/>
              <a:buChar char="•"/>
              <a:defRPr/>
            </a:lvl8pPr>
            <a:lvl9pPr marL="3731827" lvl="8" indent="-310986" algn="l">
              <a:spcBef>
                <a:spcPts val="327"/>
              </a:spcBef>
              <a:spcAft>
                <a:spcPts val="0"/>
              </a:spcAft>
              <a:buClr>
                <a:schemeClr val="lt1"/>
              </a:buClr>
              <a:buSzPts val="1800"/>
              <a:buChar char="•"/>
              <a:defRPr/>
            </a:lvl9pPr>
          </a:lstStyle>
          <a:p>
            <a:endParaRPr/>
          </a:p>
        </p:txBody>
      </p:sp>
    </p:spTree>
    <p:extLst>
      <p:ext uri="{BB962C8B-B14F-4D97-AF65-F5344CB8AC3E}">
        <p14:creationId xmlns:p14="http://schemas.microsoft.com/office/powerpoint/2010/main" val="9868463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itle and Content - No Bar Layout">
    <p:spTree>
      <p:nvGrpSpPr>
        <p:cNvPr id="1" name=""/>
        <p:cNvGrpSpPr/>
        <p:nvPr/>
      </p:nvGrpSpPr>
      <p:grpSpPr>
        <a:xfrm>
          <a:off x="0" y="0"/>
          <a:ext cx="0" cy="0"/>
          <a:chOff x="0" y="0"/>
          <a:chExt cx="0" cy="0"/>
        </a:xfrm>
      </p:grpSpPr>
      <p:sp>
        <p:nvSpPr>
          <p:cNvPr id="2" name="Title 1"/>
          <p:cNvSpPr>
            <a:spLocks noGrp="1"/>
          </p:cNvSpPr>
          <p:nvPr>
            <p:ph type="title"/>
          </p:nvPr>
        </p:nvSpPr>
        <p:spPr>
          <a:xfrm>
            <a:off x="3555074" y="228600"/>
            <a:ext cx="8633751" cy="566928"/>
          </a:xfrm>
          <a:prstGeom prst="rect">
            <a:avLst/>
          </a:prstGeom>
        </p:spPr>
        <p:txBody>
          <a:bodyPr>
            <a:noAutofit/>
          </a:bodyPr>
          <a:lstStyle>
            <a:lvl1pPr algn="l">
              <a:defRPr sz="3199">
                <a:solidFill>
                  <a:schemeClr val="tx1"/>
                </a:solidFill>
              </a:defRPr>
            </a:lvl1pPr>
          </a:lstStyle>
          <a:p>
            <a:r>
              <a:rPr lang="en-US"/>
              <a:t>Click to edit Master title style</a:t>
            </a:r>
          </a:p>
        </p:txBody>
      </p:sp>
      <p:sp>
        <p:nvSpPr>
          <p:cNvPr id="4" name="Content Placeholder 2">
            <a:extLst>
              <a:ext uri="{FF2B5EF4-FFF2-40B4-BE49-F238E27FC236}">
                <a16:creationId xmlns:a16="http://schemas.microsoft.com/office/drawing/2014/main" id="{2C548565-5B93-B84E-8A13-11B7D61C39F7}"/>
              </a:ext>
            </a:extLst>
          </p:cNvPr>
          <p:cNvSpPr>
            <a:spLocks noGrp="1"/>
          </p:cNvSpPr>
          <p:nvPr>
            <p:ph sz="half" idx="10"/>
          </p:nvPr>
        </p:nvSpPr>
        <p:spPr>
          <a:xfrm>
            <a:off x="811912" y="1287697"/>
            <a:ext cx="10076772" cy="4698715"/>
          </a:xfrm>
          <a:prstGeom prst="rect">
            <a:avLst/>
          </a:prstGeom>
        </p:spPr>
        <p:txBody>
          <a:bodyPr/>
          <a:lstStyle>
            <a:lvl1pPr>
              <a:defRPr sz="2799" b="0">
                <a:solidFill>
                  <a:schemeClr val="tx1"/>
                </a:solidFill>
              </a:defRPr>
            </a:lvl1pPr>
            <a:lvl2pPr>
              <a:buSzPct val="80000"/>
              <a:buFont typeface="Courier New" pitchFamily="49" charset="0"/>
              <a:buChar char="o"/>
              <a:defRPr sz="2399">
                <a:solidFill>
                  <a:schemeClr val="tx1"/>
                </a:solidFill>
              </a:defRPr>
            </a:lvl2pPr>
            <a:lvl3pPr>
              <a:buFont typeface="Calibri" pitchFamily="34" charset="0"/>
              <a:buChar char="–"/>
              <a:defRPr sz="1999">
                <a:solidFill>
                  <a:schemeClr val="tx1"/>
                </a:solidFill>
              </a:defRPr>
            </a:lvl3pPr>
            <a:lvl4pPr>
              <a:buFont typeface="Wingdings" pitchFamily="2" charset="2"/>
              <a:buChar char="§"/>
              <a:defRPr sz="1799">
                <a:solidFill>
                  <a:schemeClr val="tx1"/>
                </a:solidFill>
              </a:defRPr>
            </a:lvl4pPr>
            <a:lvl5pPr>
              <a:defRPr sz="1799">
                <a:solidFill>
                  <a:schemeClr val="tx1"/>
                </a:solidFill>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87701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2 column - white" userDrawn="1">
  <p:cSld name="1_2 column - white">
    <p:bg>
      <p:bgRef idx="1002">
        <a:schemeClr val="bg1"/>
      </p:bgRef>
    </p:bg>
    <p:spTree>
      <p:nvGrpSpPr>
        <p:cNvPr id="1" name="Shape 50"/>
        <p:cNvGrpSpPr/>
        <p:nvPr/>
      </p:nvGrpSpPr>
      <p:grpSpPr>
        <a:xfrm>
          <a:off x="0" y="0"/>
          <a:ext cx="0" cy="0"/>
          <a:chOff x="0" y="0"/>
          <a:chExt cx="0" cy="0"/>
        </a:xfrm>
      </p:grpSpPr>
      <p:pic>
        <p:nvPicPr>
          <p:cNvPr id="4" name="Google Shape;10;p9">
            <a:extLst>
              <a:ext uri="{FF2B5EF4-FFF2-40B4-BE49-F238E27FC236}">
                <a16:creationId xmlns:a16="http://schemas.microsoft.com/office/drawing/2014/main" id="{68136C0A-3FEE-F54F-8D94-54549002A4AB}"/>
              </a:ext>
            </a:extLst>
          </p:cNvPr>
          <p:cNvPicPr preferRelativeResize="0"/>
          <p:nvPr userDrawn="1"/>
        </p:nvPicPr>
        <p:blipFill rotWithShape="1">
          <a:blip r:embed="rId2">
            <a:alphaModFix/>
          </a:blip>
          <a:srcRect/>
          <a:stretch/>
        </p:blipFill>
        <p:spPr>
          <a:xfrm>
            <a:off x="1" y="0"/>
            <a:ext cx="12188825" cy="6578600"/>
          </a:xfrm>
          <a:prstGeom prst="rect">
            <a:avLst/>
          </a:prstGeom>
          <a:noFill/>
          <a:ln>
            <a:noFill/>
          </a:ln>
        </p:spPr>
      </p:pic>
      <p:sp>
        <p:nvSpPr>
          <p:cNvPr id="52" name="Google Shape;52;p13"/>
          <p:cNvSpPr txBox="1">
            <a:spLocks noGrp="1"/>
          </p:cNvSpPr>
          <p:nvPr>
            <p:ph type="body" idx="1"/>
          </p:nvPr>
        </p:nvSpPr>
        <p:spPr>
          <a:xfrm>
            <a:off x="499895" y="1429408"/>
            <a:ext cx="10969625" cy="4693125"/>
          </a:xfrm>
          <a:prstGeom prst="rect">
            <a:avLst/>
          </a:prstGeom>
          <a:noFill/>
          <a:ln>
            <a:noFill/>
          </a:ln>
        </p:spPr>
        <p:txBody>
          <a:bodyPr spcFirstLastPara="1" wrap="square" lIns="91425" tIns="45700" rIns="91425" bIns="45700" anchor="t" anchorCtr="0">
            <a:noAutofit/>
          </a:bodyPr>
          <a:lstStyle>
            <a:lvl1pPr marL="457064" marR="0" lvl="0" indent="-368189" algn="l" rtl="0">
              <a:spcBef>
                <a:spcPts val="440"/>
              </a:spcBef>
              <a:spcAft>
                <a:spcPts val="0"/>
              </a:spcAft>
              <a:buClr>
                <a:schemeClr val="bg1"/>
              </a:buClr>
              <a:buSzPts val="2200"/>
              <a:buFont typeface="Arial"/>
              <a:buChar char="•"/>
              <a:defRPr sz="2199" b="0" i="0" u="none" strike="noStrike" cap="none">
                <a:solidFill>
                  <a:schemeClr val="bg1"/>
                </a:solidFill>
                <a:latin typeface="+mn-lt"/>
                <a:ea typeface="Libre Franklin Medium"/>
                <a:cs typeface="Libre Franklin Medium"/>
                <a:sym typeface="Libre Franklin Medium"/>
              </a:defRPr>
            </a:lvl1pPr>
            <a:lvl2pPr marL="914126" marR="0" lvl="1" indent="-340258" algn="l" rtl="0">
              <a:spcBef>
                <a:spcPts val="440"/>
              </a:spcBef>
              <a:spcAft>
                <a:spcPts val="0"/>
              </a:spcAft>
              <a:buClr>
                <a:schemeClr val="bg1"/>
              </a:buClr>
              <a:buSzPts val="1760"/>
              <a:buFont typeface="Courier New"/>
              <a:buChar char="o"/>
              <a:defRPr sz="2000" b="0" i="0" u="none" strike="noStrike" cap="none">
                <a:solidFill>
                  <a:schemeClr val="bg1"/>
                </a:solidFill>
                <a:latin typeface="+mn-lt"/>
                <a:ea typeface="Libre Franklin"/>
                <a:cs typeface="Libre Franklin"/>
                <a:sym typeface="Libre Franklin"/>
              </a:defRPr>
            </a:lvl2pPr>
            <a:lvl3pPr marL="1371189" marR="0" lvl="2" indent="-355494" algn="l" rtl="0">
              <a:spcBef>
                <a:spcPts val="400"/>
              </a:spcBef>
              <a:spcAft>
                <a:spcPts val="0"/>
              </a:spcAft>
              <a:buClr>
                <a:srgbClr val="282B2E"/>
              </a:buClr>
              <a:buSzPts val="2000"/>
              <a:buFont typeface="Calibri"/>
              <a:buChar char="–"/>
              <a:defRPr sz="2000" b="0" i="0" u="none" strike="noStrike" cap="none">
                <a:solidFill>
                  <a:schemeClr val="bg1"/>
                </a:solidFill>
                <a:latin typeface="Libre Franklin"/>
                <a:ea typeface="Libre Franklin"/>
                <a:cs typeface="Libre Franklin"/>
                <a:sym typeface="Libre Franklin"/>
              </a:defRPr>
            </a:lvl3pPr>
            <a:lvl4pPr marL="1828252" marR="0" lvl="3" indent="-342797" algn="l" rtl="0">
              <a:spcBef>
                <a:spcPts val="360"/>
              </a:spcBef>
              <a:spcAft>
                <a:spcPts val="0"/>
              </a:spcAft>
              <a:buClr>
                <a:srgbClr val="282B2E"/>
              </a:buClr>
              <a:buSzPts val="1800"/>
              <a:buFont typeface="Noto Sans Symbols"/>
              <a:buChar char="▪"/>
              <a:defRPr sz="1800" b="0" i="0" u="none" strike="noStrike" cap="none">
                <a:solidFill>
                  <a:srgbClr val="282B2E"/>
                </a:solidFill>
                <a:latin typeface="Libre Franklin"/>
                <a:ea typeface="Libre Franklin"/>
                <a:cs typeface="Libre Franklin"/>
                <a:sym typeface="Libre Franklin"/>
              </a:defRPr>
            </a:lvl4pPr>
            <a:lvl5pPr marL="2285315" marR="0" lvl="4" indent="-342797" algn="l" rtl="0">
              <a:spcBef>
                <a:spcPts val="360"/>
              </a:spcBef>
              <a:spcAft>
                <a:spcPts val="0"/>
              </a:spcAft>
              <a:buClr>
                <a:srgbClr val="282B2E"/>
              </a:buClr>
              <a:buSzPts val="1800"/>
              <a:buFont typeface="Arial"/>
              <a:buChar char="»"/>
              <a:defRPr sz="1800" b="0" i="0" u="none" strike="noStrike" cap="none">
                <a:solidFill>
                  <a:srgbClr val="282B2E"/>
                </a:solidFill>
                <a:latin typeface="Libre Franklin"/>
                <a:ea typeface="Libre Franklin"/>
                <a:cs typeface="Libre Franklin"/>
                <a:sym typeface="Libre Franklin"/>
              </a:defRPr>
            </a:lvl5pPr>
            <a:lvl6pPr marL="2742377" marR="0" lvl="5"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199440" marR="0" lvl="6"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6504" marR="0" lvl="7"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3566" marR="0" lvl="8"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pPr lvl="1"/>
            <a:endParaRPr lang="en-US"/>
          </a:p>
          <a:p>
            <a:pPr lvl="1"/>
            <a:endParaRPr lang="en-US"/>
          </a:p>
          <a:p>
            <a:pPr lvl="2"/>
            <a:endParaRPr/>
          </a:p>
        </p:txBody>
      </p:sp>
      <p:sp>
        <p:nvSpPr>
          <p:cNvPr id="56" name="Google Shape;56;p13"/>
          <p:cNvSpPr txBox="1">
            <a:spLocks noGrp="1"/>
          </p:cNvSpPr>
          <p:nvPr>
            <p:ph type="title"/>
          </p:nvPr>
        </p:nvSpPr>
        <p:spPr>
          <a:xfrm>
            <a:off x="499895" y="214315"/>
            <a:ext cx="10969625" cy="812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600"/>
              <a:buFont typeface="Franklin Gothic"/>
              <a:buNone/>
              <a:defRPr sz="3499" b="0" i="0" u="none" strike="noStrike" cap="none">
                <a:solidFill>
                  <a:schemeClr val="lt1"/>
                </a:solidFill>
                <a:latin typeface="+mj-lt"/>
                <a:ea typeface="Franklin Gothic"/>
                <a:cs typeface="Franklin Gothic"/>
                <a:sym typeface="Franklin Gothic"/>
              </a:defRPr>
            </a:lvl1pPr>
            <a:lvl2pPr marR="0" lvl="1"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2pPr>
            <a:lvl3pPr marR="0" lvl="2"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3pPr>
            <a:lvl4pPr marR="0" lvl="3"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4pPr>
            <a:lvl5pPr marR="0" lvl="4"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5pPr>
            <a:lvl6pPr marR="0" lvl="5"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6pPr>
            <a:lvl7pPr marR="0" lvl="6"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7pPr>
            <a:lvl8pPr marR="0" lvl="7"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8pPr>
            <a:lvl9pPr marR="0" lvl="8"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2176737327"/>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6_1 column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4459B0-526C-AC45-B677-B362A71A716E}"/>
              </a:ext>
            </a:extLst>
          </p:cNvPr>
          <p:cNvSpPr/>
          <p:nvPr userDrawn="1"/>
        </p:nvSpPr>
        <p:spPr>
          <a:xfrm>
            <a:off x="0" y="-25400"/>
            <a:ext cx="12188825" cy="6613646"/>
          </a:xfrm>
          <a:prstGeom prst="rect">
            <a:avLst/>
          </a:prstGeom>
          <a:gradFill flip="none" rotWithShape="1">
            <a:gsLst>
              <a:gs pos="49000">
                <a:srgbClr val="43BDBB"/>
              </a:gs>
              <a:gs pos="100000">
                <a:srgbClr val="43BDBB">
                  <a:lumMod val="78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477490" y="1046532"/>
            <a:ext cx="11233341" cy="537070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0D43291-1FB6-B94D-8E01-A611167DDDC9}"/>
              </a:ext>
            </a:extLst>
          </p:cNvPr>
          <p:cNvCxnSpPr>
            <a:cxnSpLocks/>
          </p:cNvCxnSpPr>
          <p:nvPr userDrawn="1"/>
        </p:nvCxnSpPr>
        <p:spPr>
          <a:xfrm>
            <a:off x="0"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3081072"/>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D8E61AA0-E020-4E33-A886-936F9751CD9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616325"/>
            <a:ext cx="12188825"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BBA928BB-DBE8-4DFF-8835-78229165910A}"/>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t="-7126"/>
          <a:stretch>
            <a:fillRect/>
          </a:stretch>
        </p:blipFill>
        <p:spPr bwMode="auto">
          <a:xfrm>
            <a:off x="0" y="1201738"/>
            <a:ext cx="8423275"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descr="EERE identifier_vert_2017_top bleed_BC.jpg">
            <a:extLst>
              <a:ext uri="{FF2B5EF4-FFF2-40B4-BE49-F238E27FC236}">
                <a16:creationId xmlns:a16="http://schemas.microsoft.com/office/drawing/2014/main" id="{603DDF2A-DC25-4BD9-A836-E8A0980514EB}"/>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649288"/>
            <a:ext cx="1860550"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a:extLst>
              <a:ext uri="{FF2B5EF4-FFF2-40B4-BE49-F238E27FC236}">
                <a16:creationId xmlns:a16="http://schemas.microsoft.com/office/drawing/2014/main" id="{D635AE0A-FD1F-4F5E-AB27-EB8AC09CF19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76288" y="5753100"/>
            <a:ext cx="468312"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a:extLst>
              <a:ext uri="{FF2B5EF4-FFF2-40B4-BE49-F238E27FC236}">
                <a16:creationId xmlns:a16="http://schemas.microsoft.com/office/drawing/2014/main" id="{F9BAD70F-E894-4E6E-8F59-05C73C9E2D9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38375" y="5840413"/>
            <a:ext cx="633413"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a:extLst>
              <a:ext uri="{FF2B5EF4-FFF2-40B4-BE49-F238E27FC236}">
                <a16:creationId xmlns:a16="http://schemas.microsoft.com/office/drawing/2014/main" id="{D270D679-A901-4D72-A907-E9558A7F3A2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865563" y="5830888"/>
            <a:ext cx="392112"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6">
            <a:extLst>
              <a:ext uri="{FF2B5EF4-FFF2-40B4-BE49-F238E27FC236}">
                <a16:creationId xmlns:a16="http://schemas.microsoft.com/office/drawing/2014/main" id="{30270F52-56F6-47D5-9BAA-7FD9554C7F39}"/>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249863" y="5783263"/>
            <a:ext cx="368300"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a:extLst>
              <a:ext uri="{FF2B5EF4-FFF2-40B4-BE49-F238E27FC236}">
                <a16:creationId xmlns:a16="http://schemas.microsoft.com/office/drawing/2014/main" id="{7C2E4D7C-12F8-4C24-949B-68D7C990D814}"/>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611938" y="5826125"/>
            <a:ext cx="4635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8">
            <a:extLst>
              <a:ext uri="{FF2B5EF4-FFF2-40B4-BE49-F238E27FC236}">
                <a16:creationId xmlns:a16="http://schemas.microsoft.com/office/drawing/2014/main" id="{79E82517-CDDE-499D-9139-74455752A523}"/>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8069263" y="5807075"/>
            <a:ext cx="274637"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9">
            <a:extLst>
              <a:ext uri="{FF2B5EF4-FFF2-40B4-BE49-F238E27FC236}">
                <a16:creationId xmlns:a16="http://schemas.microsoft.com/office/drawing/2014/main" id="{ABF3E7AF-2253-4433-9E05-51E1DDEF26BF}"/>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0594975" y="5768975"/>
            <a:ext cx="681038"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0">
            <a:extLst>
              <a:ext uri="{FF2B5EF4-FFF2-40B4-BE49-F238E27FC236}">
                <a16:creationId xmlns:a16="http://schemas.microsoft.com/office/drawing/2014/main" id="{5E71D81D-FEF5-4F8E-B9C0-E70A2BE34B7D}"/>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9337675" y="5800725"/>
            <a:ext cx="263525"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1">
            <a:extLst>
              <a:ext uri="{FF2B5EF4-FFF2-40B4-BE49-F238E27FC236}">
                <a16:creationId xmlns:a16="http://schemas.microsoft.com/office/drawing/2014/main" id="{6B7148E0-5EA2-4432-B7B7-FEDECCF910E2}"/>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2220913" y="723900"/>
            <a:ext cx="3681412"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ubtitle 2"/>
          <p:cNvSpPr>
            <a:spLocks noGrp="1"/>
          </p:cNvSpPr>
          <p:nvPr>
            <p:ph type="subTitle" idx="1"/>
          </p:nvPr>
        </p:nvSpPr>
        <p:spPr>
          <a:xfrm>
            <a:off x="2057400" y="3178824"/>
            <a:ext cx="11023467" cy="702831"/>
          </a:xfrm>
          <a:prstGeom prst="rect">
            <a:avLst/>
          </a:prstGeom>
        </p:spPr>
        <p:txBody>
          <a:bodyPr>
            <a:normAutofit/>
          </a:bodyPr>
          <a:lstStyle>
            <a:lvl1pPr marL="0" indent="0" algn="l">
              <a:buNone/>
              <a:defRPr sz="4000" b="1" i="0">
                <a:solidFill>
                  <a:schemeClr val="bg1"/>
                </a:solidFill>
                <a:latin typeface="+mj-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0" name="Text Placeholder 17"/>
          <p:cNvSpPr>
            <a:spLocks noGrp="1"/>
          </p:cNvSpPr>
          <p:nvPr>
            <p:ph type="body" sz="quarter" idx="10"/>
          </p:nvPr>
        </p:nvSpPr>
        <p:spPr>
          <a:xfrm>
            <a:off x="2057838" y="4058390"/>
            <a:ext cx="5559954"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chemeClr val="bg1"/>
                </a:solidFill>
                <a:effectLst/>
                <a:uLnTx/>
                <a:uFillTx/>
                <a:latin typeface="+mn-lt"/>
                <a:cs typeface="Arial"/>
              </a:defRPr>
            </a:lvl1pPr>
          </a:lstStyle>
          <a:p>
            <a:pPr lvl="0"/>
            <a:r>
              <a:rPr lang="en-US" noProof="0"/>
              <a:t>Click to edit Master text styles</a:t>
            </a:r>
          </a:p>
        </p:txBody>
      </p:sp>
      <p:sp>
        <p:nvSpPr>
          <p:cNvPr id="22" name="Text Placeholder 18"/>
          <p:cNvSpPr>
            <a:spLocks noGrp="1"/>
          </p:cNvSpPr>
          <p:nvPr>
            <p:ph type="body" sz="quarter" idx="13"/>
          </p:nvPr>
        </p:nvSpPr>
        <p:spPr>
          <a:xfrm>
            <a:off x="2063753" y="4566250"/>
            <a:ext cx="2472608" cy="288687"/>
          </a:xfrm>
          <a:prstGeom prst="rect">
            <a:avLst/>
          </a:prstGeom>
        </p:spPr>
        <p:txBody>
          <a:bodyPr>
            <a:normAutofit/>
          </a:bodyPr>
          <a:lstStyle>
            <a:lvl1pPr>
              <a:buNone/>
              <a:defRPr sz="1200">
                <a:solidFill>
                  <a:schemeClr val="bg1"/>
                </a:solidFill>
                <a:latin typeface="+mn-lt"/>
                <a:cs typeface="Arial"/>
              </a:defRPr>
            </a:lvl1pPr>
            <a:lvl5pPr>
              <a:defRPr/>
            </a:lvl5pPr>
          </a:lstStyle>
          <a:p>
            <a:pPr lvl="0"/>
            <a:r>
              <a:rPr lang="en-US"/>
              <a:t>Click to edit Master text styles</a:t>
            </a:r>
          </a:p>
        </p:txBody>
      </p:sp>
    </p:spTree>
    <p:extLst>
      <p:ext uri="{BB962C8B-B14F-4D97-AF65-F5344CB8AC3E}">
        <p14:creationId xmlns:p14="http://schemas.microsoft.com/office/powerpoint/2010/main" val="3216185167"/>
      </p:ext>
    </p:extLst>
  </p:cSld>
  <p:clrMapOvr>
    <a:masterClrMapping/>
  </p:clrMapOvr>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12">
            <a:extLst>
              <a:ext uri="{FF2B5EF4-FFF2-40B4-BE49-F238E27FC236}">
                <a16:creationId xmlns:a16="http://schemas.microsoft.com/office/drawing/2014/main" id="{D635AE0A-FD1F-4F5E-AB27-EB8AC09CF19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6288" y="6033922"/>
            <a:ext cx="468312"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a:extLst>
              <a:ext uri="{FF2B5EF4-FFF2-40B4-BE49-F238E27FC236}">
                <a16:creationId xmlns:a16="http://schemas.microsoft.com/office/drawing/2014/main" id="{F9BAD70F-E894-4E6E-8F59-05C73C9E2D9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38375" y="6121235"/>
            <a:ext cx="633413"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a:extLst>
              <a:ext uri="{FF2B5EF4-FFF2-40B4-BE49-F238E27FC236}">
                <a16:creationId xmlns:a16="http://schemas.microsoft.com/office/drawing/2014/main" id="{D270D679-A901-4D72-A907-E9558A7F3A2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65563" y="6111710"/>
            <a:ext cx="392112"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6">
            <a:extLst>
              <a:ext uri="{FF2B5EF4-FFF2-40B4-BE49-F238E27FC236}">
                <a16:creationId xmlns:a16="http://schemas.microsoft.com/office/drawing/2014/main" id="{30270F52-56F6-47D5-9BAA-7FD9554C7F3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49863" y="6064085"/>
            <a:ext cx="368300"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a:extLst>
              <a:ext uri="{FF2B5EF4-FFF2-40B4-BE49-F238E27FC236}">
                <a16:creationId xmlns:a16="http://schemas.microsoft.com/office/drawing/2014/main" id="{7C2E4D7C-12F8-4C24-949B-68D7C990D81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611938" y="6106947"/>
            <a:ext cx="4635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8">
            <a:extLst>
              <a:ext uri="{FF2B5EF4-FFF2-40B4-BE49-F238E27FC236}">
                <a16:creationId xmlns:a16="http://schemas.microsoft.com/office/drawing/2014/main" id="{79E82517-CDDE-499D-9139-74455752A523}"/>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069263" y="6087897"/>
            <a:ext cx="274637"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9">
            <a:extLst>
              <a:ext uri="{FF2B5EF4-FFF2-40B4-BE49-F238E27FC236}">
                <a16:creationId xmlns:a16="http://schemas.microsoft.com/office/drawing/2014/main" id="{ABF3E7AF-2253-4433-9E05-51E1DDEF26BF}"/>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0594975" y="6049797"/>
            <a:ext cx="681038"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0">
            <a:extLst>
              <a:ext uri="{FF2B5EF4-FFF2-40B4-BE49-F238E27FC236}">
                <a16:creationId xmlns:a16="http://schemas.microsoft.com/office/drawing/2014/main" id="{5E71D81D-FEF5-4F8E-B9C0-E70A2BE34B7D}"/>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337675" y="6081547"/>
            <a:ext cx="263525"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1">
            <a:extLst>
              <a:ext uri="{FF2B5EF4-FFF2-40B4-BE49-F238E27FC236}">
                <a16:creationId xmlns:a16="http://schemas.microsoft.com/office/drawing/2014/main" id="{6B7148E0-5EA2-4432-B7B7-FEDECCF910E2}"/>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84151" y="355765"/>
            <a:ext cx="5110694" cy="1674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3722737"/>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711D636C-BE87-4185-802E-31893A65936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616325"/>
            <a:ext cx="12188825"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3738722E-D9A4-4A65-8DAE-D8891625F059}"/>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t="-7126"/>
          <a:stretch>
            <a:fillRect/>
          </a:stretch>
        </p:blipFill>
        <p:spPr bwMode="auto">
          <a:xfrm>
            <a:off x="0" y="1201738"/>
            <a:ext cx="7085013"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descr="EERE identifier_vert_2017_top bleed_BC.jpg">
            <a:extLst>
              <a:ext uri="{FF2B5EF4-FFF2-40B4-BE49-F238E27FC236}">
                <a16:creationId xmlns:a16="http://schemas.microsoft.com/office/drawing/2014/main" id="{C6C2A059-0609-41AB-8F92-452BD7B6A5DD}"/>
              </a:ext>
            </a:extLst>
          </p:cNvPr>
          <p:cNvPicPr>
            <a:picLocks noChangeAspect="1"/>
          </p:cNvPicPr>
          <p:nvPr/>
        </p:nvPicPr>
        <p:blipFill>
          <a:blip r:embed="rId4" cstate="hqprint">
            <a:extLst>
              <a:ext uri="{28A0092B-C50C-407E-A947-70E740481C1C}">
                <a14:useLocalDpi xmlns:a14="http://schemas.microsoft.com/office/drawing/2010/main"/>
              </a:ext>
            </a:extLst>
          </a:blip>
          <a:srcRect t="-1146" b="-4311"/>
          <a:stretch>
            <a:fillRect/>
          </a:stretch>
        </p:blipFill>
        <p:spPr bwMode="auto">
          <a:xfrm>
            <a:off x="776288" y="-11113"/>
            <a:ext cx="2276475" cy="1571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a:extLst>
              <a:ext uri="{FF2B5EF4-FFF2-40B4-BE49-F238E27FC236}">
                <a16:creationId xmlns:a16="http://schemas.microsoft.com/office/drawing/2014/main" id="{33A074C3-73BA-4F16-90B3-33B4B08C8C4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76288" y="5753100"/>
            <a:ext cx="468312"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a:extLst>
              <a:ext uri="{FF2B5EF4-FFF2-40B4-BE49-F238E27FC236}">
                <a16:creationId xmlns:a16="http://schemas.microsoft.com/office/drawing/2014/main" id="{E8707DDE-C2E1-4F94-8794-C21A7FE0458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38375" y="5840413"/>
            <a:ext cx="633413"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a:extLst>
              <a:ext uri="{FF2B5EF4-FFF2-40B4-BE49-F238E27FC236}">
                <a16:creationId xmlns:a16="http://schemas.microsoft.com/office/drawing/2014/main" id="{29F02A27-7996-4E1C-B979-A780FF20ACF3}"/>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865563" y="5830888"/>
            <a:ext cx="392112"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6">
            <a:extLst>
              <a:ext uri="{FF2B5EF4-FFF2-40B4-BE49-F238E27FC236}">
                <a16:creationId xmlns:a16="http://schemas.microsoft.com/office/drawing/2014/main" id="{DF912079-B784-4A6C-8417-D62D7F543ECB}"/>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249863" y="5783263"/>
            <a:ext cx="368300"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a:extLst>
              <a:ext uri="{FF2B5EF4-FFF2-40B4-BE49-F238E27FC236}">
                <a16:creationId xmlns:a16="http://schemas.microsoft.com/office/drawing/2014/main" id="{4D829D4C-0B96-4001-AF0F-7793052154C4}"/>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611938" y="5826125"/>
            <a:ext cx="4635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8">
            <a:extLst>
              <a:ext uri="{FF2B5EF4-FFF2-40B4-BE49-F238E27FC236}">
                <a16:creationId xmlns:a16="http://schemas.microsoft.com/office/drawing/2014/main" id="{45AB63E0-4A0E-468A-A0B0-98DF17E4DE07}"/>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8069263" y="5807075"/>
            <a:ext cx="274637"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9">
            <a:extLst>
              <a:ext uri="{FF2B5EF4-FFF2-40B4-BE49-F238E27FC236}">
                <a16:creationId xmlns:a16="http://schemas.microsoft.com/office/drawing/2014/main" id="{7B9ED432-7420-4BB2-BF66-2E6C06AC19DC}"/>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0594975" y="5768975"/>
            <a:ext cx="681038"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0">
            <a:extLst>
              <a:ext uri="{FF2B5EF4-FFF2-40B4-BE49-F238E27FC236}">
                <a16:creationId xmlns:a16="http://schemas.microsoft.com/office/drawing/2014/main" id="{BC8E4ACE-9C56-4804-BB5C-6E4782BD53D5}"/>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9337675" y="5800725"/>
            <a:ext cx="263525"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1">
            <a:extLst>
              <a:ext uri="{FF2B5EF4-FFF2-40B4-BE49-F238E27FC236}">
                <a16:creationId xmlns:a16="http://schemas.microsoft.com/office/drawing/2014/main" id="{88D801B4-7568-46BC-A83E-4DC1735E82BA}"/>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4759325" y="1852613"/>
            <a:ext cx="67357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7"/>
          <p:cNvSpPr>
            <a:spLocks noGrp="1"/>
          </p:cNvSpPr>
          <p:nvPr>
            <p:ph type="body" sz="quarter" idx="10"/>
          </p:nvPr>
        </p:nvSpPr>
        <p:spPr>
          <a:xfrm>
            <a:off x="4975422" y="4098434"/>
            <a:ext cx="5559954"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chemeClr val="bg1"/>
                </a:solidFill>
                <a:effectLst/>
                <a:uLnTx/>
                <a:uFillTx/>
                <a:latin typeface="+mn-lt"/>
                <a:cs typeface="Arial"/>
              </a:defRPr>
            </a:lvl1pPr>
          </a:lstStyle>
          <a:p>
            <a:pPr lvl="0"/>
            <a:r>
              <a:rPr lang="en-US" noProof="0"/>
              <a:t>Click to edit Master text styles</a:t>
            </a:r>
          </a:p>
        </p:txBody>
      </p:sp>
      <p:sp>
        <p:nvSpPr>
          <p:cNvPr id="22" name="Text Placeholder 18"/>
          <p:cNvSpPr>
            <a:spLocks noGrp="1"/>
          </p:cNvSpPr>
          <p:nvPr>
            <p:ph type="body" sz="quarter" idx="13"/>
          </p:nvPr>
        </p:nvSpPr>
        <p:spPr>
          <a:xfrm>
            <a:off x="4981337" y="4606294"/>
            <a:ext cx="2472608" cy="288687"/>
          </a:xfrm>
          <a:prstGeom prst="rect">
            <a:avLst/>
          </a:prstGeom>
        </p:spPr>
        <p:txBody>
          <a:bodyPr>
            <a:normAutofit/>
          </a:bodyPr>
          <a:lstStyle>
            <a:lvl1pPr>
              <a:buNone/>
              <a:defRPr sz="1200">
                <a:solidFill>
                  <a:schemeClr val="bg1"/>
                </a:solidFill>
                <a:latin typeface="+mn-lt"/>
                <a:cs typeface="Arial"/>
              </a:defRPr>
            </a:lvl1pPr>
            <a:lvl5pPr>
              <a:defRPr/>
            </a:lvl5pPr>
          </a:lstStyle>
          <a:p>
            <a:pPr lvl="0"/>
            <a:r>
              <a:rPr lang="en-US"/>
              <a:t>Click to edit Master text styles</a:t>
            </a:r>
          </a:p>
        </p:txBody>
      </p:sp>
    </p:spTree>
    <p:extLst>
      <p:ext uri="{BB962C8B-B14F-4D97-AF65-F5344CB8AC3E}">
        <p14:creationId xmlns:p14="http://schemas.microsoft.com/office/powerpoint/2010/main" val="1611348533"/>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1 column -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0C4ED4-E841-4E85-B2DC-17C36428642D}"/>
              </a:ext>
            </a:extLst>
          </p:cNvPr>
          <p:cNvSpPr/>
          <p:nvPr/>
        </p:nvSpPr>
        <p:spPr>
          <a:xfrm>
            <a:off x="0" y="1027113"/>
            <a:ext cx="12188825" cy="55514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615950" y="214888"/>
            <a:ext cx="10969625" cy="812800"/>
          </a:xfrm>
          <a:prstGeom prst="rect">
            <a:avLst/>
          </a:prstGeom>
          <a:ln>
            <a:noFill/>
          </a:ln>
        </p:spPr>
        <p:txBody>
          <a:bodyPr/>
          <a:lstStyle>
            <a:lvl1pPr>
              <a:defRPr b="0">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615950" y="1488935"/>
            <a:ext cx="11094881" cy="479756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8061210"/>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1 column -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0C4ED4-E841-4E85-B2DC-17C36428642D}"/>
              </a:ext>
            </a:extLst>
          </p:cNvPr>
          <p:cNvSpPr/>
          <p:nvPr/>
        </p:nvSpPr>
        <p:spPr>
          <a:xfrm>
            <a:off x="0" y="1027113"/>
            <a:ext cx="12188825" cy="55607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7" name="Content Placeholder 6"/>
          <p:cNvSpPr>
            <a:spLocks noGrp="1"/>
          </p:cNvSpPr>
          <p:nvPr>
            <p:ph sz="quarter" idx="10"/>
          </p:nvPr>
        </p:nvSpPr>
        <p:spPr>
          <a:xfrm>
            <a:off x="615950" y="1488935"/>
            <a:ext cx="11094881" cy="479756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21">
            <a:extLst>
              <a:ext uri="{FF2B5EF4-FFF2-40B4-BE49-F238E27FC236}">
                <a16:creationId xmlns:a16="http://schemas.microsoft.com/office/drawing/2014/main" id="{76F2900C-683A-4998-9474-2B4C59C91F9A}"/>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61002" y="-50779"/>
            <a:ext cx="3566046" cy="1168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838756"/>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 column - whi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5219E3-9E86-44DB-A7DF-FF186D66A887}"/>
              </a:ext>
            </a:extLst>
          </p:cNvPr>
          <p:cNvSpPr/>
          <p:nvPr/>
        </p:nvSpPr>
        <p:spPr>
          <a:xfrm>
            <a:off x="0" y="1027113"/>
            <a:ext cx="12188825" cy="55514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6" name="Content Placeholder 2"/>
          <p:cNvSpPr>
            <a:spLocks noGrp="1"/>
          </p:cNvSpPr>
          <p:nvPr>
            <p:ph sz="half" idx="1"/>
          </p:nvPr>
        </p:nvSpPr>
        <p:spPr>
          <a:xfrm>
            <a:off x="499895" y="2236332"/>
            <a:ext cx="5504894" cy="4267200"/>
          </a:xfrm>
          <a:prstGeom prst="rect">
            <a:avLst/>
          </a:prstGeom>
        </p:spPr>
        <p:txBody>
          <a:bodyPr/>
          <a:lstStyle>
            <a:lvl1pPr marL="182880" indent="-182880">
              <a:defRPr sz="22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6315484" y="2236332"/>
            <a:ext cx="5664219" cy="4267200"/>
          </a:xfrm>
          <a:prstGeom prst="rect">
            <a:avLst/>
          </a:prstGeom>
        </p:spPr>
        <p:txBody>
          <a:bodyPr/>
          <a:lstStyle>
            <a:lvl1pPr marL="182880" indent="-182880">
              <a:defRPr sz="22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0"/>
          </p:nvPr>
        </p:nvSpPr>
        <p:spPr>
          <a:xfrm>
            <a:off x="499895" y="1626732"/>
            <a:ext cx="5494937" cy="457200"/>
          </a:xfrm>
          <a:prstGeom prst="rect">
            <a:avLst/>
          </a:prstGeom>
        </p:spPr>
        <p:txBody>
          <a:bodyPr>
            <a:noAutofit/>
          </a:bodyPr>
          <a:lstStyle>
            <a:lvl1pPr>
              <a:buNone/>
              <a:defRPr sz="2400" b="1"/>
            </a:lvl1pPr>
          </a:lstStyle>
          <a:p>
            <a:pPr lvl="0"/>
            <a:r>
              <a:rPr lang="en-US"/>
              <a:t>Click to edit Master text styles</a:t>
            </a:r>
          </a:p>
        </p:txBody>
      </p:sp>
      <p:sp>
        <p:nvSpPr>
          <p:cNvPr id="9" name="Text Placeholder 8"/>
          <p:cNvSpPr>
            <a:spLocks noGrp="1"/>
          </p:cNvSpPr>
          <p:nvPr>
            <p:ph type="body" sz="quarter" idx="11"/>
          </p:nvPr>
        </p:nvSpPr>
        <p:spPr>
          <a:xfrm>
            <a:off x="6315484" y="1626732"/>
            <a:ext cx="5664219" cy="457200"/>
          </a:xfrm>
          <a:prstGeom prst="rect">
            <a:avLst/>
          </a:prstGeom>
        </p:spPr>
        <p:txBody>
          <a:bodyPr>
            <a:noAutofit/>
          </a:bodyPr>
          <a:lstStyle>
            <a:lvl1pPr>
              <a:buNone/>
              <a:defRPr sz="2400" b="1"/>
            </a:lvl1pPr>
          </a:lstStyle>
          <a:p>
            <a:pPr lvl="0"/>
            <a:r>
              <a:rPr lang="en-US"/>
              <a:t>Click to edit Master text styles</a:t>
            </a:r>
          </a:p>
        </p:txBody>
      </p:sp>
      <p:sp>
        <p:nvSpPr>
          <p:cNvPr id="12" name="Title 1"/>
          <p:cNvSpPr>
            <a:spLocks noGrp="1"/>
          </p:cNvSpPr>
          <p:nvPr>
            <p:ph type="title"/>
          </p:nvPr>
        </p:nvSpPr>
        <p:spPr>
          <a:xfrm>
            <a:off x="609599" y="214888"/>
            <a:ext cx="10969625" cy="812800"/>
          </a:xfrm>
          <a:prstGeom prst="rect">
            <a:avLst/>
          </a:prstGeom>
          <a:ln>
            <a:noFill/>
          </a:ln>
        </p:spPr>
        <p:txBody>
          <a:bodyPr/>
          <a:lstStyle>
            <a:lvl1pPr>
              <a:defRPr b="0">
                <a:solidFill>
                  <a:schemeClr val="bg1"/>
                </a:solidFill>
              </a:defRPr>
            </a:lvl1pPr>
          </a:lstStyle>
          <a:p>
            <a:r>
              <a:rPr lang="en-US"/>
              <a:t>Click to edit Master title style</a:t>
            </a:r>
          </a:p>
        </p:txBody>
      </p:sp>
    </p:spTree>
    <p:extLst>
      <p:ext uri="{BB962C8B-B14F-4D97-AF65-F5344CB8AC3E}">
        <p14:creationId xmlns:p14="http://schemas.microsoft.com/office/powerpoint/2010/main" val="1153452591"/>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1_1 column - photo bk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77554D52-FD8F-4EC1-94FE-F895C54D9E1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616325"/>
            <a:ext cx="12188825"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2596976B-7BE1-43E2-ABFC-3594F82F60DF}"/>
              </a:ext>
            </a:extLst>
          </p:cNvPr>
          <p:cNvCxnSpPr/>
          <p:nvPr/>
        </p:nvCxnSpPr>
        <p:spPr>
          <a:xfrm>
            <a:off x="0" y="1039813"/>
            <a:ext cx="12188825"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15950" y="214888"/>
            <a:ext cx="10969625" cy="812800"/>
          </a:xfrm>
          <a:prstGeom prst="rect">
            <a:avLst/>
          </a:prstGeom>
          <a:ln>
            <a:noFill/>
          </a:ln>
        </p:spPr>
        <p:txBody>
          <a:bodyPr/>
          <a:lstStyle>
            <a:lvl1pPr>
              <a:defRPr b="0">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615950" y="1488935"/>
            <a:ext cx="11094881" cy="4797565"/>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4492098"/>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hart -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E9528F-1A58-4645-9D2A-50869E5AAD7D}"/>
              </a:ext>
            </a:extLst>
          </p:cNvPr>
          <p:cNvSpPr/>
          <p:nvPr/>
        </p:nvSpPr>
        <p:spPr>
          <a:xfrm>
            <a:off x="0" y="0"/>
            <a:ext cx="12188825" cy="6578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7" name="Chart Placeholder 6"/>
          <p:cNvSpPr>
            <a:spLocks noGrp="1"/>
          </p:cNvSpPr>
          <p:nvPr>
            <p:ph type="chart" sz="quarter" idx="10"/>
          </p:nvPr>
        </p:nvSpPr>
        <p:spPr>
          <a:xfrm>
            <a:off x="487573" y="1045595"/>
            <a:ext cx="10097983" cy="5244640"/>
          </a:xfrm>
          <a:prstGeom prst="rect">
            <a:avLst/>
          </a:prstGeom>
        </p:spPr>
        <p:txBody>
          <a:bodyPr rtlCol="0">
            <a:normAutofit/>
          </a:bodyPr>
          <a:lstStyle/>
          <a:p>
            <a:pPr lvl="0"/>
            <a:r>
              <a:rPr lang="en-US" noProof="0"/>
              <a:t>Click icon to add chart</a:t>
            </a:r>
          </a:p>
        </p:txBody>
      </p:sp>
      <p:sp>
        <p:nvSpPr>
          <p:cNvPr id="6" name="Chart Placeholder 5"/>
          <p:cNvSpPr>
            <a:spLocks noGrp="1"/>
          </p:cNvSpPr>
          <p:nvPr>
            <p:ph type="chart" sz="quarter" idx="11"/>
          </p:nvPr>
        </p:nvSpPr>
        <p:spPr>
          <a:xfrm>
            <a:off x="1295400" y="1155700"/>
            <a:ext cx="9563100" cy="4775200"/>
          </a:xfrm>
          <a:prstGeom prst="rect">
            <a:avLst/>
          </a:prstGeom>
        </p:spPr>
        <p:txBody>
          <a:bodyPr/>
          <a:lstStyle/>
          <a:p>
            <a:pPr lvl="0"/>
            <a:r>
              <a:rPr lang="en-US" noProof="0"/>
              <a:t>Click icon to add chart</a:t>
            </a:r>
          </a:p>
        </p:txBody>
      </p:sp>
    </p:spTree>
    <p:extLst>
      <p:ext uri="{BB962C8B-B14F-4D97-AF65-F5344CB8AC3E}">
        <p14:creationId xmlns:p14="http://schemas.microsoft.com/office/powerpoint/2010/main" val="1682665747"/>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Chart - photo backgroun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68DD8E0E-4B19-4293-82C1-F78D60D6BAD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616325"/>
            <a:ext cx="12188825"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hart Placeholder 2"/>
          <p:cNvSpPr>
            <a:spLocks noGrp="1"/>
          </p:cNvSpPr>
          <p:nvPr>
            <p:ph type="chart" sz="quarter" idx="10"/>
          </p:nvPr>
        </p:nvSpPr>
        <p:spPr>
          <a:xfrm>
            <a:off x="1295400" y="1066800"/>
            <a:ext cx="9791700" cy="4813300"/>
          </a:xfrm>
          <a:prstGeom prst="rect">
            <a:avLst/>
          </a:prstGeom>
        </p:spPr>
        <p:txBody>
          <a:bodyPr/>
          <a:lstStyle/>
          <a:p>
            <a:pPr lvl="0"/>
            <a:r>
              <a:rPr lang="en-US" noProof="0"/>
              <a:t>Click icon to add chart</a:t>
            </a:r>
          </a:p>
        </p:txBody>
      </p:sp>
    </p:spTree>
    <p:extLst>
      <p:ext uri="{BB962C8B-B14F-4D97-AF65-F5344CB8AC3E}">
        <p14:creationId xmlns:p14="http://schemas.microsoft.com/office/powerpoint/2010/main" val="1406657103"/>
      </p:ext>
    </p:extLst>
  </p:cSld>
  <p:clrMapOvr>
    <a:masterClrMapping/>
  </p:clrMapOvr>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ion - photo bkg">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BCF48498-6988-4047-A06C-AA01F8788EE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616325"/>
            <a:ext cx="12188825"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a:extLst>
              <a:ext uri="{FF2B5EF4-FFF2-40B4-BE49-F238E27FC236}">
                <a16:creationId xmlns:a16="http://schemas.microsoft.com/office/drawing/2014/main" id="{4366954D-DF0F-45A6-ADCF-0D5591A2C3F1}"/>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t="-7126"/>
          <a:stretch>
            <a:fillRect/>
          </a:stretch>
        </p:blipFill>
        <p:spPr bwMode="auto">
          <a:xfrm>
            <a:off x="-46038" y="-71438"/>
            <a:ext cx="9726613" cy="666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a:extLst>
              <a:ext uri="{FF2B5EF4-FFF2-40B4-BE49-F238E27FC236}">
                <a16:creationId xmlns:a16="http://schemas.microsoft.com/office/drawing/2014/main" id="{7C8EE724-B837-4AF9-9BB1-F6AC68FE649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6288" y="5753100"/>
            <a:ext cx="468312"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a:extLst>
              <a:ext uri="{FF2B5EF4-FFF2-40B4-BE49-F238E27FC236}">
                <a16:creationId xmlns:a16="http://schemas.microsoft.com/office/drawing/2014/main" id="{C2585E9B-58BE-4483-BB3C-066EB07D282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38375" y="5840413"/>
            <a:ext cx="633413"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a:extLst>
              <a:ext uri="{FF2B5EF4-FFF2-40B4-BE49-F238E27FC236}">
                <a16:creationId xmlns:a16="http://schemas.microsoft.com/office/drawing/2014/main" id="{3C2300CB-5D61-4C3F-BE11-97CC586B642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65563" y="5830888"/>
            <a:ext cx="392112"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a:extLst>
              <a:ext uri="{FF2B5EF4-FFF2-40B4-BE49-F238E27FC236}">
                <a16:creationId xmlns:a16="http://schemas.microsoft.com/office/drawing/2014/main" id="{785FE27F-B8CF-4D07-8D8F-2FAC178FFD51}"/>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249863" y="5783263"/>
            <a:ext cx="368300"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a:extLst>
              <a:ext uri="{FF2B5EF4-FFF2-40B4-BE49-F238E27FC236}">
                <a16:creationId xmlns:a16="http://schemas.microsoft.com/office/drawing/2014/main" id="{C45E4BAF-9EC7-4A5D-841D-B50285C9A317}"/>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611938" y="5826125"/>
            <a:ext cx="4635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
            <a:extLst>
              <a:ext uri="{FF2B5EF4-FFF2-40B4-BE49-F238E27FC236}">
                <a16:creationId xmlns:a16="http://schemas.microsoft.com/office/drawing/2014/main" id="{8ABEABDF-7818-4954-9C95-95AC7D2B1E02}"/>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069263" y="5807075"/>
            <a:ext cx="274637"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8">
            <a:extLst>
              <a:ext uri="{FF2B5EF4-FFF2-40B4-BE49-F238E27FC236}">
                <a16:creationId xmlns:a16="http://schemas.microsoft.com/office/drawing/2014/main" id="{530E30BF-2022-4EA9-92D7-B42A03A9AA53}"/>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0594975" y="5768975"/>
            <a:ext cx="681038"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9">
            <a:extLst>
              <a:ext uri="{FF2B5EF4-FFF2-40B4-BE49-F238E27FC236}">
                <a16:creationId xmlns:a16="http://schemas.microsoft.com/office/drawing/2014/main" id="{1A986DB0-91FF-4516-B3FF-AEA4A0320082}"/>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9337675" y="5800725"/>
            <a:ext cx="263525"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ubtitle 2"/>
          <p:cNvSpPr>
            <a:spLocks noGrp="1"/>
          </p:cNvSpPr>
          <p:nvPr>
            <p:ph type="subTitle" idx="1"/>
          </p:nvPr>
        </p:nvSpPr>
        <p:spPr>
          <a:xfrm>
            <a:off x="2057401" y="2835924"/>
            <a:ext cx="9004300" cy="1659876"/>
          </a:xfrm>
          <a:prstGeom prst="rect">
            <a:avLst/>
          </a:prstGeom>
        </p:spPr>
        <p:txBody>
          <a:bodyPr>
            <a:normAutofit/>
          </a:bodyPr>
          <a:lstStyle>
            <a:lvl1pPr marL="0" indent="0" algn="l">
              <a:buNone/>
              <a:defRPr sz="4000" b="1" i="0">
                <a:solidFill>
                  <a:schemeClr val="bg1"/>
                </a:solidFill>
                <a:latin typeface="+mj-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20426675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1 column - whit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12FB0A-7C6D-2145-9B6E-E496583E401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5400"/>
            <a:ext cx="12188825" cy="6610548"/>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477490" y="1046532"/>
            <a:ext cx="11233341" cy="537070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D54CDC9F-D069-6C42-BA4E-FA6D7EAD7257}"/>
              </a:ext>
            </a:extLst>
          </p:cNvPr>
          <p:cNvCxnSpPr>
            <a:cxnSpLocks/>
          </p:cNvCxnSpPr>
          <p:nvPr userDrawn="1"/>
        </p:nvCxnSpPr>
        <p:spPr>
          <a:xfrm>
            <a:off x="0"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8914020"/>
      </p:ext>
    </p:extLst>
  </p:cSld>
  <p:clrMapOvr>
    <a:masterClrMapping/>
  </p:clrMapOvr>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General Template">
  <p:cSld name="General Template">
    <p:spTree>
      <p:nvGrpSpPr>
        <p:cNvPr id="1" name="Shape 32"/>
        <p:cNvGrpSpPr/>
        <p:nvPr/>
      </p:nvGrpSpPr>
      <p:grpSpPr>
        <a:xfrm>
          <a:off x="0" y="0"/>
          <a:ext cx="0" cy="0"/>
          <a:chOff x="0" y="0"/>
          <a:chExt cx="0" cy="0"/>
        </a:xfrm>
      </p:grpSpPr>
      <p:sp>
        <p:nvSpPr>
          <p:cNvPr id="33" name="Google Shape;33;p4"/>
          <p:cNvSpPr txBox="1">
            <a:spLocks noGrp="1"/>
          </p:cNvSpPr>
          <p:nvPr>
            <p:ph type="body" idx="1"/>
          </p:nvPr>
        </p:nvSpPr>
        <p:spPr>
          <a:xfrm>
            <a:off x="406295" y="1371601"/>
            <a:ext cx="11173090" cy="4800600"/>
          </a:xfrm>
          <a:prstGeom prst="rect">
            <a:avLst/>
          </a:prstGeom>
          <a:noFill/>
          <a:ln>
            <a:noFill/>
          </a:ln>
        </p:spPr>
        <p:txBody>
          <a:bodyPr spcFirstLastPara="1" wrap="square" lIns="91425" tIns="45700" rIns="91425" bIns="45700" anchor="t" anchorCtr="0">
            <a:noAutofit/>
          </a:bodyPr>
          <a:lstStyle>
            <a:lvl1pPr marL="414648" lvl="0" indent="-410443" algn="l">
              <a:spcBef>
                <a:spcPts val="640"/>
              </a:spcBef>
              <a:spcAft>
                <a:spcPts val="0"/>
              </a:spcAft>
              <a:buClr>
                <a:srgbClr val="50565C"/>
              </a:buClr>
              <a:buSzPts val="3527"/>
              <a:buChar char="•"/>
              <a:defRPr>
                <a:solidFill>
                  <a:srgbClr val="50565C"/>
                </a:solidFill>
                <a:latin typeface="Calibri"/>
                <a:ea typeface="Calibri"/>
                <a:cs typeface="Calibri"/>
                <a:sym typeface="Calibri"/>
              </a:defRPr>
            </a:lvl1pPr>
            <a:lvl2pPr marL="829295" lvl="1" indent="-385046" algn="l">
              <a:spcBef>
                <a:spcPts val="560"/>
              </a:spcBef>
              <a:spcAft>
                <a:spcPts val="0"/>
              </a:spcAft>
              <a:buClr>
                <a:srgbClr val="50565C"/>
              </a:buClr>
              <a:buSzPts val="3086"/>
              <a:buChar char="–"/>
              <a:defRPr>
                <a:solidFill>
                  <a:srgbClr val="50565C"/>
                </a:solidFill>
                <a:latin typeface="Calibri"/>
                <a:ea typeface="Calibri"/>
                <a:cs typeface="Calibri"/>
                <a:sym typeface="Calibri"/>
              </a:defRPr>
            </a:lvl2pPr>
            <a:lvl3pPr marL="1243943" lvl="2" indent="-359706" algn="l">
              <a:spcBef>
                <a:spcPts val="480"/>
              </a:spcBef>
              <a:spcAft>
                <a:spcPts val="0"/>
              </a:spcAft>
              <a:buClr>
                <a:srgbClr val="50565C"/>
              </a:buClr>
              <a:buSzPts val="2646"/>
              <a:buChar char="•"/>
              <a:defRPr>
                <a:solidFill>
                  <a:srgbClr val="50565C"/>
                </a:solidFill>
                <a:latin typeface="Calibri"/>
                <a:ea typeface="Calibri"/>
                <a:cs typeface="Calibri"/>
                <a:sym typeface="Calibri"/>
              </a:defRPr>
            </a:lvl3pPr>
            <a:lvl4pPr marL="1658589" lvl="3" indent="-334309" algn="l">
              <a:spcBef>
                <a:spcPts val="400"/>
              </a:spcBef>
              <a:spcAft>
                <a:spcPts val="0"/>
              </a:spcAft>
              <a:buClr>
                <a:srgbClr val="50565C"/>
              </a:buClr>
              <a:buSzPts val="2205"/>
              <a:buChar char="–"/>
              <a:defRPr>
                <a:solidFill>
                  <a:srgbClr val="50565C"/>
                </a:solidFill>
                <a:latin typeface="Calibri"/>
                <a:ea typeface="Calibri"/>
                <a:cs typeface="Calibri"/>
                <a:sym typeface="Calibri"/>
              </a:defRPr>
            </a:lvl4pPr>
            <a:lvl5pPr marL="2073237" lvl="4" indent="-334309" algn="l">
              <a:spcBef>
                <a:spcPts val="400"/>
              </a:spcBef>
              <a:spcAft>
                <a:spcPts val="0"/>
              </a:spcAft>
              <a:buClr>
                <a:srgbClr val="50565C"/>
              </a:buClr>
              <a:buSzPts val="2205"/>
              <a:buChar char="»"/>
              <a:defRPr>
                <a:solidFill>
                  <a:srgbClr val="50565C"/>
                </a:solidFill>
                <a:latin typeface="Calibri"/>
                <a:ea typeface="Calibri"/>
                <a:cs typeface="Calibri"/>
                <a:sym typeface="Calibri"/>
              </a:defRPr>
            </a:lvl5pPr>
            <a:lvl6pPr marL="2487884" lvl="5" indent="-310986" algn="l">
              <a:spcBef>
                <a:spcPts val="327"/>
              </a:spcBef>
              <a:spcAft>
                <a:spcPts val="0"/>
              </a:spcAft>
              <a:buClr>
                <a:schemeClr val="lt1"/>
              </a:buClr>
              <a:buSzPts val="1800"/>
              <a:buChar char="•"/>
              <a:defRPr/>
            </a:lvl6pPr>
            <a:lvl7pPr marL="2902532" lvl="6" indent="-310986" algn="l">
              <a:spcBef>
                <a:spcPts val="327"/>
              </a:spcBef>
              <a:spcAft>
                <a:spcPts val="0"/>
              </a:spcAft>
              <a:buClr>
                <a:schemeClr val="lt1"/>
              </a:buClr>
              <a:buSzPts val="1800"/>
              <a:buChar char="•"/>
              <a:defRPr/>
            </a:lvl7pPr>
            <a:lvl8pPr marL="3317180" lvl="7" indent="-310986" algn="l">
              <a:spcBef>
                <a:spcPts val="327"/>
              </a:spcBef>
              <a:spcAft>
                <a:spcPts val="0"/>
              </a:spcAft>
              <a:buClr>
                <a:schemeClr val="lt1"/>
              </a:buClr>
              <a:buSzPts val="1800"/>
              <a:buChar char="•"/>
              <a:defRPr/>
            </a:lvl8pPr>
            <a:lvl9pPr marL="3731827" lvl="8" indent="-310986" algn="l">
              <a:spcBef>
                <a:spcPts val="327"/>
              </a:spcBef>
              <a:spcAft>
                <a:spcPts val="0"/>
              </a:spcAft>
              <a:buClr>
                <a:schemeClr val="lt1"/>
              </a:buClr>
              <a:buSzPts val="1800"/>
              <a:buChar char="•"/>
              <a:defRPr/>
            </a:lvl9pPr>
          </a:lstStyle>
          <a:p>
            <a:endParaRPr/>
          </a:p>
        </p:txBody>
      </p:sp>
      <p:sp>
        <p:nvSpPr>
          <p:cNvPr id="34" name="Google Shape;34;p4"/>
          <p:cNvSpPr txBox="1">
            <a:spLocks noGrp="1"/>
          </p:cNvSpPr>
          <p:nvPr>
            <p:ph type="sldNum" idx="12"/>
          </p:nvPr>
        </p:nvSpPr>
        <p:spPr>
          <a:xfrm>
            <a:off x="11357706" y="6522355"/>
            <a:ext cx="623950" cy="242434"/>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buClr>
                <a:srgbClr val="3F3F3F"/>
              </a:buClr>
              <a:buSzPts val="992"/>
              <a:buFont typeface="Arial"/>
              <a:buNone/>
              <a:defRPr sz="900" b="0" i="0" u="none" strike="noStrike" cap="none">
                <a:solidFill>
                  <a:srgbClr val="3F3F3F"/>
                </a:solidFill>
                <a:latin typeface="Helvetica Neue"/>
                <a:ea typeface="Helvetica Neue"/>
                <a:cs typeface="Helvetica Neue"/>
                <a:sym typeface="Helvetica Neue"/>
              </a:defRPr>
            </a:lvl1pPr>
            <a:lvl2pPr marL="0" marR="0" lvl="1" indent="0" algn="r" rtl="0">
              <a:lnSpc>
                <a:spcPct val="100000"/>
              </a:lnSpc>
              <a:spcBef>
                <a:spcPts val="0"/>
              </a:spcBef>
              <a:buClr>
                <a:srgbClr val="3F3F3F"/>
              </a:buClr>
              <a:buSzPts val="992"/>
              <a:buFont typeface="Arial"/>
              <a:buNone/>
              <a:defRPr sz="900" b="0" i="0" u="none" strike="noStrike" cap="none">
                <a:solidFill>
                  <a:srgbClr val="3F3F3F"/>
                </a:solidFill>
                <a:latin typeface="Helvetica Neue"/>
                <a:ea typeface="Helvetica Neue"/>
                <a:cs typeface="Helvetica Neue"/>
                <a:sym typeface="Helvetica Neue"/>
              </a:defRPr>
            </a:lvl2pPr>
            <a:lvl3pPr marL="0" marR="0" lvl="2" indent="0" algn="r" rtl="0">
              <a:lnSpc>
                <a:spcPct val="100000"/>
              </a:lnSpc>
              <a:spcBef>
                <a:spcPts val="0"/>
              </a:spcBef>
              <a:buClr>
                <a:srgbClr val="3F3F3F"/>
              </a:buClr>
              <a:buSzPts val="992"/>
              <a:buFont typeface="Arial"/>
              <a:buNone/>
              <a:defRPr sz="900" b="0" i="0" u="none" strike="noStrike" cap="none">
                <a:solidFill>
                  <a:srgbClr val="3F3F3F"/>
                </a:solidFill>
                <a:latin typeface="Helvetica Neue"/>
                <a:ea typeface="Helvetica Neue"/>
                <a:cs typeface="Helvetica Neue"/>
                <a:sym typeface="Helvetica Neue"/>
              </a:defRPr>
            </a:lvl3pPr>
            <a:lvl4pPr marL="0" marR="0" lvl="3" indent="0" algn="r" rtl="0">
              <a:lnSpc>
                <a:spcPct val="100000"/>
              </a:lnSpc>
              <a:spcBef>
                <a:spcPts val="0"/>
              </a:spcBef>
              <a:buClr>
                <a:srgbClr val="3F3F3F"/>
              </a:buClr>
              <a:buSzPts val="992"/>
              <a:buFont typeface="Arial"/>
              <a:buNone/>
              <a:defRPr sz="900" b="0" i="0" u="none" strike="noStrike" cap="none">
                <a:solidFill>
                  <a:srgbClr val="3F3F3F"/>
                </a:solidFill>
                <a:latin typeface="Helvetica Neue"/>
                <a:ea typeface="Helvetica Neue"/>
                <a:cs typeface="Helvetica Neue"/>
                <a:sym typeface="Helvetica Neue"/>
              </a:defRPr>
            </a:lvl4pPr>
            <a:lvl5pPr marL="0" marR="0" lvl="4" indent="0" algn="r" rtl="0">
              <a:lnSpc>
                <a:spcPct val="100000"/>
              </a:lnSpc>
              <a:spcBef>
                <a:spcPts val="0"/>
              </a:spcBef>
              <a:buClr>
                <a:srgbClr val="3F3F3F"/>
              </a:buClr>
              <a:buSzPts val="992"/>
              <a:buFont typeface="Arial"/>
              <a:buNone/>
              <a:defRPr sz="900" b="0" i="0" u="none" strike="noStrike" cap="none">
                <a:solidFill>
                  <a:srgbClr val="3F3F3F"/>
                </a:solidFill>
                <a:latin typeface="Helvetica Neue"/>
                <a:ea typeface="Helvetica Neue"/>
                <a:cs typeface="Helvetica Neue"/>
                <a:sym typeface="Helvetica Neue"/>
              </a:defRPr>
            </a:lvl5pPr>
            <a:lvl6pPr marL="0" marR="0" lvl="5" indent="0" algn="r" rtl="0">
              <a:lnSpc>
                <a:spcPct val="100000"/>
              </a:lnSpc>
              <a:spcBef>
                <a:spcPts val="0"/>
              </a:spcBef>
              <a:buClr>
                <a:srgbClr val="3F3F3F"/>
              </a:buClr>
              <a:buSzPts val="992"/>
              <a:buFont typeface="Arial"/>
              <a:buNone/>
              <a:defRPr sz="900" b="0" i="0" u="none" strike="noStrike" cap="none">
                <a:solidFill>
                  <a:srgbClr val="3F3F3F"/>
                </a:solidFill>
                <a:latin typeface="Helvetica Neue"/>
                <a:ea typeface="Helvetica Neue"/>
                <a:cs typeface="Helvetica Neue"/>
                <a:sym typeface="Helvetica Neue"/>
              </a:defRPr>
            </a:lvl6pPr>
            <a:lvl7pPr marL="0" marR="0" lvl="6" indent="0" algn="r" rtl="0">
              <a:lnSpc>
                <a:spcPct val="100000"/>
              </a:lnSpc>
              <a:spcBef>
                <a:spcPts val="0"/>
              </a:spcBef>
              <a:buClr>
                <a:srgbClr val="3F3F3F"/>
              </a:buClr>
              <a:buSzPts val="992"/>
              <a:buFont typeface="Arial"/>
              <a:buNone/>
              <a:defRPr sz="900" b="0" i="0" u="none" strike="noStrike" cap="none">
                <a:solidFill>
                  <a:srgbClr val="3F3F3F"/>
                </a:solidFill>
                <a:latin typeface="Helvetica Neue"/>
                <a:ea typeface="Helvetica Neue"/>
                <a:cs typeface="Helvetica Neue"/>
                <a:sym typeface="Helvetica Neue"/>
              </a:defRPr>
            </a:lvl7pPr>
            <a:lvl8pPr marL="0" marR="0" lvl="7" indent="0" algn="r" rtl="0">
              <a:lnSpc>
                <a:spcPct val="100000"/>
              </a:lnSpc>
              <a:spcBef>
                <a:spcPts val="0"/>
              </a:spcBef>
              <a:buClr>
                <a:srgbClr val="3F3F3F"/>
              </a:buClr>
              <a:buSzPts val="992"/>
              <a:buFont typeface="Arial"/>
              <a:buNone/>
              <a:defRPr sz="900" b="0" i="0" u="none" strike="noStrike" cap="none">
                <a:solidFill>
                  <a:srgbClr val="3F3F3F"/>
                </a:solidFill>
                <a:latin typeface="Helvetica Neue"/>
                <a:ea typeface="Helvetica Neue"/>
                <a:cs typeface="Helvetica Neue"/>
                <a:sym typeface="Helvetica Neue"/>
              </a:defRPr>
            </a:lvl8pPr>
            <a:lvl9pPr marL="0" marR="0" lvl="8" indent="0" algn="r" rtl="0">
              <a:lnSpc>
                <a:spcPct val="100000"/>
              </a:lnSpc>
              <a:spcBef>
                <a:spcPts val="0"/>
              </a:spcBef>
              <a:buClr>
                <a:srgbClr val="3F3F3F"/>
              </a:buClr>
              <a:buSzPts val="992"/>
              <a:buFont typeface="Arial"/>
              <a:buNone/>
              <a:defRPr sz="900" b="0" i="0" u="none" strike="noStrike" cap="none">
                <a:solidFill>
                  <a:srgbClr val="3F3F3F"/>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35" name="Google Shape;35;p4"/>
          <p:cNvSpPr txBox="1">
            <a:spLocks noGrp="1"/>
          </p:cNvSpPr>
          <p:nvPr>
            <p:ph type="title"/>
          </p:nvPr>
        </p:nvSpPr>
        <p:spPr>
          <a:xfrm>
            <a:off x="3542164" y="152400"/>
            <a:ext cx="8341941"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50565C"/>
              </a:buClr>
              <a:buSzPts val="3527"/>
              <a:buFont typeface="Calibri"/>
              <a:buNone/>
              <a:defRPr sz="3199" b="1" i="0" cap="none">
                <a:solidFill>
                  <a:srgbClr val="50565C"/>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4"/>
          <p:cNvSpPr txBox="1">
            <a:spLocks noGrp="1"/>
          </p:cNvSpPr>
          <p:nvPr>
            <p:ph type="body" idx="2"/>
          </p:nvPr>
        </p:nvSpPr>
        <p:spPr>
          <a:xfrm>
            <a:off x="609442" y="6522357"/>
            <a:ext cx="4545416" cy="163967"/>
          </a:xfrm>
          <a:prstGeom prst="rect">
            <a:avLst/>
          </a:prstGeom>
          <a:noFill/>
          <a:ln>
            <a:noFill/>
          </a:ln>
        </p:spPr>
        <p:txBody>
          <a:bodyPr spcFirstLastPara="1" wrap="square" lIns="0" tIns="0" rIns="0" bIns="45700" anchor="t" anchorCtr="0">
            <a:noAutofit/>
          </a:bodyPr>
          <a:lstStyle>
            <a:lvl1pPr marL="414648" lvl="0" indent="-207324" algn="l">
              <a:spcBef>
                <a:spcPts val="180"/>
              </a:spcBef>
              <a:spcAft>
                <a:spcPts val="0"/>
              </a:spcAft>
              <a:buClr>
                <a:srgbClr val="7F7F7F"/>
              </a:buClr>
              <a:buSzPts val="992"/>
              <a:buNone/>
              <a:defRPr sz="900">
                <a:solidFill>
                  <a:srgbClr val="7F7F7F"/>
                </a:solidFill>
                <a:latin typeface="Helvetica Neue"/>
                <a:ea typeface="Helvetica Neue"/>
                <a:cs typeface="Helvetica Neue"/>
                <a:sym typeface="Helvetica Neue"/>
              </a:defRPr>
            </a:lvl1pPr>
            <a:lvl2pPr marL="829295" lvl="1" indent="-310986" algn="l">
              <a:spcBef>
                <a:spcPts val="327"/>
              </a:spcBef>
              <a:spcAft>
                <a:spcPts val="0"/>
              </a:spcAft>
              <a:buClr>
                <a:srgbClr val="50565C"/>
              </a:buClr>
              <a:buSzPts val="1800"/>
              <a:buChar char="–"/>
              <a:defRPr/>
            </a:lvl2pPr>
            <a:lvl3pPr marL="1243943" lvl="2" indent="-310986" algn="l">
              <a:spcBef>
                <a:spcPts val="327"/>
              </a:spcBef>
              <a:spcAft>
                <a:spcPts val="0"/>
              </a:spcAft>
              <a:buClr>
                <a:srgbClr val="50565C"/>
              </a:buClr>
              <a:buSzPts val="1800"/>
              <a:buChar char="•"/>
              <a:defRPr/>
            </a:lvl3pPr>
            <a:lvl4pPr marL="1658589" lvl="3" indent="-310986" algn="l">
              <a:spcBef>
                <a:spcPts val="327"/>
              </a:spcBef>
              <a:spcAft>
                <a:spcPts val="0"/>
              </a:spcAft>
              <a:buClr>
                <a:srgbClr val="50565C"/>
              </a:buClr>
              <a:buSzPts val="1800"/>
              <a:buChar char="–"/>
              <a:defRPr/>
            </a:lvl4pPr>
            <a:lvl5pPr marL="2073237" lvl="4" indent="-310986" algn="l">
              <a:spcBef>
                <a:spcPts val="327"/>
              </a:spcBef>
              <a:spcAft>
                <a:spcPts val="0"/>
              </a:spcAft>
              <a:buClr>
                <a:srgbClr val="50565C"/>
              </a:buClr>
              <a:buSzPts val="1800"/>
              <a:buChar char="»"/>
              <a:defRPr/>
            </a:lvl5pPr>
            <a:lvl6pPr marL="2487884" lvl="5" indent="-310986" algn="l">
              <a:spcBef>
                <a:spcPts val="327"/>
              </a:spcBef>
              <a:spcAft>
                <a:spcPts val="0"/>
              </a:spcAft>
              <a:buClr>
                <a:schemeClr val="lt1"/>
              </a:buClr>
              <a:buSzPts val="1800"/>
              <a:buChar char="•"/>
              <a:defRPr/>
            </a:lvl6pPr>
            <a:lvl7pPr marL="2902532" lvl="6" indent="-310986" algn="l">
              <a:spcBef>
                <a:spcPts val="327"/>
              </a:spcBef>
              <a:spcAft>
                <a:spcPts val="0"/>
              </a:spcAft>
              <a:buClr>
                <a:schemeClr val="lt1"/>
              </a:buClr>
              <a:buSzPts val="1800"/>
              <a:buChar char="•"/>
              <a:defRPr/>
            </a:lvl7pPr>
            <a:lvl8pPr marL="3317180" lvl="7" indent="-310986" algn="l">
              <a:spcBef>
                <a:spcPts val="327"/>
              </a:spcBef>
              <a:spcAft>
                <a:spcPts val="0"/>
              </a:spcAft>
              <a:buClr>
                <a:schemeClr val="lt1"/>
              </a:buClr>
              <a:buSzPts val="1800"/>
              <a:buChar char="•"/>
              <a:defRPr/>
            </a:lvl8pPr>
            <a:lvl9pPr marL="3731827" lvl="8" indent="-310986" algn="l">
              <a:spcBef>
                <a:spcPts val="327"/>
              </a:spcBef>
              <a:spcAft>
                <a:spcPts val="0"/>
              </a:spcAft>
              <a:buClr>
                <a:schemeClr val="lt1"/>
              </a:buClr>
              <a:buSzPts val="1800"/>
              <a:buChar char="•"/>
              <a:defRPr/>
            </a:lvl9pPr>
          </a:lstStyle>
          <a:p>
            <a:endParaRPr/>
          </a:p>
        </p:txBody>
      </p:sp>
    </p:spTree>
    <p:extLst>
      <p:ext uri="{BB962C8B-B14F-4D97-AF65-F5344CB8AC3E}">
        <p14:creationId xmlns:p14="http://schemas.microsoft.com/office/powerpoint/2010/main" val="35011491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D2D534-19BE-BE43-BB9B-0F4C1422E8C4}"/>
              </a:ext>
            </a:extLst>
          </p:cNvPr>
          <p:cNvSpPr/>
          <p:nvPr/>
        </p:nvSpPr>
        <p:spPr>
          <a:xfrm>
            <a:off x="1" y="676281"/>
            <a:ext cx="12188825" cy="282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a typeface="ＭＳ Ｐゴシック" pitchFamily="-106" charset="-128"/>
              <a:cs typeface="ＭＳ Ｐゴシック" pitchFamily="-106" charset="-128"/>
            </a:endParaRPr>
          </a:p>
        </p:txBody>
      </p:sp>
      <p:pic>
        <p:nvPicPr>
          <p:cNvPr id="6" name="Picture 14" descr="EERE identifier_vert_2017_top bleed_BC.jpg">
            <a:extLst>
              <a:ext uri="{FF2B5EF4-FFF2-40B4-BE49-F238E27FC236}">
                <a16:creationId xmlns:a16="http://schemas.microsoft.com/office/drawing/2014/main" id="{E0AC8FA1-D126-694F-AB74-51E7F7931F7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63602" y="1"/>
            <a:ext cx="1831975"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descr="photo collage_widescreen.jpg">
            <a:extLst>
              <a:ext uri="{FF2B5EF4-FFF2-40B4-BE49-F238E27FC236}">
                <a16:creationId xmlns:a16="http://schemas.microsoft.com/office/drawing/2014/main" id="{B3E1271F-C52A-5944-855C-EED1FF24FC4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3409949"/>
            <a:ext cx="12188825" cy="3462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ubtitle 2"/>
          <p:cNvSpPr>
            <a:spLocks noGrp="1"/>
          </p:cNvSpPr>
          <p:nvPr>
            <p:ph type="subTitle" idx="1"/>
          </p:nvPr>
        </p:nvSpPr>
        <p:spPr>
          <a:xfrm>
            <a:off x="738929" y="1544725"/>
            <a:ext cx="11023467" cy="702831"/>
          </a:xfrm>
          <a:prstGeom prst="rect">
            <a:avLst/>
          </a:prstGeom>
        </p:spPr>
        <p:txBody>
          <a:bodyPr>
            <a:normAutofit/>
          </a:bodyPr>
          <a:lstStyle>
            <a:lvl1pPr marL="0" indent="0" algn="l">
              <a:buNone/>
              <a:defRPr sz="3999" b="1" i="0">
                <a:solidFill>
                  <a:srgbClr val="282B2E"/>
                </a:solidFill>
                <a:latin typeface="+mj-lt"/>
                <a:cs typeface="Arial"/>
              </a:defRPr>
            </a:lvl1pPr>
            <a:lvl2pPr marL="457064"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2" indent="0" algn="ctr">
              <a:buNone/>
              <a:defRPr>
                <a:solidFill>
                  <a:schemeClr val="tx1">
                    <a:tint val="75000"/>
                  </a:schemeClr>
                </a:solidFill>
              </a:defRPr>
            </a:lvl5pPr>
            <a:lvl6pPr marL="2285315"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4" indent="0" algn="ctr">
              <a:buNone/>
              <a:defRPr>
                <a:solidFill>
                  <a:schemeClr val="tx1">
                    <a:tint val="75000"/>
                  </a:schemeClr>
                </a:solidFill>
              </a:defRPr>
            </a:lvl9pPr>
          </a:lstStyle>
          <a:p>
            <a:r>
              <a:rPr lang="en-US"/>
              <a:t>Click to edit Master subtitle style</a:t>
            </a:r>
          </a:p>
        </p:txBody>
      </p:sp>
      <p:sp>
        <p:nvSpPr>
          <p:cNvPr id="20" name="Text Placeholder 17"/>
          <p:cNvSpPr>
            <a:spLocks noGrp="1"/>
          </p:cNvSpPr>
          <p:nvPr>
            <p:ph type="body" sz="quarter" idx="10"/>
          </p:nvPr>
        </p:nvSpPr>
        <p:spPr>
          <a:xfrm>
            <a:off x="739369" y="2400760"/>
            <a:ext cx="5559954" cy="331125"/>
          </a:xfrm>
          <a:prstGeom prst="rect">
            <a:avLst/>
          </a:prstGeom>
        </p:spPr>
        <p:txBody>
          <a:bodyPr/>
          <a:lstStyle>
            <a:lvl1pPr marL="0" marR="0" indent="0" algn="l" defTabSz="457064"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rgbClr val="282B2E"/>
                </a:solidFill>
                <a:effectLst/>
                <a:uLnTx/>
                <a:uFillTx/>
                <a:latin typeface="+mn-lt"/>
                <a:cs typeface="Arial"/>
              </a:defRPr>
            </a:lvl1pPr>
          </a:lstStyle>
          <a:p>
            <a:pPr lvl="0"/>
            <a:r>
              <a:rPr lang="en-US" noProof="0"/>
              <a:t>Edit Master text styles</a:t>
            </a:r>
          </a:p>
        </p:txBody>
      </p:sp>
      <p:sp>
        <p:nvSpPr>
          <p:cNvPr id="22" name="Text Placeholder 18"/>
          <p:cNvSpPr>
            <a:spLocks noGrp="1"/>
          </p:cNvSpPr>
          <p:nvPr>
            <p:ph type="body" sz="quarter" idx="13"/>
          </p:nvPr>
        </p:nvSpPr>
        <p:spPr>
          <a:xfrm>
            <a:off x="745281" y="2848579"/>
            <a:ext cx="2472608" cy="288687"/>
          </a:xfrm>
          <a:prstGeom prst="rect">
            <a:avLst/>
          </a:prstGeom>
        </p:spPr>
        <p:txBody>
          <a:bodyPr>
            <a:normAutofit/>
          </a:bodyPr>
          <a:lstStyle>
            <a:lvl1pPr>
              <a:buNone/>
              <a:defRPr sz="1200">
                <a:solidFill>
                  <a:srgbClr val="282B2E"/>
                </a:solidFill>
                <a:latin typeface="+mn-lt"/>
                <a:cs typeface="Arial"/>
              </a:defRPr>
            </a:lvl1pPr>
            <a:lvl5pPr>
              <a:defRPr/>
            </a:lvl5pPr>
          </a:lstStyle>
          <a:p>
            <a:pPr lvl="0"/>
            <a:r>
              <a:rPr lang="en-US"/>
              <a:t>Edit Master text styles</a:t>
            </a:r>
          </a:p>
        </p:txBody>
      </p:sp>
    </p:spTree>
    <p:extLst>
      <p:ext uri="{BB962C8B-B14F-4D97-AF65-F5344CB8AC3E}">
        <p14:creationId xmlns:p14="http://schemas.microsoft.com/office/powerpoint/2010/main" val="1739118903"/>
      </p:ext>
    </p:extLst>
  </p:cSld>
  <p:clrMapOvr>
    <a:masterClrMapping/>
  </p:clrMapOvr>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Slide" preserve="1">
  <p:cSld name="1_Title Slide">
    <p:spTree>
      <p:nvGrpSpPr>
        <p:cNvPr id="1" name="Shape 15"/>
        <p:cNvGrpSpPr/>
        <p:nvPr/>
      </p:nvGrpSpPr>
      <p:grpSpPr>
        <a:xfrm>
          <a:off x="0" y="0"/>
          <a:ext cx="0" cy="0"/>
          <a:chOff x="0" y="0"/>
          <a:chExt cx="0" cy="0"/>
        </a:xfrm>
      </p:grpSpPr>
      <p:pic>
        <p:nvPicPr>
          <p:cNvPr id="7" name="Google Shape;10;p9">
            <a:extLst>
              <a:ext uri="{FF2B5EF4-FFF2-40B4-BE49-F238E27FC236}">
                <a16:creationId xmlns:a16="http://schemas.microsoft.com/office/drawing/2014/main" id="{4F26C2D9-A3C5-6142-808B-B50A89973301}"/>
              </a:ext>
            </a:extLst>
          </p:cNvPr>
          <p:cNvPicPr preferRelativeResize="0"/>
          <p:nvPr userDrawn="1"/>
        </p:nvPicPr>
        <p:blipFill rotWithShape="1">
          <a:blip r:embed="rId2">
            <a:alphaModFix/>
          </a:blip>
          <a:srcRect/>
          <a:stretch/>
        </p:blipFill>
        <p:spPr>
          <a:xfrm>
            <a:off x="1" y="0"/>
            <a:ext cx="12188825" cy="6578600"/>
          </a:xfrm>
          <a:prstGeom prst="rect">
            <a:avLst/>
          </a:prstGeom>
          <a:noFill/>
          <a:ln>
            <a:noFill/>
          </a:ln>
        </p:spPr>
      </p:pic>
      <p:pic>
        <p:nvPicPr>
          <p:cNvPr id="16" name="Google Shape;16;p10"/>
          <p:cNvPicPr preferRelativeResize="0"/>
          <p:nvPr/>
        </p:nvPicPr>
        <p:blipFill rotWithShape="1">
          <a:blip r:embed="rId3">
            <a:alphaModFix/>
          </a:blip>
          <a:srcRect/>
          <a:stretch/>
        </p:blipFill>
        <p:spPr>
          <a:xfrm>
            <a:off x="1" y="3616330"/>
            <a:ext cx="12188825" cy="2974975"/>
          </a:xfrm>
          <a:prstGeom prst="rect">
            <a:avLst/>
          </a:prstGeom>
          <a:noFill/>
          <a:ln>
            <a:noFill/>
          </a:ln>
        </p:spPr>
      </p:pic>
      <p:pic>
        <p:nvPicPr>
          <p:cNvPr id="18" name="Google Shape;18;p10" descr="EERE identifier_vert_2017_top bleed_BC.jpg"/>
          <p:cNvPicPr preferRelativeResize="0"/>
          <p:nvPr/>
        </p:nvPicPr>
        <p:blipFill rotWithShape="1">
          <a:blip r:embed="rId4">
            <a:alphaModFix/>
          </a:blip>
          <a:srcRect/>
          <a:stretch/>
        </p:blipFill>
        <p:spPr>
          <a:xfrm>
            <a:off x="1" y="649291"/>
            <a:ext cx="1860550" cy="1217612"/>
          </a:xfrm>
          <a:prstGeom prst="rect">
            <a:avLst/>
          </a:prstGeom>
          <a:noFill/>
          <a:ln>
            <a:noFill/>
          </a:ln>
          <a:effectLst/>
        </p:spPr>
      </p:pic>
      <p:sp>
        <p:nvSpPr>
          <p:cNvPr id="28" name="Google Shape;28;p10"/>
          <p:cNvSpPr txBox="1">
            <a:spLocks noGrp="1"/>
          </p:cNvSpPr>
          <p:nvPr>
            <p:ph type="subTitle" idx="1"/>
          </p:nvPr>
        </p:nvSpPr>
        <p:spPr>
          <a:xfrm>
            <a:off x="2057405" y="3178829"/>
            <a:ext cx="10040007" cy="702831"/>
          </a:xfrm>
          <a:prstGeom prst="rect">
            <a:avLst/>
          </a:prstGeom>
          <a:noFill/>
          <a:ln>
            <a:noFill/>
          </a:ln>
        </p:spPr>
        <p:txBody>
          <a:bodyPr spcFirstLastPara="1" wrap="square" lIns="91425" tIns="45700" rIns="91425" bIns="45700" anchor="t" anchorCtr="0">
            <a:normAutofit/>
          </a:bodyPr>
          <a:lstStyle>
            <a:lvl1pPr marR="0" lvl="0" algn="l" rtl="0">
              <a:spcBef>
                <a:spcPts val="800"/>
              </a:spcBef>
              <a:spcAft>
                <a:spcPts val="0"/>
              </a:spcAft>
              <a:buClr>
                <a:schemeClr val="lt1"/>
              </a:buClr>
              <a:buSzPts val="4000"/>
              <a:buFont typeface="Arial"/>
              <a:buNone/>
              <a:defRPr sz="3999" b="0" i="0" u="none" strike="noStrike" cap="none">
                <a:solidFill>
                  <a:schemeClr val="lt1"/>
                </a:solidFill>
                <a:latin typeface="+mj-lt"/>
                <a:ea typeface="Libre Franklin Medium"/>
                <a:cs typeface="Libre Franklin Medium"/>
                <a:sym typeface="Libre Franklin Medium"/>
              </a:defRPr>
            </a:lvl1pPr>
            <a:lvl2pPr marR="0" lvl="1" algn="ctr" rtl="0">
              <a:spcBef>
                <a:spcPts val="480"/>
              </a:spcBef>
              <a:spcAft>
                <a:spcPts val="0"/>
              </a:spcAft>
              <a:buClr>
                <a:srgbClr val="888888"/>
              </a:buClr>
              <a:buSzPts val="2400"/>
              <a:buFont typeface="Arial"/>
              <a:buNone/>
              <a:defRPr sz="2399" b="0" i="0" u="none" strike="noStrike" cap="none">
                <a:solidFill>
                  <a:srgbClr val="888888"/>
                </a:solidFill>
                <a:latin typeface="Libre Franklin"/>
                <a:ea typeface="Libre Franklin"/>
                <a:cs typeface="Libre Franklin"/>
                <a:sym typeface="Libre Franklin"/>
              </a:defRPr>
            </a:lvl2pPr>
            <a:lvl3pPr marR="0" lvl="2" algn="ctr" rtl="0">
              <a:spcBef>
                <a:spcPts val="440"/>
              </a:spcBef>
              <a:spcAft>
                <a:spcPts val="0"/>
              </a:spcAft>
              <a:buClr>
                <a:srgbClr val="888888"/>
              </a:buClr>
              <a:buSzPts val="2200"/>
              <a:buFont typeface="Arial"/>
              <a:buNone/>
              <a:defRPr sz="2199" b="0" i="0" u="none" strike="noStrike" cap="none">
                <a:solidFill>
                  <a:srgbClr val="888888"/>
                </a:solidFill>
                <a:latin typeface="Libre Franklin"/>
                <a:ea typeface="Libre Franklin"/>
                <a:cs typeface="Libre Franklin"/>
                <a:sym typeface="Libre Franklin"/>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Libre Franklin"/>
                <a:ea typeface="Libre Franklin"/>
                <a:cs typeface="Libre Franklin"/>
                <a:sym typeface="Libre Franklin"/>
              </a:defRPr>
            </a:lvl4pPr>
            <a:lvl5pPr marR="0" lvl="4" algn="ctr" rtl="0">
              <a:spcBef>
                <a:spcPts val="360"/>
              </a:spcBef>
              <a:spcAft>
                <a:spcPts val="0"/>
              </a:spcAft>
              <a:buClr>
                <a:srgbClr val="888888"/>
              </a:buClr>
              <a:buSzPts val="1800"/>
              <a:buFont typeface="Arial"/>
              <a:buNone/>
              <a:defRPr sz="1800" b="0" i="0" u="none" strike="noStrike" cap="none">
                <a:solidFill>
                  <a:srgbClr val="888888"/>
                </a:solidFill>
                <a:latin typeface="Libre Franklin"/>
                <a:ea typeface="Libre Franklin"/>
                <a:cs typeface="Libre Franklin"/>
                <a:sym typeface="Libre Franklin"/>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Libre Franklin"/>
                <a:ea typeface="Libre Franklin"/>
                <a:cs typeface="Libre Franklin"/>
                <a:sym typeface="Libre Franklin"/>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Libre Franklin"/>
                <a:ea typeface="Libre Franklin"/>
                <a:cs typeface="Libre Franklin"/>
                <a:sym typeface="Libre Franklin"/>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Libre Franklin"/>
                <a:ea typeface="Libre Franklin"/>
                <a:cs typeface="Libre Franklin"/>
                <a:sym typeface="Libre Franklin"/>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Libre Franklin"/>
                <a:ea typeface="Libre Franklin"/>
                <a:cs typeface="Libre Franklin"/>
                <a:sym typeface="Libre Franklin"/>
              </a:defRPr>
            </a:lvl9pPr>
          </a:lstStyle>
          <a:p>
            <a:endParaRPr/>
          </a:p>
        </p:txBody>
      </p:sp>
      <p:sp>
        <p:nvSpPr>
          <p:cNvPr id="29" name="Google Shape;29;p10"/>
          <p:cNvSpPr txBox="1">
            <a:spLocks noGrp="1"/>
          </p:cNvSpPr>
          <p:nvPr>
            <p:ph type="body" idx="2"/>
          </p:nvPr>
        </p:nvSpPr>
        <p:spPr>
          <a:xfrm>
            <a:off x="2057837" y="4058392"/>
            <a:ext cx="5559954" cy="331125"/>
          </a:xfrm>
          <a:prstGeom prst="rect">
            <a:avLst/>
          </a:prstGeom>
          <a:noFill/>
          <a:ln>
            <a:noFill/>
          </a:ln>
        </p:spPr>
        <p:txBody>
          <a:bodyPr spcFirstLastPara="1" wrap="square" lIns="91425" tIns="45700" rIns="91425" bIns="45700" anchor="t" anchorCtr="0">
            <a:noAutofit/>
          </a:bodyPr>
          <a:lstStyle>
            <a:lvl1pPr marL="457064" marR="0" lvl="0" indent="-228532" algn="l" rtl="0">
              <a:lnSpc>
                <a:spcPct val="100000"/>
              </a:lnSpc>
              <a:spcBef>
                <a:spcPts val="320"/>
              </a:spcBef>
              <a:spcAft>
                <a:spcPts val="0"/>
              </a:spcAft>
              <a:buClr>
                <a:schemeClr val="lt1"/>
              </a:buClr>
              <a:buSzPts val="1600"/>
              <a:buFont typeface="Arial"/>
              <a:buNone/>
              <a:defRPr sz="1600" b="0" i="0" u="none" strike="noStrike" cap="none">
                <a:solidFill>
                  <a:schemeClr val="lt1"/>
                </a:solidFill>
                <a:latin typeface="+mj-lt"/>
                <a:ea typeface="Libre Franklin"/>
                <a:cs typeface="Libre Franklin"/>
                <a:sym typeface="Libre Franklin"/>
              </a:defRPr>
            </a:lvl1pPr>
            <a:lvl2pPr marL="914126" marR="0" lvl="1" indent="-380886" algn="l" rtl="0">
              <a:spcBef>
                <a:spcPts val="480"/>
              </a:spcBef>
              <a:spcAft>
                <a:spcPts val="0"/>
              </a:spcAft>
              <a:buClr>
                <a:srgbClr val="282B2E"/>
              </a:buClr>
              <a:buSzPts val="2400"/>
              <a:buFont typeface="Arial"/>
              <a:buChar char="–"/>
              <a:defRPr sz="2399" b="0" i="0" u="none" strike="noStrike" cap="none">
                <a:solidFill>
                  <a:srgbClr val="282B2E"/>
                </a:solidFill>
                <a:latin typeface="Libre Franklin"/>
                <a:ea typeface="Libre Franklin"/>
                <a:cs typeface="Libre Franklin"/>
                <a:sym typeface="Libre Franklin"/>
              </a:defRPr>
            </a:lvl2pPr>
            <a:lvl3pPr marL="1371189" marR="0" lvl="2" indent="-368189" algn="l" rtl="0">
              <a:spcBef>
                <a:spcPts val="440"/>
              </a:spcBef>
              <a:spcAft>
                <a:spcPts val="0"/>
              </a:spcAft>
              <a:buClr>
                <a:srgbClr val="282B2E"/>
              </a:buClr>
              <a:buSzPts val="2200"/>
              <a:buFont typeface="Arial"/>
              <a:buChar char="•"/>
              <a:defRPr sz="2199" b="0" i="0" u="none" strike="noStrike" cap="none">
                <a:solidFill>
                  <a:srgbClr val="282B2E"/>
                </a:solidFill>
                <a:latin typeface="Libre Franklin"/>
                <a:ea typeface="Libre Franklin"/>
                <a:cs typeface="Libre Franklin"/>
                <a:sym typeface="Libre Franklin"/>
              </a:defRPr>
            </a:lvl3pPr>
            <a:lvl4pPr marL="1828252" marR="0" lvl="3" indent="-355494" algn="l" rtl="0">
              <a:spcBef>
                <a:spcPts val="400"/>
              </a:spcBef>
              <a:spcAft>
                <a:spcPts val="0"/>
              </a:spcAft>
              <a:buClr>
                <a:srgbClr val="282B2E"/>
              </a:buClr>
              <a:buSzPts val="2000"/>
              <a:buFont typeface="Arial"/>
              <a:buChar char="–"/>
              <a:defRPr sz="2000" b="0" i="0" u="none" strike="noStrike" cap="none">
                <a:solidFill>
                  <a:srgbClr val="282B2E"/>
                </a:solidFill>
                <a:latin typeface="Libre Franklin"/>
                <a:ea typeface="Libre Franklin"/>
                <a:cs typeface="Libre Franklin"/>
                <a:sym typeface="Libre Franklin"/>
              </a:defRPr>
            </a:lvl4pPr>
            <a:lvl5pPr marL="2285315" marR="0" lvl="4" indent="-342797" algn="l" rtl="0">
              <a:spcBef>
                <a:spcPts val="360"/>
              </a:spcBef>
              <a:spcAft>
                <a:spcPts val="0"/>
              </a:spcAft>
              <a:buClr>
                <a:srgbClr val="282B2E"/>
              </a:buClr>
              <a:buSzPts val="1800"/>
              <a:buFont typeface="Arial"/>
              <a:buChar char="»"/>
              <a:defRPr sz="1800" b="0" i="0" u="none" strike="noStrike" cap="none">
                <a:solidFill>
                  <a:srgbClr val="282B2E"/>
                </a:solidFill>
                <a:latin typeface="Libre Franklin"/>
                <a:ea typeface="Libre Franklin"/>
                <a:cs typeface="Libre Franklin"/>
                <a:sym typeface="Libre Franklin"/>
              </a:defRPr>
            </a:lvl5pPr>
            <a:lvl6pPr marL="2742377" marR="0" lvl="5"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6pPr>
            <a:lvl7pPr marL="3199440" marR="0" lvl="6"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7pPr>
            <a:lvl8pPr marL="3656504" marR="0" lvl="7"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8pPr>
            <a:lvl9pPr marL="4113566" marR="0" lvl="8"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9pPr>
          </a:lstStyle>
          <a:p>
            <a:endParaRPr/>
          </a:p>
        </p:txBody>
      </p:sp>
      <p:sp>
        <p:nvSpPr>
          <p:cNvPr id="30" name="Google Shape;30;p10"/>
          <p:cNvSpPr txBox="1">
            <a:spLocks noGrp="1"/>
          </p:cNvSpPr>
          <p:nvPr>
            <p:ph type="body" idx="3"/>
          </p:nvPr>
        </p:nvSpPr>
        <p:spPr>
          <a:xfrm>
            <a:off x="2063754" y="4566255"/>
            <a:ext cx="2472608" cy="288687"/>
          </a:xfrm>
          <a:prstGeom prst="rect">
            <a:avLst/>
          </a:prstGeom>
          <a:noFill/>
          <a:ln>
            <a:noFill/>
          </a:ln>
        </p:spPr>
        <p:txBody>
          <a:bodyPr spcFirstLastPara="1" wrap="square" lIns="91425" tIns="45700" rIns="91425" bIns="45700" anchor="t" anchorCtr="0">
            <a:normAutofit/>
          </a:bodyPr>
          <a:lstStyle>
            <a:lvl1pPr marL="457064" marR="0" lvl="0" indent="-228532" algn="l" rtl="0">
              <a:spcBef>
                <a:spcPts val="240"/>
              </a:spcBef>
              <a:spcAft>
                <a:spcPts val="0"/>
              </a:spcAft>
              <a:buClr>
                <a:schemeClr val="lt1"/>
              </a:buClr>
              <a:buSzPts val="1200"/>
              <a:buFont typeface="Arial"/>
              <a:buNone/>
              <a:defRPr sz="1200" b="0" i="0" u="none" strike="noStrike" cap="none">
                <a:solidFill>
                  <a:schemeClr val="lt1"/>
                </a:solidFill>
                <a:latin typeface="+mn-lt"/>
                <a:ea typeface="Libre Franklin"/>
                <a:cs typeface="Libre Franklin"/>
                <a:sym typeface="Libre Franklin"/>
              </a:defRPr>
            </a:lvl1pPr>
            <a:lvl2pPr marL="914126" marR="0" lvl="1" indent="-380886" algn="l" rtl="0">
              <a:spcBef>
                <a:spcPts val="480"/>
              </a:spcBef>
              <a:spcAft>
                <a:spcPts val="0"/>
              </a:spcAft>
              <a:buClr>
                <a:srgbClr val="282B2E"/>
              </a:buClr>
              <a:buSzPts val="2400"/>
              <a:buFont typeface="Arial"/>
              <a:buChar char="–"/>
              <a:defRPr sz="2399" b="0" i="0" u="none" strike="noStrike" cap="none">
                <a:solidFill>
                  <a:srgbClr val="282B2E"/>
                </a:solidFill>
                <a:latin typeface="Libre Franklin"/>
                <a:ea typeface="Libre Franklin"/>
                <a:cs typeface="Libre Franklin"/>
                <a:sym typeface="Libre Franklin"/>
              </a:defRPr>
            </a:lvl2pPr>
            <a:lvl3pPr marL="1371189" marR="0" lvl="2" indent="-368189" algn="l" rtl="0">
              <a:spcBef>
                <a:spcPts val="440"/>
              </a:spcBef>
              <a:spcAft>
                <a:spcPts val="0"/>
              </a:spcAft>
              <a:buClr>
                <a:srgbClr val="282B2E"/>
              </a:buClr>
              <a:buSzPts val="2200"/>
              <a:buFont typeface="Arial"/>
              <a:buChar char="•"/>
              <a:defRPr sz="2199" b="0" i="0" u="none" strike="noStrike" cap="none">
                <a:solidFill>
                  <a:srgbClr val="282B2E"/>
                </a:solidFill>
                <a:latin typeface="Libre Franklin"/>
                <a:ea typeface="Libre Franklin"/>
                <a:cs typeface="Libre Franklin"/>
                <a:sym typeface="Libre Franklin"/>
              </a:defRPr>
            </a:lvl3pPr>
            <a:lvl4pPr marL="1828252" marR="0" lvl="3" indent="-355494" algn="l" rtl="0">
              <a:spcBef>
                <a:spcPts val="400"/>
              </a:spcBef>
              <a:spcAft>
                <a:spcPts val="0"/>
              </a:spcAft>
              <a:buClr>
                <a:srgbClr val="282B2E"/>
              </a:buClr>
              <a:buSzPts val="2000"/>
              <a:buFont typeface="Arial"/>
              <a:buChar char="–"/>
              <a:defRPr sz="2000" b="0" i="0" u="none" strike="noStrike" cap="none">
                <a:solidFill>
                  <a:srgbClr val="282B2E"/>
                </a:solidFill>
                <a:latin typeface="Libre Franklin"/>
                <a:ea typeface="Libre Franklin"/>
                <a:cs typeface="Libre Franklin"/>
                <a:sym typeface="Libre Franklin"/>
              </a:defRPr>
            </a:lvl4pPr>
            <a:lvl5pPr marL="2285315" marR="0" lvl="4" indent="-342797" algn="l" rtl="0">
              <a:spcBef>
                <a:spcPts val="360"/>
              </a:spcBef>
              <a:spcAft>
                <a:spcPts val="0"/>
              </a:spcAft>
              <a:buClr>
                <a:srgbClr val="282B2E"/>
              </a:buClr>
              <a:buSzPts val="1800"/>
              <a:buFont typeface="Arial"/>
              <a:buChar char="»"/>
              <a:defRPr sz="1800" b="0" i="0" u="none" strike="noStrike" cap="none">
                <a:solidFill>
                  <a:srgbClr val="282B2E"/>
                </a:solidFill>
                <a:latin typeface="Libre Franklin"/>
                <a:ea typeface="Libre Franklin"/>
                <a:cs typeface="Libre Franklin"/>
                <a:sym typeface="Libre Franklin"/>
              </a:defRPr>
            </a:lvl5pPr>
            <a:lvl6pPr marL="2742377" marR="0" lvl="5"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6pPr>
            <a:lvl7pPr marL="3199440" marR="0" lvl="6"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7pPr>
            <a:lvl8pPr marL="3656504" marR="0" lvl="7"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8pPr>
            <a:lvl9pPr marL="4113566" marR="0" lvl="8"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18838129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477493" y="1046537"/>
            <a:ext cx="11233341" cy="537070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B7B077D-FE69-7D43-9A34-ABF8342B33DD}"/>
              </a:ext>
            </a:extLst>
          </p:cNvPr>
          <p:cNvSpPr/>
          <p:nvPr userDrawn="1"/>
        </p:nvSpPr>
        <p:spPr bwMode="auto">
          <a:xfrm flipH="1" flipV="1">
            <a:off x="1" y="787405"/>
            <a:ext cx="12188825" cy="28575"/>
          </a:xfrm>
          <a:prstGeom prst="rect">
            <a:avLst/>
          </a:prstGeom>
          <a:solidFill>
            <a:schemeClr val="accent5"/>
          </a:solidFill>
          <a:ln>
            <a:solidFill>
              <a:srgbClr val="3A901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a typeface="ＭＳ Ｐゴシック" pitchFamily="-106" charset="-128"/>
              <a:cs typeface="ＭＳ Ｐゴシック" pitchFamily="-106" charset="-128"/>
            </a:endParaRPr>
          </a:p>
        </p:txBody>
      </p:sp>
      <p:sp>
        <p:nvSpPr>
          <p:cNvPr id="5" name="Rectangle 4">
            <a:extLst>
              <a:ext uri="{FF2B5EF4-FFF2-40B4-BE49-F238E27FC236}">
                <a16:creationId xmlns:a16="http://schemas.microsoft.com/office/drawing/2014/main" id="{DE7381CD-A290-0141-8906-26CB09B1248A}"/>
              </a:ext>
            </a:extLst>
          </p:cNvPr>
          <p:cNvSpPr/>
          <p:nvPr userDrawn="1"/>
        </p:nvSpPr>
        <p:spPr>
          <a:xfrm>
            <a:off x="1849438" y="6578601"/>
            <a:ext cx="10339387" cy="284163"/>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a typeface="ＭＳ Ｐゴシック" pitchFamily="-106" charset="-128"/>
              <a:cs typeface="ＭＳ Ｐゴシック" pitchFamily="-106" charset="-128"/>
            </a:endParaRPr>
          </a:p>
        </p:txBody>
      </p:sp>
      <p:sp>
        <p:nvSpPr>
          <p:cNvPr id="6" name="Rectangle 5">
            <a:extLst>
              <a:ext uri="{FF2B5EF4-FFF2-40B4-BE49-F238E27FC236}">
                <a16:creationId xmlns:a16="http://schemas.microsoft.com/office/drawing/2014/main" id="{017993BC-5EBB-784B-9386-FE1E1558963C}"/>
              </a:ext>
            </a:extLst>
          </p:cNvPr>
          <p:cNvSpPr>
            <a:spLocks/>
          </p:cNvSpPr>
          <p:nvPr userDrawn="1"/>
        </p:nvSpPr>
        <p:spPr>
          <a:xfrm flipH="1">
            <a:off x="0" y="6578601"/>
            <a:ext cx="1967184" cy="284163"/>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a typeface="ＭＳ Ｐゴシック" pitchFamily="-106" charset="-128"/>
              <a:cs typeface="ＭＳ Ｐゴシック" pitchFamily="-106" charset="-128"/>
            </a:endParaRPr>
          </a:p>
        </p:txBody>
      </p:sp>
      <p:sp>
        <p:nvSpPr>
          <p:cNvPr id="8" name="TextBox 7">
            <a:extLst>
              <a:ext uri="{FF2B5EF4-FFF2-40B4-BE49-F238E27FC236}">
                <a16:creationId xmlns:a16="http://schemas.microsoft.com/office/drawing/2014/main" id="{4C1465E4-B556-2E45-ABB0-4E379B1CF9D7}"/>
              </a:ext>
            </a:extLst>
          </p:cNvPr>
          <p:cNvSpPr txBox="1"/>
          <p:nvPr userDrawn="1"/>
        </p:nvSpPr>
        <p:spPr>
          <a:xfrm>
            <a:off x="96842" y="6596064"/>
            <a:ext cx="6592887" cy="246221"/>
          </a:xfrm>
          <a:prstGeom prst="rect">
            <a:avLst/>
          </a:prstGeom>
          <a:noFill/>
        </p:spPr>
        <p:txBody>
          <a:bodyPr>
            <a:spAutoFit/>
          </a:bodyPr>
          <a:lstStyle/>
          <a:p>
            <a:pPr fontAlgn="auto">
              <a:spcBef>
                <a:spcPts val="0"/>
              </a:spcBef>
              <a:spcAft>
                <a:spcPts val="0"/>
              </a:spcAft>
              <a:defRPr/>
            </a:pPr>
            <a:r>
              <a:rPr lang="en-US" sz="1000" b="1">
                <a:solidFill>
                  <a:schemeClr val="bg1"/>
                </a:solidFill>
                <a:latin typeface="+mn-lt"/>
                <a:ea typeface="ＭＳ Ｐゴシック" pitchFamily="-106" charset="-128"/>
                <a:cs typeface="ＭＳ Ｐゴシック" pitchFamily="-106" charset="-128"/>
              </a:rPr>
              <a:t>U.S. DEPARTMENT OF ENERGY       OFFICE OF ENERGY EFFICIENCY &amp; RENEWABLE ENERGY</a:t>
            </a:r>
          </a:p>
        </p:txBody>
      </p:sp>
    </p:spTree>
    <p:extLst>
      <p:ext uri="{BB962C8B-B14F-4D97-AF65-F5344CB8AC3E}">
        <p14:creationId xmlns:p14="http://schemas.microsoft.com/office/powerpoint/2010/main" val="96547122"/>
      </p:ext>
    </p:extLst>
  </p:cSld>
  <p:clrMapOvr>
    <a:masterClrMapping/>
  </p:clrMapOvr>
  <p:hf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2 column - white" preserve="1">
  <p:cSld name="2 column - white">
    <p:bg>
      <p:bgRef idx="1002">
        <a:schemeClr val="bg1"/>
      </p:bgRef>
    </p:bg>
    <p:spTree>
      <p:nvGrpSpPr>
        <p:cNvPr id="1" name="Shape 50"/>
        <p:cNvGrpSpPr/>
        <p:nvPr/>
      </p:nvGrpSpPr>
      <p:grpSpPr>
        <a:xfrm>
          <a:off x="0" y="0"/>
          <a:ext cx="0" cy="0"/>
          <a:chOff x="0" y="0"/>
          <a:chExt cx="0" cy="0"/>
        </a:xfrm>
      </p:grpSpPr>
      <p:pic>
        <p:nvPicPr>
          <p:cNvPr id="8" name="Google Shape;10;p9">
            <a:extLst>
              <a:ext uri="{FF2B5EF4-FFF2-40B4-BE49-F238E27FC236}">
                <a16:creationId xmlns:a16="http://schemas.microsoft.com/office/drawing/2014/main" id="{25688352-F859-2247-A0A6-51D9A723326E}"/>
              </a:ext>
            </a:extLst>
          </p:cNvPr>
          <p:cNvPicPr preferRelativeResize="0"/>
          <p:nvPr userDrawn="1"/>
        </p:nvPicPr>
        <p:blipFill rotWithShape="1">
          <a:blip r:embed="rId2">
            <a:alphaModFix/>
          </a:blip>
          <a:srcRect/>
          <a:stretch/>
        </p:blipFill>
        <p:spPr>
          <a:xfrm>
            <a:off x="1" y="0"/>
            <a:ext cx="12188825" cy="6578600"/>
          </a:xfrm>
          <a:prstGeom prst="rect">
            <a:avLst/>
          </a:prstGeom>
          <a:noFill/>
          <a:ln>
            <a:noFill/>
          </a:ln>
        </p:spPr>
      </p:pic>
      <p:sp>
        <p:nvSpPr>
          <p:cNvPr id="51" name="Google Shape;51;p13"/>
          <p:cNvSpPr/>
          <p:nvPr/>
        </p:nvSpPr>
        <p:spPr>
          <a:xfrm>
            <a:off x="1" y="1027120"/>
            <a:ext cx="12188825" cy="5559953"/>
          </a:xfrm>
          <a:prstGeom prst="rect">
            <a:avLst/>
          </a:prstGeom>
          <a:solidFill>
            <a:schemeClr val="lt1"/>
          </a:solidFill>
          <a:ln>
            <a:noFill/>
          </a:ln>
          <a:effectLst/>
        </p:spPr>
        <p:txBody>
          <a:bodyPr spcFirstLastPara="1" wrap="square" lIns="91402" tIns="45688" rIns="91402" bIns="45688"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Franklin"/>
              <a:ea typeface="Libre Franklin"/>
              <a:cs typeface="Libre Franklin"/>
              <a:sym typeface="Libre Franklin"/>
            </a:endParaRPr>
          </a:p>
        </p:txBody>
      </p:sp>
      <p:sp>
        <p:nvSpPr>
          <p:cNvPr id="52" name="Google Shape;52;p13"/>
          <p:cNvSpPr txBox="1">
            <a:spLocks noGrp="1"/>
          </p:cNvSpPr>
          <p:nvPr>
            <p:ph type="body" idx="1"/>
          </p:nvPr>
        </p:nvSpPr>
        <p:spPr>
          <a:xfrm>
            <a:off x="499895" y="1855332"/>
            <a:ext cx="5504894" cy="4267200"/>
          </a:xfrm>
          <a:prstGeom prst="rect">
            <a:avLst/>
          </a:prstGeom>
          <a:noFill/>
          <a:ln>
            <a:noFill/>
          </a:ln>
        </p:spPr>
        <p:txBody>
          <a:bodyPr spcFirstLastPara="1" wrap="square" lIns="91425" tIns="45700" rIns="91425" bIns="45700" anchor="t" anchorCtr="0">
            <a:noAutofit/>
          </a:bodyPr>
          <a:lstStyle>
            <a:lvl1pPr marL="457064" marR="0" lvl="0" indent="-368189" algn="l" rtl="0">
              <a:spcBef>
                <a:spcPts val="440"/>
              </a:spcBef>
              <a:spcAft>
                <a:spcPts val="0"/>
              </a:spcAft>
              <a:buClr>
                <a:srgbClr val="282B2E"/>
              </a:buClr>
              <a:buSzPts val="2200"/>
              <a:buFont typeface="Arial"/>
              <a:buChar char="•"/>
              <a:defRPr sz="2199" b="0" i="0" u="none" strike="noStrike" cap="none">
                <a:solidFill>
                  <a:srgbClr val="282B2E"/>
                </a:solidFill>
                <a:latin typeface="+mn-lt"/>
                <a:ea typeface="Libre Franklin Medium"/>
                <a:cs typeface="Libre Franklin Medium"/>
                <a:sym typeface="Libre Franklin Medium"/>
              </a:defRPr>
            </a:lvl1pPr>
            <a:lvl2pPr marL="914126" marR="0" lvl="1" indent="-340258" algn="l" rtl="0">
              <a:spcBef>
                <a:spcPts val="440"/>
              </a:spcBef>
              <a:spcAft>
                <a:spcPts val="0"/>
              </a:spcAft>
              <a:buClr>
                <a:schemeClr val="dk1"/>
              </a:buClr>
              <a:buSzPts val="1760"/>
              <a:buFont typeface="Courier New"/>
              <a:buChar char="o"/>
              <a:defRPr sz="2000" b="0" i="0" u="none" strike="noStrike" cap="none">
                <a:solidFill>
                  <a:schemeClr val="dk1"/>
                </a:solidFill>
                <a:latin typeface="+mn-lt"/>
                <a:ea typeface="Libre Franklin"/>
                <a:cs typeface="Libre Franklin"/>
                <a:sym typeface="Libre Franklin"/>
              </a:defRPr>
            </a:lvl2pPr>
            <a:lvl3pPr marL="1371189" marR="0" lvl="2" indent="-355494" algn="l" rtl="0">
              <a:spcBef>
                <a:spcPts val="400"/>
              </a:spcBef>
              <a:spcAft>
                <a:spcPts val="0"/>
              </a:spcAft>
              <a:buClr>
                <a:srgbClr val="282B2E"/>
              </a:buClr>
              <a:buSzPts val="2000"/>
              <a:buFont typeface="Calibri"/>
              <a:buChar char="–"/>
              <a:defRPr sz="2000" b="0" i="0" u="none" strike="noStrike" cap="none">
                <a:solidFill>
                  <a:srgbClr val="282B2E"/>
                </a:solidFill>
                <a:latin typeface="Libre Franklin"/>
                <a:ea typeface="Libre Franklin"/>
                <a:cs typeface="Libre Franklin"/>
                <a:sym typeface="Libre Franklin"/>
              </a:defRPr>
            </a:lvl3pPr>
            <a:lvl4pPr marL="1828252" marR="0" lvl="3" indent="-342797" algn="l" rtl="0">
              <a:spcBef>
                <a:spcPts val="360"/>
              </a:spcBef>
              <a:spcAft>
                <a:spcPts val="0"/>
              </a:spcAft>
              <a:buClr>
                <a:srgbClr val="282B2E"/>
              </a:buClr>
              <a:buSzPts val="1800"/>
              <a:buFont typeface="Noto Sans Symbols"/>
              <a:buChar char="▪"/>
              <a:defRPr sz="1800" b="0" i="0" u="none" strike="noStrike" cap="none">
                <a:solidFill>
                  <a:srgbClr val="282B2E"/>
                </a:solidFill>
                <a:latin typeface="Libre Franklin"/>
                <a:ea typeface="Libre Franklin"/>
                <a:cs typeface="Libre Franklin"/>
                <a:sym typeface="Libre Franklin"/>
              </a:defRPr>
            </a:lvl4pPr>
            <a:lvl5pPr marL="2285315" marR="0" lvl="4" indent="-342797" algn="l" rtl="0">
              <a:spcBef>
                <a:spcPts val="360"/>
              </a:spcBef>
              <a:spcAft>
                <a:spcPts val="0"/>
              </a:spcAft>
              <a:buClr>
                <a:srgbClr val="282B2E"/>
              </a:buClr>
              <a:buSzPts val="1800"/>
              <a:buFont typeface="Arial"/>
              <a:buChar char="»"/>
              <a:defRPr sz="1800" b="0" i="0" u="none" strike="noStrike" cap="none">
                <a:solidFill>
                  <a:srgbClr val="282B2E"/>
                </a:solidFill>
                <a:latin typeface="Libre Franklin"/>
                <a:ea typeface="Libre Franklin"/>
                <a:cs typeface="Libre Franklin"/>
                <a:sym typeface="Libre Franklin"/>
              </a:defRPr>
            </a:lvl5pPr>
            <a:lvl6pPr marL="2742377" marR="0" lvl="5"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199440" marR="0" lvl="6"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6504" marR="0" lvl="7"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3566" marR="0" lvl="8"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lang="en-US"/>
          </a:p>
          <a:p>
            <a:pPr lvl="1"/>
            <a:endParaRPr/>
          </a:p>
        </p:txBody>
      </p:sp>
      <p:sp>
        <p:nvSpPr>
          <p:cNvPr id="53" name="Google Shape;53;p13"/>
          <p:cNvSpPr txBox="1">
            <a:spLocks noGrp="1"/>
          </p:cNvSpPr>
          <p:nvPr>
            <p:ph type="body" idx="2"/>
          </p:nvPr>
        </p:nvSpPr>
        <p:spPr>
          <a:xfrm>
            <a:off x="6259722" y="1855332"/>
            <a:ext cx="5664219" cy="4267200"/>
          </a:xfrm>
          <a:prstGeom prst="rect">
            <a:avLst/>
          </a:prstGeom>
          <a:noFill/>
          <a:ln>
            <a:noFill/>
          </a:ln>
        </p:spPr>
        <p:txBody>
          <a:bodyPr spcFirstLastPara="1" wrap="square" lIns="91425" tIns="45700" rIns="91425" bIns="45700" anchor="t" anchorCtr="0">
            <a:noAutofit/>
          </a:bodyPr>
          <a:lstStyle>
            <a:lvl1pPr marL="457064" marR="0" lvl="0" indent="-368189" algn="l" rtl="0">
              <a:spcBef>
                <a:spcPts val="440"/>
              </a:spcBef>
              <a:spcAft>
                <a:spcPts val="0"/>
              </a:spcAft>
              <a:buClr>
                <a:srgbClr val="282B2E"/>
              </a:buClr>
              <a:buSzPts val="2200"/>
              <a:buFont typeface="Arial"/>
              <a:buChar char="•"/>
              <a:defRPr sz="2199" b="0" i="0" u="none" strike="noStrike" cap="none">
                <a:solidFill>
                  <a:srgbClr val="282B2E"/>
                </a:solidFill>
                <a:latin typeface="+mn-lt"/>
                <a:ea typeface="Libre Franklin Medium"/>
                <a:cs typeface="Libre Franklin Medium"/>
                <a:sym typeface="Libre Franklin Medium"/>
              </a:defRPr>
            </a:lvl1pPr>
            <a:lvl2pPr marL="914126" marR="0" lvl="1" indent="-340258" algn="l" rtl="0">
              <a:spcBef>
                <a:spcPts val="440"/>
              </a:spcBef>
              <a:spcAft>
                <a:spcPts val="0"/>
              </a:spcAft>
              <a:buClr>
                <a:srgbClr val="282B2E"/>
              </a:buClr>
              <a:buSzPts val="1760"/>
              <a:buFont typeface="Courier New"/>
              <a:buChar char="o"/>
              <a:defRPr sz="2000" b="0" i="0" u="none" strike="noStrike" cap="none">
                <a:solidFill>
                  <a:srgbClr val="282B2E"/>
                </a:solidFill>
                <a:latin typeface="+mn-lt"/>
                <a:ea typeface="Libre Franklin"/>
                <a:cs typeface="Libre Franklin"/>
                <a:sym typeface="Libre Franklin"/>
              </a:defRPr>
            </a:lvl2pPr>
            <a:lvl3pPr marL="1371189" marR="0" lvl="2" indent="-355494" algn="l" rtl="0">
              <a:spcBef>
                <a:spcPts val="400"/>
              </a:spcBef>
              <a:spcAft>
                <a:spcPts val="0"/>
              </a:spcAft>
              <a:buClr>
                <a:srgbClr val="282B2E"/>
              </a:buClr>
              <a:buSzPts val="2000"/>
              <a:buFont typeface="Calibri"/>
              <a:buChar char="–"/>
              <a:defRPr sz="2000" b="0" i="0" u="none" strike="noStrike" cap="none">
                <a:solidFill>
                  <a:srgbClr val="282B2E"/>
                </a:solidFill>
                <a:latin typeface="Libre Franklin"/>
                <a:ea typeface="Libre Franklin"/>
                <a:cs typeface="Libre Franklin"/>
                <a:sym typeface="Libre Franklin"/>
              </a:defRPr>
            </a:lvl3pPr>
            <a:lvl4pPr marL="1828252" marR="0" lvl="3" indent="-342797" algn="l" rtl="0">
              <a:spcBef>
                <a:spcPts val="360"/>
              </a:spcBef>
              <a:spcAft>
                <a:spcPts val="0"/>
              </a:spcAft>
              <a:buClr>
                <a:srgbClr val="282B2E"/>
              </a:buClr>
              <a:buSzPts val="1800"/>
              <a:buFont typeface="Noto Sans Symbols"/>
              <a:buChar char="▪"/>
              <a:defRPr sz="1800" b="0" i="0" u="none" strike="noStrike" cap="none">
                <a:solidFill>
                  <a:srgbClr val="282B2E"/>
                </a:solidFill>
                <a:latin typeface="Libre Franklin"/>
                <a:ea typeface="Libre Franklin"/>
                <a:cs typeface="Libre Franklin"/>
                <a:sym typeface="Libre Franklin"/>
              </a:defRPr>
            </a:lvl4pPr>
            <a:lvl5pPr marL="2285315" marR="0" lvl="4" indent="-342797" algn="l" rtl="0">
              <a:spcBef>
                <a:spcPts val="360"/>
              </a:spcBef>
              <a:spcAft>
                <a:spcPts val="0"/>
              </a:spcAft>
              <a:buClr>
                <a:srgbClr val="282B2E"/>
              </a:buClr>
              <a:buSzPts val="1800"/>
              <a:buFont typeface="Arial"/>
              <a:buChar char="»"/>
              <a:defRPr sz="1800" b="0" i="0" u="none" strike="noStrike" cap="none">
                <a:solidFill>
                  <a:srgbClr val="282B2E"/>
                </a:solidFill>
                <a:latin typeface="Libre Franklin"/>
                <a:ea typeface="Libre Franklin"/>
                <a:cs typeface="Libre Franklin"/>
                <a:sym typeface="Libre Franklin"/>
              </a:defRPr>
            </a:lvl5pPr>
            <a:lvl6pPr marL="2742377" marR="0" lvl="5"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199440" marR="0" lvl="6"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6504" marR="0" lvl="7"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3566" marR="0" lvl="8"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lang="en-US"/>
          </a:p>
          <a:p>
            <a:pPr lvl="1"/>
            <a:endParaRPr/>
          </a:p>
        </p:txBody>
      </p:sp>
      <p:sp>
        <p:nvSpPr>
          <p:cNvPr id="54" name="Google Shape;54;p13"/>
          <p:cNvSpPr txBox="1">
            <a:spLocks noGrp="1"/>
          </p:cNvSpPr>
          <p:nvPr>
            <p:ph type="body" idx="3"/>
          </p:nvPr>
        </p:nvSpPr>
        <p:spPr>
          <a:xfrm>
            <a:off x="499896" y="1174523"/>
            <a:ext cx="5494937" cy="457200"/>
          </a:xfrm>
          <a:prstGeom prst="rect">
            <a:avLst/>
          </a:prstGeom>
          <a:noFill/>
          <a:ln>
            <a:noFill/>
          </a:ln>
        </p:spPr>
        <p:txBody>
          <a:bodyPr spcFirstLastPara="1" wrap="square" lIns="91425" tIns="45700" rIns="91425" bIns="45700" anchor="ctr" anchorCtr="0">
            <a:noAutofit/>
          </a:bodyPr>
          <a:lstStyle>
            <a:lvl1pPr marL="457064" marR="0" lvl="0" indent="-228532" algn="l" rtl="0">
              <a:spcBef>
                <a:spcPts val="480"/>
              </a:spcBef>
              <a:spcAft>
                <a:spcPts val="0"/>
              </a:spcAft>
              <a:buClr>
                <a:srgbClr val="282B2E"/>
              </a:buClr>
              <a:buSzPts val="2400"/>
              <a:buFont typeface="Arial"/>
              <a:buNone/>
              <a:defRPr sz="2399" b="1" i="0" u="none" strike="noStrike" cap="none">
                <a:solidFill>
                  <a:srgbClr val="282B2E"/>
                </a:solidFill>
                <a:latin typeface="+mn-lt"/>
                <a:ea typeface="Libre Franklin Medium"/>
                <a:cs typeface="Libre Franklin Medium"/>
                <a:sym typeface="Libre Franklin Medium"/>
              </a:defRPr>
            </a:lvl1pPr>
            <a:lvl2pPr marL="914126" marR="0" lvl="1" indent="-380886" algn="l" rtl="0">
              <a:spcBef>
                <a:spcPts val="480"/>
              </a:spcBef>
              <a:spcAft>
                <a:spcPts val="0"/>
              </a:spcAft>
              <a:buClr>
                <a:srgbClr val="282B2E"/>
              </a:buClr>
              <a:buSzPts val="2400"/>
              <a:buFont typeface="Arial"/>
              <a:buChar char="–"/>
              <a:defRPr sz="2399" b="0" i="0" u="none" strike="noStrike" cap="none">
                <a:solidFill>
                  <a:srgbClr val="282B2E"/>
                </a:solidFill>
                <a:latin typeface="Libre Franklin"/>
                <a:ea typeface="Libre Franklin"/>
                <a:cs typeface="Libre Franklin"/>
                <a:sym typeface="Libre Franklin"/>
              </a:defRPr>
            </a:lvl2pPr>
            <a:lvl3pPr marL="1371189" marR="0" lvl="2" indent="-368189" algn="l" rtl="0">
              <a:spcBef>
                <a:spcPts val="440"/>
              </a:spcBef>
              <a:spcAft>
                <a:spcPts val="0"/>
              </a:spcAft>
              <a:buClr>
                <a:srgbClr val="282B2E"/>
              </a:buClr>
              <a:buSzPts val="2200"/>
              <a:buFont typeface="Arial"/>
              <a:buChar char="•"/>
              <a:defRPr sz="2199" b="0" i="0" u="none" strike="noStrike" cap="none">
                <a:solidFill>
                  <a:srgbClr val="282B2E"/>
                </a:solidFill>
                <a:latin typeface="Libre Franklin"/>
                <a:ea typeface="Libre Franklin"/>
                <a:cs typeface="Libre Franklin"/>
                <a:sym typeface="Libre Franklin"/>
              </a:defRPr>
            </a:lvl3pPr>
            <a:lvl4pPr marL="1828252" marR="0" lvl="3" indent="-355494" algn="l" rtl="0">
              <a:spcBef>
                <a:spcPts val="400"/>
              </a:spcBef>
              <a:spcAft>
                <a:spcPts val="0"/>
              </a:spcAft>
              <a:buClr>
                <a:srgbClr val="282B2E"/>
              </a:buClr>
              <a:buSzPts val="2000"/>
              <a:buFont typeface="Arial"/>
              <a:buChar char="–"/>
              <a:defRPr sz="2000" b="0" i="0" u="none" strike="noStrike" cap="none">
                <a:solidFill>
                  <a:srgbClr val="282B2E"/>
                </a:solidFill>
                <a:latin typeface="Libre Franklin"/>
                <a:ea typeface="Libre Franklin"/>
                <a:cs typeface="Libre Franklin"/>
                <a:sym typeface="Libre Franklin"/>
              </a:defRPr>
            </a:lvl4pPr>
            <a:lvl5pPr marL="2285315" marR="0" lvl="4" indent="-342797" algn="l" rtl="0">
              <a:spcBef>
                <a:spcPts val="360"/>
              </a:spcBef>
              <a:spcAft>
                <a:spcPts val="0"/>
              </a:spcAft>
              <a:buClr>
                <a:srgbClr val="282B2E"/>
              </a:buClr>
              <a:buSzPts val="1800"/>
              <a:buFont typeface="Arial"/>
              <a:buChar char="»"/>
              <a:defRPr sz="1800" b="0" i="0" u="none" strike="noStrike" cap="none">
                <a:solidFill>
                  <a:srgbClr val="282B2E"/>
                </a:solidFill>
                <a:latin typeface="Libre Franklin"/>
                <a:ea typeface="Libre Franklin"/>
                <a:cs typeface="Libre Franklin"/>
                <a:sym typeface="Libre Franklin"/>
              </a:defRPr>
            </a:lvl5pPr>
            <a:lvl6pPr marL="2742377" marR="0" lvl="5"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6pPr>
            <a:lvl7pPr marL="3199440" marR="0" lvl="6"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7pPr>
            <a:lvl8pPr marL="3656504" marR="0" lvl="7"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8pPr>
            <a:lvl9pPr marL="4113566" marR="0" lvl="8"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9pPr>
          </a:lstStyle>
          <a:p>
            <a:endParaRPr/>
          </a:p>
        </p:txBody>
      </p:sp>
      <p:sp>
        <p:nvSpPr>
          <p:cNvPr id="55" name="Google Shape;55;p13"/>
          <p:cNvSpPr txBox="1">
            <a:spLocks noGrp="1"/>
          </p:cNvSpPr>
          <p:nvPr>
            <p:ph type="body" idx="4"/>
          </p:nvPr>
        </p:nvSpPr>
        <p:spPr>
          <a:xfrm>
            <a:off x="6259722" y="1174523"/>
            <a:ext cx="5664219" cy="457200"/>
          </a:xfrm>
          <a:prstGeom prst="rect">
            <a:avLst/>
          </a:prstGeom>
          <a:noFill/>
          <a:ln>
            <a:noFill/>
          </a:ln>
        </p:spPr>
        <p:txBody>
          <a:bodyPr spcFirstLastPara="1" wrap="square" lIns="91425" tIns="45700" rIns="91425" bIns="45700" anchor="ctr" anchorCtr="0">
            <a:noAutofit/>
          </a:bodyPr>
          <a:lstStyle>
            <a:lvl1pPr marL="457064" marR="0" lvl="0" indent="-228532" algn="l" rtl="0">
              <a:spcBef>
                <a:spcPts val="480"/>
              </a:spcBef>
              <a:spcAft>
                <a:spcPts val="0"/>
              </a:spcAft>
              <a:buClr>
                <a:srgbClr val="282B2E"/>
              </a:buClr>
              <a:buSzPts val="2400"/>
              <a:buFont typeface="Arial"/>
              <a:buNone/>
              <a:defRPr sz="2399" b="1" i="0" u="none" strike="noStrike" cap="none">
                <a:solidFill>
                  <a:srgbClr val="282B2E"/>
                </a:solidFill>
                <a:latin typeface="+mn-lt"/>
                <a:ea typeface="Libre Franklin Medium"/>
                <a:cs typeface="Libre Franklin Medium"/>
                <a:sym typeface="Libre Franklin Medium"/>
              </a:defRPr>
            </a:lvl1pPr>
            <a:lvl2pPr marL="914126" marR="0" lvl="1" indent="-380886" algn="l" rtl="0">
              <a:spcBef>
                <a:spcPts val="480"/>
              </a:spcBef>
              <a:spcAft>
                <a:spcPts val="0"/>
              </a:spcAft>
              <a:buClr>
                <a:srgbClr val="282B2E"/>
              </a:buClr>
              <a:buSzPts val="2400"/>
              <a:buFont typeface="Arial"/>
              <a:buChar char="–"/>
              <a:defRPr sz="2399" b="0" i="0" u="none" strike="noStrike" cap="none">
                <a:solidFill>
                  <a:srgbClr val="282B2E"/>
                </a:solidFill>
                <a:latin typeface="Libre Franklin"/>
                <a:ea typeface="Libre Franklin"/>
                <a:cs typeface="Libre Franklin"/>
                <a:sym typeface="Libre Franklin"/>
              </a:defRPr>
            </a:lvl2pPr>
            <a:lvl3pPr marL="1371189" marR="0" lvl="2" indent="-368189" algn="l" rtl="0">
              <a:spcBef>
                <a:spcPts val="440"/>
              </a:spcBef>
              <a:spcAft>
                <a:spcPts val="0"/>
              </a:spcAft>
              <a:buClr>
                <a:srgbClr val="282B2E"/>
              </a:buClr>
              <a:buSzPts val="2200"/>
              <a:buFont typeface="Arial"/>
              <a:buChar char="•"/>
              <a:defRPr sz="2199" b="0" i="0" u="none" strike="noStrike" cap="none">
                <a:solidFill>
                  <a:srgbClr val="282B2E"/>
                </a:solidFill>
                <a:latin typeface="Libre Franklin"/>
                <a:ea typeface="Libre Franklin"/>
                <a:cs typeface="Libre Franklin"/>
                <a:sym typeface="Libre Franklin"/>
              </a:defRPr>
            </a:lvl3pPr>
            <a:lvl4pPr marL="1828252" marR="0" lvl="3" indent="-355494" algn="l" rtl="0">
              <a:spcBef>
                <a:spcPts val="400"/>
              </a:spcBef>
              <a:spcAft>
                <a:spcPts val="0"/>
              </a:spcAft>
              <a:buClr>
                <a:srgbClr val="282B2E"/>
              </a:buClr>
              <a:buSzPts val="2000"/>
              <a:buFont typeface="Arial"/>
              <a:buChar char="–"/>
              <a:defRPr sz="2000" b="0" i="0" u="none" strike="noStrike" cap="none">
                <a:solidFill>
                  <a:srgbClr val="282B2E"/>
                </a:solidFill>
                <a:latin typeface="Libre Franklin"/>
                <a:ea typeface="Libre Franklin"/>
                <a:cs typeface="Libre Franklin"/>
                <a:sym typeface="Libre Franklin"/>
              </a:defRPr>
            </a:lvl4pPr>
            <a:lvl5pPr marL="2285315" marR="0" lvl="4" indent="-342797" algn="l" rtl="0">
              <a:spcBef>
                <a:spcPts val="360"/>
              </a:spcBef>
              <a:spcAft>
                <a:spcPts val="0"/>
              </a:spcAft>
              <a:buClr>
                <a:srgbClr val="282B2E"/>
              </a:buClr>
              <a:buSzPts val="1800"/>
              <a:buFont typeface="Arial"/>
              <a:buChar char="»"/>
              <a:defRPr sz="1800" b="0" i="0" u="none" strike="noStrike" cap="none">
                <a:solidFill>
                  <a:srgbClr val="282B2E"/>
                </a:solidFill>
                <a:latin typeface="Libre Franklin"/>
                <a:ea typeface="Libre Franklin"/>
                <a:cs typeface="Libre Franklin"/>
                <a:sym typeface="Libre Franklin"/>
              </a:defRPr>
            </a:lvl5pPr>
            <a:lvl6pPr marL="2742377" marR="0" lvl="5"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6pPr>
            <a:lvl7pPr marL="3199440" marR="0" lvl="6"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7pPr>
            <a:lvl8pPr marL="3656504" marR="0" lvl="7"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8pPr>
            <a:lvl9pPr marL="4113566" marR="0" lvl="8"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9pPr>
          </a:lstStyle>
          <a:p>
            <a:endParaRPr/>
          </a:p>
        </p:txBody>
      </p:sp>
      <p:sp>
        <p:nvSpPr>
          <p:cNvPr id="56" name="Google Shape;56;p13"/>
          <p:cNvSpPr txBox="1">
            <a:spLocks noGrp="1"/>
          </p:cNvSpPr>
          <p:nvPr>
            <p:ph type="title"/>
          </p:nvPr>
        </p:nvSpPr>
        <p:spPr>
          <a:xfrm>
            <a:off x="609603" y="140611"/>
            <a:ext cx="10969625" cy="812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600"/>
              <a:buFont typeface="Franklin Gothic"/>
              <a:buNone/>
              <a:defRPr sz="3499" b="0" i="0" u="none" strike="noStrike" cap="none">
                <a:solidFill>
                  <a:schemeClr val="lt1"/>
                </a:solidFill>
                <a:latin typeface="+mj-lt"/>
                <a:ea typeface="Franklin Gothic"/>
                <a:cs typeface="Franklin Gothic"/>
                <a:sym typeface="Franklin Gothic"/>
              </a:defRPr>
            </a:lvl1pPr>
            <a:lvl2pPr marR="0" lvl="1"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2pPr>
            <a:lvl3pPr marR="0" lvl="2"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3pPr>
            <a:lvl4pPr marR="0" lvl="3"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4pPr>
            <a:lvl5pPr marR="0" lvl="4"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5pPr>
            <a:lvl6pPr marR="0" lvl="5"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6pPr>
            <a:lvl7pPr marR="0" lvl="6"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7pPr>
            <a:lvl8pPr marR="0" lvl="7"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8pPr>
            <a:lvl9pPr marR="0" lvl="8"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202091602"/>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2 column - white" preserve="1" userDrawn="1">
  <p:cSld name="1_2 column - white">
    <p:bg>
      <p:bgRef idx="1001">
        <a:schemeClr val="bg1"/>
      </p:bgRef>
    </p:bg>
    <p:spTree>
      <p:nvGrpSpPr>
        <p:cNvPr id="1" name="Shape 50"/>
        <p:cNvGrpSpPr/>
        <p:nvPr/>
      </p:nvGrpSpPr>
      <p:grpSpPr>
        <a:xfrm>
          <a:off x="0" y="0"/>
          <a:ext cx="0" cy="0"/>
          <a:chOff x="0" y="0"/>
          <a:chExt cx="0" cy="0"/>
        </a:xfrm>
      </p:grpSpPr>
      <p:sp>
        <p:nvSpPr>
          <p:cNvPr id="53" name="Google Shape;53;p13"/>
          <p:cNvSpPr txBox="1">
            <a:spLocks noGrp="1"/>
          </p:cNvSpPr>
          <p:nvPr>
            <p:ph type="body" idx="2"/>
          </p:nvPr>
        </p:nvSpPr>
        <p:spPr>
          <a:xfrm>
            <a:off x="6259722" y="1855332"/>
            <a:ext cx="5664219" cy="4267200"/>
          </a:xfrm>
          <a:prstGeom prst="rect">
            <a:avLst/>
          </a:prstGeom>
          <a:noFill/>
          <a:ln>
            <a:noFill/>
          </a:ln>
        </p:spPr>
        <p:txBody>
          <a:bodyPr spcFirstLastPara="1" wrap="square" lIns="91425" tIns="45700" rIns="91425" bIns="45700" anchor="t" anchorCtr="0">
            <a:noAutofit/>
          </a:bodyPr>
          <a:lstStyle>
            <a:lvl1pPr marL="457064" marR="0" lvl="0" indent="-368189" algn="l" rtl="0">
              <a:spcBef>
                <a:spcPts val="440"/>
              </a:spcBef>
              <a:spcAft>
                <a:spcPts val="0"/>
              </a:spcAft>
              <a:buClr>
                <a:srgbClr val="282B2E"/>
              </a:buClr>
              <a:buSzPts val="2200"/>
              <a:buFont typeface="Arial"/>
              <a:buChar char="•"/>
              <a:defRPr sz="2199" b="0" i="0" u="none" strike="noStrike" cap="none">
                <a:solidFill>
                  <a:srgbClr val="282B2E"/>
                </a:solidFill>
                <a:latin typeface="+mn-lt"/>
                <a:ea typeface="Libre Franklin Medium"/>
                <a:cs typeface="Libre Franklin Medium"/>
                <a:sym typeface="Libre Franklin Medium"/>
              </a:defRPr>
            </a:lvl1pPr>
            <a:lvl2pPr marL="914126" marR="0" lvl="1" indent="-340258" algn="l" rtl="0">
              <a:spcBef>
                <a:spcPts val="440"/>
              </a:spcBef>
              <a:spcAft>
                <a:spcPts val="0"/>
              </a:spcAft>
              <a:buClr>
                <a:srgbClr val="282B2E"/>
              </a:buClr>
              <a:buSzPts val="1760"/>
              <a:buFont typeface="Courier New"/>
              <a:buChar char="o"/>
              <a:defRPr sz="2000" b="0" i="0" u="none" strike="noStrike" cap="none">
                <a:solidFill>
                  <a:srgbClr val="282B2E"/>
                </a:solidFill>
                <a:latin typeface="+mn-lt"/>
                <a:ea typeface="Libre Franklin"/>
                <a:cs typeface="Libre Franklin"/>
                <a:sym typeface="Libre Franklin"/>
              </a:defRPr>
            </a:lvl2pPr>
            <a:lvl3pPr marL="1371189" marR="0" lvl="2" indent="-355494" algn="l" rtl="0">
              <a:spcBef>
                <a:spcPts val="400"/>
              </a:spcBef>
              <a:spcAft>
                <a:spcPts val="0"/>
              </a:spcAft>
              <a:buClr>
                <a:srgbClr val="282B2E"/>
              </a:buClr>
              <a:buSzPts val="2000"/>
              <a:buFont typeface="Calibri"/>
              <a:buChar char="–"/>
              <a:defRPr sz="2000" b="0" i="0" u="none" strike="noStrike" cap="none">
                <a:solidFill>
                  <a:srgbClr val="282B2E"/>
                </a:solidFill>
                <a:latin typeface="Libre Franklin"/>
                <a:ea typeface="Libre Franklin"/>
                <a:cs typeface="Libre Franklin"/>
                <a:sym typeface="Libre Franklin"/>
              </a:defRPr>
            </a:lvl3pPr>
            <a:lvl4pPr marL="1828252" marR="0" lvl="3" indent="-342797" algn="l" rtl="0">
              <a:spcBef>
                <a:spcPts val="360"/>
              </a:spcBef>
              <a:spcAft>
                <a:spcPts val="0"/>
              </a:spcAft>
              <a:buClr>
                <a:srgbClr val="282B2E"/>
              </a:buClr>
              <a:buSzPts val="1800"/>
              <a:buFont typeface="Noto Sans Symbols"/>
              <a:buChar char="▪"/>
              <a:defRPr sz="1800" b="0" i="0" u="none" strike="noStrike" cap="none">
                <a:solidFill>
                  <a:srgbClr val="282B2E"/>
                </a:solidFill>
                <a:latin typeface="Libre Franklin"/>
                <a:ea typeface="Libre Franklin"/>
                <a:cs typeface="Libre Franklin"/>
                <a:sym typeface="Libre Franklin"/>
              </a:defRPr>
            </a:lvl4pPr>
            <a:lvl5pPr marL="2285315" marR="0" lvl="4" indent="-342797" algn="l" rtl="0">
              <a:spcBef>
                <a:spcPts val="360"/>
              </a:spcBef>
              <a:spcAft>
                <a:spcPts val="0"/>
              </a:spcAft>
              <a:buClr>
                <a:srgbClr val="282B2E"/>
              </a:buClr>
              <a:buSzPts val="1800"/>
              <a:buFont typeface="Arial"/>
              <a:buChar char="»"/>
              <a:defRPr sz="1800" b="0" i="0" u="none" strike="noStrike" cap="none">
                <a:solidFill>
                  <a:srgbClr val="282B2E"/>
                </a:solidFill>
                <a:latin typeface="Libre Franklin"/>
                <a:ea typeface="Libre Franklin"/>
                <a:cs typeface="Libre Franklin"/>
                <a:sym typeface="Libre Franklin"/>
              </a:defRPr>
            </a:lvl5pPr>
            <a:lvl6pPr marL="2742377" marR="0" lvl="5"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199440" marR="0" lvl="6"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6504" marR="0" lvl="7"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3566" marR="0" lvl="8"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lang="en-US"/>
          </a:p>
          <a:p>
            <a:pPr lvl="1"/>
            <a:endParaRPr/>
          </a:p>
        </p:txBody>
      </p:sp>
      <p:sp>
        <p:nvSpPr>
          <p:cNvPr id="55" name="Google Shape;55;p13"/>
          <p:cNvSpPr txBox="1">
            <a:spLocks noGrp="1"/>
          </p:cNvSpPr>
          <p:nvPr>
            <p:ph type="body" idx="4"/>
          </p:nvPr>
        </p:nvSpPr>
        <p:spPr>
          <a:xfrm>
            <a:off x="6259722" y="1174523"/>
            <a:ext cx="5664219" cy="457200"/>
          </a:xfrm>
          <a:prstGeom prst="rect">
            <a:avLst/>
          </a:prstGeom>
          <a:noFill/>
          <a:ln>
            <a:noFill/>
          </a:ln>
        </p:spPr>
        <p:txBody>
          <a:bodyPr spcFirstLastPara="1" wrap="square" lIns="91425" tIns="45700" rIns="91425" bIns="45700" anchor="ctr" anchorCtr="0">
            <a:noAutofit/>
          </a:bodyPr>
          <a:lstStyle>
            <a:lvl1pPr marL="457064" marR="0" lvl="0" indent="-228532" algn="l" rtl="0">
              <a:spcBef>
                <a:spcPts val="480"/>
              </a:spcBef>
              <a:spcAft>
                <a:spcPts val="0"/>
              </a:spcAft>
              <a:buClr>
                <a:srgbClr val="282B2E"/>
              </a:buClr>
              <a:buSzPts val="2400"/>
              <a:buFont typeface="Arial"/>
              <a:buNone/>
              <a:defRPr sz="2399" b="1" i="0" u="none" strike="noStrike" cap="none">
                <a:solidFill>
                  <a:srgbClr val="282B2E"/>
                </a:solidFill>
                <a:latin typeface="+mn-lt"/>
                <a:ea typeface="Libre Franklin Medium"/>
                <a:cs typeface="Libre Franklin Medium"/>
                <a:sym typeface="Libre Franklin Medium"/>
              </a:defRPr>
            </a:lvl1pPr>
            <a:lvl2pPr marL="914126" marR="0" lvl="1" indent="-380886" algn="l" rtl="0">
              <a:spcBef>
                <a:spcPts val="480"/>
              </a:spcBef>
              <a:spcAft>
                <a:spcPts val="0"/>
              </a:spcAft>
              <a:buClr>
                <a:srgbClr val="282B2E"/>
              </a:buClr>
              <a:buSzPts val="2400"/>
              <a:buFont typeface="Arial"/>
              <a:buChar char="–"/>
              <a:defRPr sz="2399" b="0" i="0" u="none" strike="noStrike" cap="none">
                <a:solidFill>
                  <a:srgbClr val="282B2E"/>
                </a:solidFill>
                <a:latin typeface="Libre Franklin"/>
                <a:ea typeface="Libre Franklin"/>
                <a:cs typeface="Libre Franklin"/>
                <a:sym typeface="Libre Franklin"/>
              </a:defRPr>
            </a:lvl2pPr>
            <a:lvl3pPr marL="1371189" marR="0" lvl="2" indent="-368189" algn="l" rtl="0">
              <a:spcBef>
                <a:spcPts val="440"/>
              </a:spcBef>
              <a:spcAft>
                <a:spcPts val="0"/>
              </a:spcAft>
              <a:buClr>
                <a:srgbClr val="282B2E"/>
              </a:buClr>
              <a:buSzPts val="2200"/>
              <a:buFont typeface="Arial"/>
              <a:buChar char="•"/>
              <a:defRPr sz="2199" b="0" i="0" u="none" strike="noStrike" cap="none">
                <a:solidFill>
                  <a:srgbClr val="282B2E"/>
                </a:solidFill>
                <a:latin typeface="Libre Franklin"/>
                <a:ea typeface="Libre Franklin"/>
                <a:cs typeface="Libre Franklin"/>
                <a:sym typeface="Libre Franklin"/>
              </a:defRPr>
            </a:lvl3pPr>
            <a:lvl4pPr marL="1828252" marR="0" lvl="3" indent="-355494" algn="l" rtl="0">
              <a:spcBef>
                <a:spcPts val="400"/>
              </a:spcBef>
              <a:spcAft>
                <a:spcPts val="0"/>
              </a:spcAft>
              <a:buClr>
                <a:srgbClr val="282B2E"/>
              </a:buClr>
              <a:buSzPts val="2000"/>
              <a:buFont typeface="Arial"/>
              <a:buChar char="–"/>
              <a:defRPr sz="2000" b="0" i="0" u="none" strike="noStrike" cap="none">
                <a:solidFill>
                  <a:srgbClr val="282B2E"/>
                </a:solidFill>
                <a:latin typeface="Libre Franklin"/>
                <a:ea typeface="Libre Franklin"/>
                <a:cs typeface="Libre Franklin"/>
                <a:sym typeface="Libre Franklin"/>
              </a:defRPr>
            </a:lvl4pPr>
            <a:lvl5pPr marL="2285315" marR="0" lvl="4" indent="-342797" algn="l" rtl="0">
              <a:spcBef>
                <a:spcPts val="360"/>
              </a:spcBef>
              <a:spcAft>
                <a:spcPts val="0"/>
              </a:spcAft>
              <a:buClr>
                <a:srgbClr val="282B2E"/>
              </a:buClr>
              <a:buSzPts val="1800"/>
              <a:buFont typeface="Arial"/>
              <a:buChar char="»"/>
              <a:defRPr sz="1800" b="0" i="0" u="none" strike="noStrike" cap="none">
                <a:solidFill>
                  <a:srgbClr val="282B2E"/>
                </a:solidFill>
                <a:latin typeface="Libre Franklin"/>
                <a:ea typeface="Libre Franklin"/>
                <a:cs typeface="Libre Franklin"/>
                <a:sym typeface="Libre Franklin"/>
              </a:defRPr>
            </a:lvl5pPr>
            <a:lvl6pPr marL="2742377" marR="0" lvl="5"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6pPr>
            <a:lvl7pPr marL="3199440" marR="0" lvl="6"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7pPr>
            <a:lvl8pPr marL="3656504" marR="0" lvl="7"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8pPr>
            <a:lvl9pPr marL="4113566" marR="0" lvl="8"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3274860895"/>
      </p:ext>
    </p:extLst>
  </p:cSld>
  <p:clrMapOvr>
    <a:overrideClrMapping bg1="lt1" tx1="dk1" bg2="lt2" tx2="dk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2 column - white" preserve="1" userDrawn="1">
  <p:cSld name="1_2 column - white">
    <p:bg>
      <p:bgRef idx="1001">
        <a:schemeClr val="bg1"/>
      </p:bgRef>
    </p:bg>
    <p:spTree>
      <p:nvGrpSpPr>
        <p:cNvPr id="1" name="Shape 50"/>
        <p:cNvGrpSpPr/>
        <p:nvPr/>
      </p:nvGrpSpPr>
      <p:grpSpPr>
        <a:xfrm>
          <a:off x="0" y="0"/>
          <a:ext cx="0" cy="0"/>
          <a:chOff x="0" y="0"/>
          <a:chExt cx="0" cy="0"/>
        </a:xfrm>
      </p:grpSpPr>
      <p:sp>
        <p:nvSpPr>
          <p:cNvPr id="6" name="Rectangle 5">
            <a:extLst>
              <a:ext uri="{FF2B5EF4-FFF2-40B4-BE49-F238E27FC236}">
                <a16:creationId xmlns:a16="http://schemas.microsoft.com/office/drawing/2014/main" id="{3E080581-DCE8-0841-B01F-56579D41E04C}"/>
              </a:ext>
            </a:extLst>
          </p:cNvPr>
          <p:cNvSpPr/>
          <p:nvPr userDrawn="1"/>
        </p:nvSpPr>
        <p:spPr>
          <a:xfrm>
            <a:off x="1849438" y="6578601"/>
            <a:ext cx="10339387" cy="284163"/>
          </a:xfrm>
          <a:prstGeom prst="rect">
            <a:avLst/>
          </a:prstGeom>
          <a:solidFill>
            <a:srgbClr val="00548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a typeface="ＭＳ Ｐゴシック" pitchFamily="-106" charset="-128"/>
              <a:cs typeface="ＭＳ Ｐゴシック" pitchFamily="-106" charset="-128"/>
            </a:endParaRPr>
          </a:p>
        </p:txBody>
      </p:sp>
      <p:sp>
        <p:nvSpPr>
          <p:cNvPr id="7" name="Rectangle 6">
            <a:extLst>
              <a:ext uri="{FF2B5EF4-FFF2-40B4-BE49-F238E27FC236}">
                <a16:creationId xmlns:a16="http://schemas.microsoft.com/office/drawing/2014/main" id="{CD66DCC1-1CF4-5145-9FCA-342FA5A92883}"/>
              </a:ext>
            </a:extLst>
          </p:cNvPr>
          <p:cNvSpPr>
            <a:spLocks/>
          </p:cNvSpPr>
          <p:nvPr userDrawn="1"/>
        </p:nvSpPr>
        <p:spPr>
          <a:xfrm flipH="1">
            <a:off x="0" y="6578601"/>
            <a:ext cx="1967184" cy="284163"/>
          </a:xfrm>
          <a:prstGeom prst="rect">
            <a:avLst/>
          </a:prstGeom>
          <a:solidFill>
            <a:srgbClr val="54C1D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1667832158"/>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2 column - white" preserve="1" userDrawn="1">
  <p:cSld name="1_2 column - white">
    <p:bg>
      <p:bgRef idx="1001">
        <a:schemeClr val="bg1"/>
      </p:bgRef>
    </p:bg>
    <p:spTree>
      <p:nvGrpSpPr>
        <p:cNvPr id="1" name="Shape 50"/>
        <p:cNvGrpSpPr/>
        <p:nvPr/>
      </p:nvGrpSpPr>
      <p:grpSpPr>
        <a:xfrm>
          <a:off x="0" y="0"/>
          <a:ext cx="0" cy="0"/>
          <a:chOff x="0" y="0"/>
          <a:chExt cx="0" cy="0"/>
        </a:xfrm>
      </p:grpSpPr>
      <p:sp>
        <p:nvSpPr>
          <p:cNvPr id="51" name="Google Shape;51;p13"/>
          <p:cNvSpPr/>
          <p:nvPr/>
        </p:nvSpPr>
        <p:spPr>
          <a:xfrm>
            <a:off x="1" y="1027120"/>
            <a:ext cx="12188825" cy="5559953"/>
          </a:xfrm>
          <a:prstGeom prst="rect">
            <a:avLst/>
          </a:prstGeom>
          <a:solidFill>
            <a:schemeClr val="lt1"/>
          </a:solidFill>
          <a:ln>
            <a:noFill/>
          </a:ln>
          <a:effectLst/>
        </p:spPr>
        <p:txBody>
          <a:bodyPr spcFirstLastPara="1" wrap="square" lIns="91402" tIns="45688" rIns="91402" bIns="45688"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Franklin"/>
              <a:ea typeface="Libre Franklin"/>
              <a:cs typeface="Libre Franklin"/>
              <a:sym typeface="Libre Franklin"/>
            </a:endParaRPr>
          </a:p>
        </p:txBody>
      </p:sp>
      <p:sp>
        <p:nvSpPr>
          <p:cNvPr id="52" name="Google Shape;52;p13"/>
          <p:cNvSpPr txBox="1">
            <a:spLocks noGrp="1"/>
          </p:cNvSpPr>
          <p:nvPr>
            <p:ph type="body" idx="1"/>
          </p:nvPr>
        </p:nvSpPr>
        <p:spPr>
          <a:xfrm>
            <a:off x="499895" y="1429408"/>
            <a:ext cx="10969625" cy="4693125"/>
          </a:xfrm>
          <a:prstGeom prst="rect">
            <a:avLst/>
          </a:prstGeom>
          <a:noFill/>
          <a:ln>
            <a:noFill/>
          </a:ln>
        </p:spPr>
        <p:txBody>
          <a:bodyPr spcFirstLastPara="1" wrap="square" lIns="91425" tIns="45700" rIns="91425" bIns="45700" anchor="t" anchorCtr="0">
            <a:noAutofit/>
          </a:bodyPr>
          <a:lstStyle>
            <a:lvl1pPr marL="457064" marR="0" lvl="0" indent="-368189" algn="l" rtl="0">
              <a:spcBef>
                <a:spcPts val="440"/>
              </a:spcBef>
              <a:spcAft>
                <a:spcPts val="0"/>
              </a:spcAft>
              <a:buClr>
                <a:srgbClr val="282B2E"/>
              </a:buClr>
              <a:buSzPts val="2200"/>
              <a:buFont typeface="Arial"/>
              <a:buChar char="•"/>
              <a:defRPr sz="2199" b="0" i="0" u="none" strike="noStrike" cap="none">
                <a:solidFill>
                  <a:srgbClr val="282B2E"/>
                </a:solidFill>
                <a:latin typeface="+mn-lt"/>
                <a:ea typeface="Libre Franklin Medium"/>
                <a:cs typeface="Libre Franklin Medium"/>
                <a:sym typeface="Libre Franklin Medium"/>
              </a:defRPr>
            </a:lvl1pPr>
            <a:lvl2pPr marL="914126" marR="0" lvl="1" indent="-340258" algn="l" rtl="0">
              <a:spcBef>
                <a:spcPts val="440"/>
              </a:spcBef>
              <a:spcAft>
                <a:spcPts val="0"/>
              </a:spcAft>
              <a:buClr>
                <a:schemeClr val="dk1"/>
              </a:buClr>
              <a:buSzPts val="1760"/>
              <a:buFont typeface="Courier New"/>
              <a:buChar char="o"/>
              <a:defRPr sz="2000" b="0" i="0" u="none" strike="noStrike" cap="none">
                <a:solidFill>
                  <a:schemeClr val="dk1"/>
                </a:solidFill>
                <a:latin typeface="+mn-lt"/>
                <a:ea typeface="Libre Franklin"/>
                <a:cs typeface="Libre Franklin"/>
                <a:sym typeface="Libre Franklin"/>
              </a:defRPr>
            </a:lvl2pPr>
            <a:lvl3pPr marL="1371189" marR="0" lvl="2" indent="-355494" algn="l" rtl="0">
              <a:spcBef>
                <a:spcPts val="400"/>
              </a:spcBef>
              <a:spcAft>
                <a:spcPts val="0"/>
              </a:spcAft>
              <a:buClr>
                <a:srgbClr val="282B2E"/>
              </a:buClr>
              <a:buSzPts val="2000"/>
              <a:buFont typeface="Calibri"/>
              <a:buChar char="–"/>
              <a:defRPr sz="2000" b="0" i="0" u="none" strike="noStrike" cap="none">
                <a:solidFill>
                  <a:srgbClr val="282B2E"/>
                </a:solidFill>
                <a:latin typeface="Libre Franklin"/>
                <a:ea typeface="Libre Franklin"/>
                <a:cs typeface="Libre Franklin"/>
                <a:sym typeface="Libre Franklin"/>
              </a:defRPr>
            </a:lvl3pPr>
            <a:lvl4pPr marL="1828252" marR="0" lvl="3" indent="-342797" algn="l" rtl="0">
              <a:spcBef>
                <a:spcPts val="360"/>
              </a:spcBef>
              <a:spcAft>
                <a:spcPts val="0"/>
              </a:spcAft>
              <a:buClr>
                <a:srgbClr val="282B2E"/>
              </a:buClr>
              <a:buSzPts val="1800"/>
              <a:buFont typeface="Noto Sans Symbols"/>
              <a:buChar char="▪"/>
              <a:defRPr sz="1800" b="0" i="0" u="none" strike="noStrike" cap="none">
                <a:solidFill>
                  <a:srgbClr val="282B2E"/>
                </a:solidFill>
                <a:latin typeface="Libre Franklin"/>
                <a:ea typeface="Libre Franklin"/>
                <a:cs typeface="Libre Franklin"/>
                <a:sym typeface="Libre Franklin"/>
              </a:defRPr>
            </a:lvl4pPr>
            <a:lvl5pPr marL="2285315" marR="0" lvl="4" indent="-342797" algn="l" rtl="0">
              <a:spcBef>
                <a:spcPts val="360"/>
              </a:spcBef>
              <a:spcAft>
                <a:spcPts val="0"/>
              </a:spcAft>
              <a:buClr>
                <a:srgbClr val="282B2E"/>
              </a:buClr>
              <a:buSzPts val="1800"/>
              <a:buFont typeface="Arial"/>
              <a:buChar char="»"/>
              <a:defRPr sz="1800" b="0" i="0" u="none" strike="noStrike" cap="none">
                <a:solidFill>
                  <a:srgbClr val="282B2E"/>
                </a:solidFill>
                <a:latin typeface="Libre Franklin"/>
                <a:ea typeface="Libre Franklin"/>
                <a:cs typeface="Libre Franklin"/>
                <a:sym typeface="Libre Franklin"/>
              </a:defRPr>
            </a:lvl5pPr>
            <a:lvl6pPr marL="2742377" marR="0" lvl="5"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199440" marR="0" lvl="6"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6504" marR="0" lvl="7"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3566" marR="0" lvl="8"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lang="en-US"/>
          </a:p>
          <a:p>
            <a:pPr lvl="1"/>
            <a:endParaRPr/>
          </a:p>
        </p:txBody>
      </p:sp>
      <p:sp>
        <p:nvSpPr>
          <p:cNvPr id="56" name="Google Shape;56;p13"/>
          <p:cNvSpPr txBox="1">
            <a:spLocks noGrp="1"/>
          </p:cNvSpPr>
          <p:nvPr>
            <p:ph type="title"/>
          </p:nvPr>
        </p:nvSpPr>
        <p:spPr>
          <a:xfrm>
            <a:off x="499895" y="214315"/>
            <a:ext cx="10969625" cy="812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600"/>
              <a:buFont typeface="Franklin Gothic"/>
              <a:buNone/>
              <a:defRPr sz="3499" b="0" i="0" u="none" strike="noStrike" cap="none">
                <a:solidFill>
                  <a:schemeClr val="lt1"/>
                </a:solidFill>
                <a:latin typeface="+mj-lt"/>
                <a:ea typeface="Franklin Gothic"/>
                <a:cs typeface="Franklin Gothic"/>
                <a:sym typeface="Franklin Gothic"/>
              </a:defRPr>
            </a:lvl1pPr>
            <a:lvl2pPr marR="0" lvl="1"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2pPr>
            <a:lvl3pPr marR="0" lvl="2"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3pPr>
            <a:lvl4pPr marR="0" lvl="3"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4pPr>
            <a:lvl5pPr marR="0" lvl="4"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5pPr>
            <a:lvl6pPr marR="0" lvl="5"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6pPr>
            <a:lvl7pPr marR="0" lvl="6"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7pPr>
            <a:lvl8pPr marR="0" lvl="7"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8pPr>
            <a:lvl9pPr marR="0" lvl="8"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3957800096"/>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2 column - white" preserve="1" userDrawn="1">
  <p:cSld name="1_2 column - white">
    <p:bg>
      <p:bgRef idx="1001">
        <a:schemeClr val="bg1"/>
      </p:bgRef>
    </p:bg>
    <p:spTree>
      <p:nvGrpSpPr>
        <p:cNvPr id="1" name="Shape 50"/>
        <p:cNvGrpSpPr/>
        <p:nvPr/>
      </p:nvGrpSpPr>
      <p:grpSpPr>
        <a:xfrm>
          <a:off x="0" y="0"/>
          <a:ext cx="0" cy="0"/>
          <a:chOff x="0" y="0"/>
          <a:chExt cx="0" cy="0"/>
        </a:xfrm>
      </p:grpSpPr>
      <p:sp>
        <p:nvSpPr>
          <p:cNvPr id="52" name="Google Shape;52;p13"/>
          <p:cNvSpPr txBox="1">
            <a:spLocks noGrp="1"/>
          </p:cNvSpPr>
          <p:nvPr>
            <p:ph type="body" idx="1"/>
          </p:nvPr>
        </p:nvSpPr>
        <p:spPr>
          <a:xfrm>
            <a:off x="499895" y="1429408"/>
            <a:ext cx="10969625" cy="4693125"/>
          </a:xfrm>
          <a:prstGeom prst="rect">
            <a:avLst/>
          </a:prstGeom>
          <a:noFill/>
          <a:ln>
            <a:noFill/>
          </a:ln>
        </p:spPr>
        <p:txBody>
          <a:bodyPr spcFirstLastPara="1" wrap="square" lIns="91425" tIns="45700" rIns="91425" bIns="45700" anchor="t" anchorCtr="0">
            <a:noAutofit/>
          </a:bodyPr>
          <a:lstStyle>
            <a:lvl1pPr marL="457064" marR="0" lvl="0" indent="-368189" algn="l" rtl="0">
              <a:spcBef>
                <a:spcPts val="440"/>
              </a:spcBef>
              <a:spcAft>
                <a:spcPts val="0"/>
              </a:spcAft>
              <a:buClr>
                <a:srgbClr val="282B2E"/>
              </a:buClr>
              <a:buSzPts val="2200"/>
              <a:buFont typeface="Arial"/>
              <a:buChar char="•"/>
              <a:defRPr sz="2199" b="0" i="0" u="none" strike="noStrike" cap="none">
                <a:solidFill>
                  <a:srgbClr val="282B2E"/>
                </a:solidFill>
                <a:latin typeface="+mn-lt"/>
                <a:ea typeface="Libre Franklin Medium"/>
                <a:cs typeface="Libre Franklin Medium"/>
                <a:sym typeface="Libre Franklin Medium"/>
              </a:defRPr>
            </a:lvl1pPr>
            <a:lvl2pPr marL="914126" marR="0" lvl="1" indent="-340258" algn="l" rtl="0">
              <a:spcBef>
                <a:spcPts val="440"/>
              </a:spcBef>
              <a:spcAft>
                <a:spcPts val="0"/>
              </a:spcAft>
              <a:buClr>
                <a:schemeClr val="dk1"/>
              </a:buClr>
              <a:buSzPts val="1760"/>
              <a:buFont typeface="Courier New"/>
              <a:buChar char="o"/>
              <a:defRPr sz="2000" b="0" i="0" u="none" strike="noStrike" cap="none">
                <a:solidFill>
                  <a:schemeClr val="dk1"/>
                </a:solidFill>
                <a:latin typeface="+mn-lt"/>
                <a:ea typeface="Libre Franklin"/>
                <a:cs typeface="Libre Franklin"/>
                <a:sym typeface="Libre Franklin"/>
              </a:defRPr>
            </a:lvl2pPr>
            <a:lvl3pPr marL="1371189" marR="0" lvl="2" indent="-355494" algn="l" rtl="0">
              <a:spcBef>
                <a:spcPts val="400"/>
              </a:spcBef>
              <a:spcAft>
                <a:spcPts val="0"/>
              </a:spcAft>
              <a:buClr>
                <a:srgbClr val="282B2E"/>
              </a:buClr>
              <a:buSzPts val="2000"/>
              <a:buFont typeface="Calibri"/>
              <a:buChar char="–"/>
              <a:defRPr sz="2000" b="0" i="0" u="none" strike="noStrike" cap="none">
                <a:solidFill>
                  <a:srgbClr val="282B2E"/>
                </a:solidFill>
                <a:latin typeface="Libre Franklin"/>
                <a:ea typeface="Libre Franklin"/>
                <a:cs typeface="Libre Franklin"/>
                <a:sym typeface="Libre Franklin"/>
              </a:defRPr>
            </a:lvl3pPr>
            <a:lvl4pPr marL="1828252" marR="0" lvl="3" indent="-342797" algn="l" rtl="0">
              <a:spcBef>
                <a:spcPts val="360"/>
              </a:spcBef>
              <a:spcAft>
                <a:spcPts val="0"/>
              </a:spcAft>
              <a:buClr>
                <a:srgbClr val="282B2E"/>
              </a:buClr>
              <a:buSzPts val="1800"/>
              <a:buFont typeface="Noto Sans Symbols"/>
              <a:buChar char="▪"/>
              <a:defRPr sz="1800" b="0" i="0" u="none" strike="noStrike" cap="none">
                <a:solidFill>
                  <a:srgbClr val="282B2E"/>
                </a:solidFill>
                <a:latin typeface="Libre Franklin"/>
                <a:ea typeface="Libre Franklin"/>
                <a:cs typeface="Libre Franklin"/>
                <a:sym typeface="Libre Franklin"/>
              </a:defRPr>
            </a:lvl4pPr>
            <a:lvl5pPr marL="2285315" marR="0" lvl="4" indent="-342797" algn="l" rtl="0">
              <a:spcBef>
                <a:spcPts val="360"/>
              </a:spcBef>
              <a:spcAft>
                <a:spcPts val="0"/>
              </a:spcAft>
              <a:buClr>
                <a:srgbClr val="282B2E"/>
              </a:buClr>
              <a:buSzPts val="1800"/>
              <a:buFont typeface="Arial"/>
              <a:buChar char="»"/>
              <a:defRPr sz="1800" b="0" i="0" u="none" strike="noStrike" cap="none">
                <a:solidFill>
                  <a:srgbClr val="282B2E"/>
                </a:solidFill>
                <a:latin typeface="Libre Franklin"/>
                <a:ea typeface="Libre Franklin"/>
                <a:cs typeface="Libre Franklin"/>
                <a:sym typeface="Libre Franklin"/>
              </a:defRPr>
            </a:lvl5pPr>
            <a:lvl6pPr marL="2742377" marR="0" lvl="5"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199440" marR="0" lvl="6"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6504" marR="0" lvl="7"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3566" marR="0" lvl="8"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lang="en-US"/>
          </a:p>
          <a:p>
            <a:pPr lvl="1"/>
            <a:endParaRPr/>
          </a:p>
        </p:txBody>
      </p:sp>
    </p:spTree>
    <p:extLst>
      <p:ext uri="{BB962C8B-B14F-4D97-AF65-F5344CB8AC3E}">
        <p14:creationId xmlns:p14="http://schemas.microsoft.com/office/powerpoint/2010/main" val="2397961648"/>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1_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sz="half" idx="1"/>
          </p:nvPr>
        </p:nvSpPr>
        <p:spPr>
          <a:xfrm>
            <a:off x="499895" y="1677981"/>
            <a:ext cx="5504894" cy="4267200"/>
          </a:xfrm>
          <a:prstGeom prst="rect">
            <a:avLst/>
          </a:prstGeom>
        </p:spPr>
        <p:txBody>
          <a:bodyPr/>
          <a:lstStyle>
            <a:lvl1pPr marL="182825" indent="-182825">
              <a:defRPr sz="2199" b="0" baseline="0"/>
            </a:lvl1pPr>
            <a:lvl2pPr>
              <a:buSzPct val="80000"/>
              <a:buFont typeface="Courier New" pitchFamily="49" charset="0"/>
              <a:buChar char="o"/>
              <a:defRPr lang="en-US" sz="2199"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6315488" y="1677981"/>
            <a:ext cx="5664219" cy="4267200"/>
          </a:xfrm>
          <a:prstGeom prst="rect">
            <a:avLst/>
          </a:prstGeom>
        </p:spPr>
        <p:txBody>
          <a:bodyPr/>
          <a:lstStyle>
            <a:lvl1pPr marL="182825" indent="-182825">
              <a:defRPr sz="2199" b="0"/>
            </a:lvl1pPr>
            <a:lvl2pPr>
              <a:buSzPct val="80000"/>
              <a:buFont typeface="Courier New" pitchFamily="49" charset="0"/>
              <a:buChar char="o"/>
              <a:defRPr sz="2199"/>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0"/>
          </p:nvPr>
        </p:nvSpPr>
        <p:spPr>
          <a:xfrm>
            <a:off x="499896" y="1068381"/>
            <a:ext cx="5494937" cy="457200"/>
          </a:xfrm>
          <a:prstGeom prst="rect">
            <a:avLst/>
          </a:prstGeom>
        </p:spPr>
        <p:txBody>
          <a:bodyPr>
            <a:noAutofit/>
          </a:bodyPr>
          <a:lstStyle>
            <a:lvl1pPr>
              <a:buNone/>
              <a:defRPr sz="2399" b="1"/>
            </a:lvl1pPr>
          </a:lstStyle>
          <a:p>
            <a:pPr lvl="0"/>
            <a:r>
              <a:rPr lang="en-US"/>
              <a:t>Edit Master text styles</a:t>
            </a:r>
          </a:p>
        </p:txBody>
      </p:sp>
      <p:sp>
        <p:nvSpPr>
          <p:cNvPr id="9" name="Text Placeholder 8"/>
          <p:cNvSpPr>
            <a:spLocks noGrp="1"/>
          </p:cNvSpPr>
          <p:nvPr>
            <p:ph type="body" sz="quarter" idx="11"/>
          </p:nvPr>
        </p:nvSpPr>
        <p:spPr>
          <a:xfrm>
            <a:off x="6315488" y="1068381"/>
            <a:ext cx="5664219" cy="457200"/>
          </a:xfrm>
          <a:prstGeom prst="rect">
            <a:avLst/>
          </a:prstGeom>
        </p:spPr>
        <p:txBody>
          <a:bodyPr>
            <a:noAutofit/>
          </a:bodyPr>
          <a:lstStyle>
            <a:lvl1pPr>
              <a:buNone/>
              <a:defRPr sz="2399" b="1"/>
            </a:lvl1pPr>
          </a:lstStyle>
          <a:p>
            <a:pPr lvl="0"/>
            <a:r>
              <a:rPr lang="en-US"/>
              <a:t>Edit Master text styles</a:t>
            </a:r>
          </a:p>
        </p:txBody>
      </p:sp>
      <p:sp>
        <p:nvSpPr>
          <p:cNvPr id="10" name="Rectangle 9">
            <a:extLst>
              <a:ext uri="{FF2B5EF4-FFF2-40B4-BE49-F238E27FC236}">
                <a16:creationId xmlns:a16="http://schemas.microsoft.com/office/drawing/2014/main" id="{9DDBE6F7-FEE8-C543-9CD5-6C6EA8EA1507}"/>
              </a:ext>
            </a:extLst>
          </p:cNvPr>
          <p:cNvSpPr/>
          <p:nvPr userDrawn="1"/>
        </p:nvSpPr>
        <p:spPr bwMode="auto">
          <a:xfrm flipH="1" flipV="1">
            <a:off x="1" y="787405"/>
            <a:ext cx="12188825" cy="28575"/>
          </a:xfrm>
          <a:prstGeom prst="rect">
            <a:avLst/>
          </a:prstGeom>
          <a:solidFill>
            <a:schemeClr val="accent5"/>
          </a:solidFill>
          <a:ln>
            <a:solidFill>
              <a:srgbClr val="3A901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339186803"/>
      </p:ext>
    </p:extLst>
  </p:cSld>
  <p:clrMapOvr>
    <a:masterClrMapping/>
  </p:clrMapOvr>
  <p:hf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26" Type="http://schemas.openxmlformats.org/officeDocument/2006/relationships/slideLayout" Target="../slideLayouts/slideLayout158.xml"/><Relationship Id="rId3" Type="http://schemas.openxmlformats.org/officeDocument/2006/relationships/slideLayout" Target="../slideLayouts/slideLayout135.xml"/><Relationship Id="rId21" Type="http://schemas.openxmlformats.org/officeDocument/2006/relationships/slideLayout" Target="../slideLayouts/slideLayout153.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5" Type="http://schemas.openxmlformats.org/officeDocument/2006/relationships/slideLayout" Target="../slideLayouts/slideLayout157.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0" Type="http://schemas.openxmlformats.org/officeDocument/2006/relationships/slideLayout" Target="../slideLayouts/slideLayout152.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24" Type="http://schemas.openxmlformats.org/officeDocument/2006/relationships/slideLayout" Target="../slideLayouts/slideLayout156.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23" Type="http://schemas.openxmlformats.org/officeDocument/2006/relationships/slideLayout" Target="../slideLayouts/slideLayout155.xml"/><Relationship Id="rId10" Type="http://schemas.openxmlformats.org/officeDocument/2006/relationships/slideLayout" Target="../slideLayouts/slideLayout142.xml"/><Relationship Id="rId19" Type="http://schemas.openxmlformats.org/officeDocument/2006/relationships/slideLayout" Target="../slideLayouts/slideLayout151.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 Id="rId22" Type="http://schemas.openxmlformats.org/officeDocument/2006/relationships/slideLayout" Target="../slideLayouts/slideLayout154.xml"/><Relationship Id="rId27"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slideLayout" Target="../slideLayouts/slideLayout29.xml"/><Relationship Id="rId3" Type="http://schemas.openxmlformats.org/officeDocument/2006/relationships/slideLayout" Target="../slideLayouts/slideLayout6.xml"/><Relationship Id="rId21" Type="http://schemas.openxmlformats.org/officeDocument/2006/relationships/slideLayout" Target="../slideLayouts/slideLayout24.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slideLayout" Target="../slideLayouts/slideLayout28.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29" Type="http://schemas.openxmlformats.org/officeDocument/2006/relationships/theme" Target="../theme/theme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slideLayout" Target="../slideLayouts/slideLayout27.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28" Type="http://schemas.openxmlformats.org/officeDocument/2006/relationships/slideLayout" Target="../slideLayouts/slideLayout31.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 Id="rId27"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theme" Target="../theme/theme3.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4.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10" Type="http://schemas.openxmlformats.org/officeDocument/2006/relationships/theme" Target="../theme/theme5.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9.jpe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6.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9.jpe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7.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theme" Target="../theme/theme8.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3" Type="http://schemas.openxmlformats.org/officeDocument/2006/relationships/slideLayout" Target="../slideLayouts/slideLayout112.xml"/><Relationship Id="rId21" Type="http://schemas.openxmlformats.org/officeDocument/2006/relationships/slideLayout" Target="../slideLayouts/slideLayout130.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theme" Target="../theme/theme9.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1CF0263-5DD6-634E-82E1-DE4CFACC0838}"/>
              </a:ext>
            </a:extLst>
          </p:cNvPr>
          <p:cNvSpPr/>
          <p:nvPr userDrawn="1"/>
        </p:nvSpPr>
        <p:spPr>
          <a:xfrm>
            <a:off x="1849438" y="6578600"/>
            <a:ext cx="10339387" cy="284163"/>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2" name="Rectangle 11">
            <a:extLst>
              <a:ext uri="{FF2B5EF4-FFF2-40B4-BE49-F238E27FC236}">
                <a16:creationId xmlns:a16="http://schemas.microsoft.com/office/drawing/2014/main" id="{55CC39C0-1BBE-8F46-BAF2-FEC6DAFBCE24}"/>
              </a:ext>
            </a:extLst>
          </p:cNvPr>
          <p:cNvSpPr>
            <a:spLocks/>
          </p:cNvSpPr>
          <p:nvPr userDrawn="1"/>
        </p:nvSpPr>
        <p:spPr>
          <a:xfrm flipH="1">
            <a:off x="0" y="6578600"/>
            <a:ext cx="1849438" cy="284163"/>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3" name="Text Placeholder 9">
            <a:extLst>
              <a:ext uri="{FF2B5EF4-FFF2-40B4-BE49-F238E27FC236}">
                <a16:creationId xmlns:a16="http://schemas.microsoft.com/office/drawing/2014/main" id="{1A35A6CB-9412-B845-A43B-93A0C14057D4}"/>
              </a:ext>
            </a:extLst>
          </p:cNvPr>
          <p:cNvSpPr txBox="1">
            <a:spLocks/>
          </p:cNvSpPr>
          <p:nvPr userDrawn="1"/>
        </p:nvSpPr>
        <p:spPr>
          <a:xfrm>
            <a:off x="11585575" y="6605588"/>
            <a:ext cx="603250" cy="241300"/>
          </a:xfrm>
          <a:prstGeom prst="rect">
            <a:avLst/>
          </a:prstGeom>
        </p:spPr>
        <p:txBody>
          <a:bodyPr>
            <a:norm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fontAlgn="auto" hangingPunct="1">
              <a:lnSpc>
                <a:spcPct val="90000"/>
              </a:lnSpc>
              <a:spcBef>
                <a:spcPct val="20000"/>
              </a:spcBef>
              <a:spcAft>
                <a:spcPts val="0"/>
              </a:spcAft>
              <a:buFont typeface="Arial" charset="0"/>
              <a:buNone/>
              <a:defRPr/>
            </a:pPr>
            <a:fld id="{964C6B53-FBBF-5547-9B59-8D6BF7FA2888}" type="slidenum">
              <a:rPr lang="en-US" sz="900">
                <a:solidFill>
                  <a:srgbClr val="FFFFFF"/>
                </a:solidFill>
                <a:latin typeface="Franklin Gothic Book" charset="0"/>
                <a:cs typeface="Arial" charset="0"/>
              </a:rPr>
              <a:pPr algn="ctr" eaLnBrk="1" fontAlgn="auto" hangingPunct="1">
                <a:lnSpc>
                  <a:spcPct val="90000"/>
                </a:lnSpc>
                <a:spcBef>
                  <a:spcPct val="20000"/>
                </a:spcBef>
                <a:spcAft>
                  <a:spcPts val="0"/>
                </a:spcAft>
                <a:buFont typeface="Arial" charset="0"/>
                <a:buNone/>
                <a:defRPr/>
              </a:pPr>
              <a:t>‹#›</a:t>
            </a:fld>
            <a:endParaRPr lang="en-US" sz="900">
              <a:solidFill>
                <a:srgbClr val="FFFFFF"/>
              </a:solidFill>
              <a:latin typeface="Franklin Gothic Book" charset="0"/>
              <a:cs typeface="Arial" charset="0"/>
            </a:endParaRPr>
          </a:p>
        </p:txBody>
      </p:sp>
      <p:sp>
        <p:nvSpPr>
          <p:cNvPr id="14" name="TextBox 13">
            <a:extLst>
              <a:ext uri="{FF2B5EF4-FFF2-40B4-BE49-F238E27FC236}">
                <a16:creationId xmlns:a16="http://schemas.microsoft.com/office/drawing/2014/main" id="{07E4AECC-F685-674B-8903-B8B9BB03C65D}"/>
              </a:ext>
            </a:extLst>
          </p:cNvPr>
          <p:cNvSpPr txBox="1"/>
          <p:nvPr userDrawn="1"/>
        </p:nvSpPr>
        <p:spPr>
          <a:xfrm>
            <a:off x="63659" y="6605588"/>
            <a:ext cx="8267541" cy="241300"/>
          </a:xfrm>
          <a:prstGeom prst="rect">
            <a:avLst/>
          </a:prstGeom>
          <a:noFill/>
        </p:spPr>
        <p:txBody>
          <a:bodyPr wrap="square">
            <a:spAutoFit/>
          </a:bodyPr>
          <a:lstStyle/>
          <a:p>
            <a:pPr fontAlgn="auto">
              <a:spcBef>
                <a:spcPts val="0"/>
              </a:spcBef>
              <a:spcAft>
                <a:spcPts val="0"/>
              </a:spcAft>
              <a:defRPr/>
            </a:pPr>
            <a:r>
              <a:rPr lang="en-US" sz="950" b="0" i="0">
                <a:solidFill>
                  <a:schemeClr val="bg1"/>
                </a:solidFill>
                <a:latin typeface="Franklin Gothic Book" panose="020B0503020102020204" pitchFamily="34" charset="0"/>
                <a:ea typeface="ＭＳ Ｐゴシック" pitchFamily="-106" charset="-128"/>
                <a:cs typeface="ＭＳ Ｐゴシック" pitchFamily="-106" charset="-128"/>
              </a:rPr>
              <a:t>U.S. DEPARTMENT OF ENERGY       OFFICE OF ENERGY EFFICIENCY &amp; RENEWABLE ENERGY  |  WATER POWER TECHNOLOGIES OFFICE</a:t>
            </a:r>
          </a:p>
        </p:txBody>
      </p:sp>
    </p:spTree>
    <p:extLst>
      <p:ext uri="{BB962C8B-B14F-4D97-AF65-F5344CB8AC3E}">
        <p14:creationId xmlns:p14="http://schemas.microsoft.com/office/powerpoint/2010/main" val="3505311448"/>
      </p:ext>
    </p:extLst>
  </p:cSld>
  <p:clrMap bg1="lt1" tx1="dk1" bg2="lt2" tx2="dk2" accent1="accent1" accent2="accent2" accent3="accent3" accent4="accent4" accent5="accent5" accent6="accent6" hlink="hlink" folHlink="folHlink"/>
  <p:sldLayoutIdLst>
    <p:sldLayoutId id="2147483730" r:id="rId1"/>
    <p:sldLayoutId id="2147483729" r:id="rId2"/>
    <p:sldLayoutId id="21474838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1849438" y="6578602"/>
            <a:ext cx="10339387" cy="284163"/>
          </a:xfrm>
          <a:prstGeom prst="rect">
            <a:avLst/>
          </a:prstGeom>
          <a:solidFill>
            <a:srgbClr val="5E6A71">
              <a:alpha val="69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799">
              <a:solidFill>
                <a:srgbClr val="FFFFFF"/>
              </a:solidFill>
              <a:ea typeface="ＭＳ Ｐゴシック" pitchFamily="-106" charset="-128"/>
              <a:cs typeface="ＭＳ Ｐゴシック" pitchFamily="-106" charset="-128"/>
            </a:endParaRPr>
          </a:p>
        </p:txBody>
      </p:sp>
      <p:sp>
        <p:nvSpPr>
          <p:cNvPr id="12" name="Rectangle 11"/>
          <p:cNvSpPr>
            <a:spLocks/>
          </p:cNvSpPr>
          <p:nvPr/>
        </p:nvSpPr>
        <p:spPr>
          <a:xfrm flipH="1">
            <a:off x="0" y="6578602"/>
            <a:ext cx="1849438" cy="284163"/>
          </a:xfrm>
          <a:prstGeom prst="rect">
            <a:avLst/>
          </a:prstGeom>
          <a:solidFill>
            <a:srgbClr val="5E6A7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799">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481013" y="-25400"/>
            <a:ext cx="11630025"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 name="Text Placeholder 9"/>
          <p:cNvSpPr txBox="1">
            <a:spLocks/>
          </p:cNvSpPr>
          <p:nvPr/>
        </p:nvSpPr>
        <p:spPr>
          <a:xfrm>
            <a:off x="11585576" y="6605588"/>
            <a:ext cx="603250" cy="241300"/>
          </a:xfrm>
          <a:prstGeom prst="rect">
            <a:avLst/>
          </a:prstGeom>
        </p:spPr>
        <p:txBody>
          <a:bodyPr>
            <a:norm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fontAlgn="auto" hangingPunct="1">
              <a:lnSpc>
                <a:spcPct val="90000"/>
              </a:lnSpc>
              <a:spcBef>
                <a:spcPct val="20000"/>
              </a:spcBef>
              <a:spcAft>
                <a:spcPts val="0"/>
              </a:spcAft>
              <a:buFont typeface="Arial" charset="0"/>
              <a:buNone/>
              <a:defRPr/>
            </a:pPr>
            <a:fld id="{964C6B53-FBBF-5547-9B59-8D6BF7FA2888}" type="slidenum">
              <a:rPr lang="en-US" sz="900">
                <a:solidFill>
                  <a:srgbClr val="FFFFFF"/>
                </a:solidFill>
                <a:latin typeface="Franklin Gothic Book" charset="0"/>
                <a:cs typeface="Arial" charset="0"/>
              </a:rPr>
              <a:pPr algn="ctr" eaLnBrk="1" fontAlgn="auto" hangingPunct="1">
                <a:lnSpc>
                  <a:spcPct val="90000"/>
                </a:lnSpc>
                <a:spcBef>
                  <a:spcPct val="20000"/>
                </a:spcBef>
                <a:spcAft>
                  <a:spcPts val="0"/>
                </a:spcAft>
                <a:buFont typeface="Arial" charset="0"/>
                <a:buNone/>
                <a:defRPr/>
              </a:pPr>
              <a:t>‹#›</a:t>
            </a:fld>
            <a:endParaRPr lang="en-US" sz="900">
              <a:solidFill>
                <a:srgbClr val="FFFFFF"/>
              </a:solidFill>
              <a:latin typeface="Franklin Gothic Book" charset="0"/>
              <a:cs typeface="Arial" charset="0"/>
            </a:endParaRPr>
          </a:p>
        </p:txBody>
      </p:sp>
      <p:sp>
        <p:nvSpPr>
          <p:cNvPr id="1032" name="Text Placeholder 8"/>
          <p:cNvSpPr>
            <a:spLocks noGrp="1"/>
          </p:cNvSpPr>
          <p:nvPr>
            <p:ph type="body" idx="1"/>
          </p:nvPr>
        </p:nvSpPr>
        <p:spPr bwMode="auto">
          <a:xfrm>
            <a:off x="481013" y="1047752"/>
            <a:ext cx="10969625"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4875D0EB-3041-D543-9285-E6A1DA8A19E3}"/>
              </a:ext>
            </a:extLst>
          </p:cNvPr>
          <p:cNvSpPr txBox="1"/>
          <p:nvPr userDrawn="1"/>
        </p:nvSpPr>
        <p:spPr>
          <a:xfrm>
            <a:off x="63660" y="6605588"/>
            <a:ext cx="8267541" cy="241300"/>
          </a:xfrm>
          <a:prstGeom prst="rect">
            <a:avLst/>
          </a:prstGeom>
          <a:noFill/>
        </p:spPr>
        <p:txBody>
          <a:bodyPr wrap="square">
            <a:spAutoFit/>
          </a:bodyPr>
          <a:lstStyle/>
          <a:p>
            <a:pPr fontAlgn="auto">
              <a:spcBef>
                <a:spcPts val="0"/>
              </a:spcBef>
              <a:spcAft>
                <a:spcPts val="0"/>
              </a:spcAft>
              <a:defRPr/>
            </a:pPr>
            <a:r>
              <a:rPr lang="en-US" sz="950" b="0" i="0">
                <a:solidFill>
                  <a:schemeClr val="bg1"/>
                </a:solidFill>
                <a:latin typeface="Franklin Gothic Book" panose="020B0503020102020204" pitchFamily="34" charset="0"/>
                <a:ea typeface="ＭＳ Ｐゴシック" pitchFamily="-106" charset="-128"/>
                <a:cs typeface="ＭＳ Ｐゴシック" pitchFamily="-106" charset="-128"/>
              </a:rPr>
              <a:t>U.S. DEPARTMENT OF ENERGY       OFFICE OF ENERGY EFFICIENCY &amp; RENEWABLE ENERGY  |  WATER POWER TECHNOLOGIES OFFICE</a:t>
            </a:r>
          </a:p>
        </p:txBody>
      </p:sp>
    </p:spTree>
    <p:extLst>
      <p:ext uri="{BB962C8B-B14F-4D97-AF65-F5344CB8AC3E}">
        <p14:creationId xmlns:p14="http://schemas.microsoft.com/office/powerpoint/2010/main" val="3421279798"/>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 id="2147483879" r:id="rId15"/>
    <p:sldLayoutId id="2147483880" r:id="rId16"/>
    <p:sldLayoutId id="2147483881" r:id="rId17"/>
    <p:sldLayoutId id="2147483882" r:id="rId18"/>
    <p:sldLayoutId id="2147483883" r:id="rId19"/>
    <p:sldLayoutId id="2147483884" r:id="rId20"/>
    <p:sldLayoutId id="2147483885" r:id="rId21"/>
    <p:sldLayoutId id="2147483886" r:id="rId22"/>
    <p:sldLayoutId id="2147483887" r:id="rId23"/>
    <p:sldLayoutId id="2147483888" r:id="rId24"/>
    <p:sldLayoutId id="2147483889" r:id="rId25"/>
    <p:sldLayoutId id="2147483890" r:id="rId26"/>
  </p:sldLayoutIdLst>
  <p:hf hdr="0" ftr="0" dt="0"/>
  <p:txStyles>
    <p:titleStyle>
      <a:lvl1pPr algn="l" defTabSz="457063" rtl="0" eaLnBrk="1" fontAlgn="base" hangingPunct="1">
        <a:spcBef>
          <a:spcPct val="0"/>
        </a:spcBef>
        <a:spcAft>
          <a:spcPct val="0"/>
        </a:spcAft>
        <a:defRPr lang="en-US" sz="3299" b="1" kern="1200" dirty="0">
          <a:solidFill>
            <a:srgbClr val="00B9EA"/>
          </a:solidFill>
          <a:latin typeface="+mj-lt"/>
          <a:ea typeface="ヒラギノ角ゴ Pro W3" charset="0"/>
          <a:cs typeface="Arial"/>
        </a:defRPr>
      </a:lvl1pPr>
      <a:lvl2pPr algn="l" defTabSz="457063" rtl="0" eaLnBrk="1" fontAlgn="base" hangingPunct="1">
        <a:spcBef>
          <a:spcPct val="0"/>
        </a:spcBef>
        <a:spcAft>
          <a:spcPct val="0"/>
        </a:spcAft>
        <a:defRPr sz="3299" b="1">
          <a:solidFill>
            <a:srgbClr val="007934"/>
          </a:solidFill>
          <a:latin typeface="Franklin Gothic Medium" charset="0"/>
          <a:ea typeface="ヒラギノ角ゴ Pro W3" charset="0"/>
        </a:defRPr>
      </a:lvl2pPr>
      <a:lvl3pPr algn="l" defTabSz="457063" rtl="0" eaLnBrk="1" fontAlgn="base" hangingPunct="1">
        <a:spcBef>
          <a:spcPct val="0"/>
        </a:spcBef>
        <a:spcAft>
          <a:spcPct val="0"/>
        </a:spcAft>
        <a:defRPr sz="3299" b="1">
          <a:solidFill>
            <a:srgbClr val="007934"/>
          </a:solidFill>
          <a:latin typeface="Franklin Gothic Medium" charset="0"/>
          <a:ea typeface="ヒラギノ角ゴ Pro W3" charset="0"/>
        </a:defRPr>
      </a:lvl3pPr>
      <a:lvl4pPr algn="l" defTabSz="457063" rtl="0" eaLnBrk="1" fontAlgn="base" hangingPunct="1">
        <a:spcBef>
          <a:spcPct val="0"/>
        </a:spcBef>
        <a:spcAft>
          <a:spcPct val="0"/>
        </a:spcAft>
        <a:defRPr sz="3299" b="1">
          <a:solidFill>
            <a:srgbClr val="007934"/>
          </a:solidFill>
          <a:latin typeface="Franklin Gothic Medium" charset="0"/>
          <a:ea typeface="ヒラギノ角ゴ Pro W3" charset="0"/>
        </a:defRPr>
      </a:lvl4pPr>
      <a:lvl5pPr algn="l" defTabSz="457063" rtl="0" eaLnBrk="1" fontAlgn="base" hangingPunct="1">
        <a:spcBef>
          <a:spcPct val="0"/>
        </a:spcBef>
        <a:spcAft>
          <a:spcPct val="0"/>
        </a:spcAft>
        <a:defRPr sz="3299" b="1">
          <a:solidFill>
            <a:srgbClr val="007934"/>
          </a:solidFill>
          <a:latin typeface="Franklin Gothic Medium" charset="0"/>
          <a:ea typeface="ヒラギノ角ゴ Pro W3" charset="0"/>
        </a:defRPr>
      </a:lvl5pPr>
      <a:lvl6pPr marL="457063" algn="l" defTabSz="457063" rtl="0" eaLnBrk="1" fontAlgn="base" hangingPunct="1">
        <a:spcBef>
          <a:spcPct val="0"/>
        </a:spcBef>
        <a:spcAft>
          <a:spcPct val="0"/>
        </a:spcAft>
        <a:defRPr sz="3299" b="1">
          <a:solidFill>
            <a:srgbClr val="007934"/>
          </a:solidFill>
          <a:latin typeface="Franklin Gothic Medium" charset="0"/>
          <a:ea typeface="ヒラギノ角ゴ Pro W3" charset="0"/>
        </a:defRPr>
      </a:lvl6pPr>
      <a:lvl7pPr marL="914126" algn="l" defTabSz="457063" rtl="0" eaLnBrk="1" fontAlgn="base" hangingPunct="1">
        <a:spcBef>
          <a:spcPct val="0"/>
        </a:spcBef>
        <a:spcAft>
          <a:spcPct val="0"/>
        </a:spcAft>
        <a:defRPr sz="3299" b="1">
          <a:solidFill>
            <a:srgbClr val="007934"/>
          </a:solidFill>
          <a:latin typeface="Franklin Gothic Medium" charset="0"/>
          <a:ea typeface="ヒラギノ角ゴ Pro W3" charset="0"/>
        </a:defRPr>
      </a:lvl7pPr>
      <a:lvl8pPr marL="1371189" algn="l" defTabSz="457063" rtl="0" eaLnBrk="1" fontAlgn="base" hangingPunct="1">
        <a:spcBef>
          <a:spcPct val="0"/>
        </a:spcBef>
        <a:spcAft>
          <a:spcPct val="0"/>
        </a:spcAft>
        <a:defRPr sz="3299" b="1">
          <a:solidFill>
            <a:srgbClr val="007934"/>
          </a:solidFill>
          <a:latin typeface="Franklin Gothic Medium" charset="0"/>
          <a:ea typeface="ヒラギノ角ゴ Pro W3" charset="0"/>
        </a:defRPr>
      </a:lvl8pPr>
      <a:lvl9pPr marL="1828251" algn="l" defTabSz="457063" rtl="0" eaLnBrk="1" fontAlgn="base" hangingPunct="1">
        <a:spcBef>
          <a:spcPct val="0"/>
        </a:spcBef>
        <a:spcAft>
          <a:spcPct val="0"/>
        </a:spcAft>
        <a:defRPr sz="3299" b="1">
          <a:solidFill>
            <a:srgbClr val="007934"/>
          </a:solidFill>
          <a:latin typeface="Franklin Gothic Medium" charset="0"/>
          <a:ea typeface="ヒラギノ角ゴ Pro W3" charset="0"/>
        </a:defRPr>
      </a:lvl9pPr>
    </p:titleStyle>
    <p:bodyStyle>
      <a:lvl1pPr marL="342797" indent="-342797" algn="l" defTabSz="457063" rtl="0" eaLnBrk="1" fontAlgn="base" hangingPunct="1">
        <a:spcBef>
          <a:spcPct val="20000"/>
        </a:spcBef>
        <a:spcAft>
          <a:spcPct val="0"/>
        </a:spcAft>
        <a:buFont typeface="Arial" charset="0"/>
        <a:buChar char="•"/>
        <a:defRPr sz="2599" kern="1200">
          <a:solidFill>
            <a:srgbClr val="282B2E"/>
          </a:solidFill>
          <a:latin typeface="+mn-lt"/>
          <a:ea typeface="ヒラギノ角ゴ Pro W3" charset="0"/>
          <a:cs typeface="Arial"/>
        </a:defRPr>
      </a:lvl1pPr>
      <a:lvl2pPr marL="742727" indent="-285664" algn="l" defTabSz="457063" rtl="0" eaLnBrk="1" fontAlgn="base" hangingPunct="1">
        <a:spcBef>
          <a:spcPct val="20000"/>
        </a:spcBef>
        <a:spcAft>
          <a:spcPct val="0"/>
        </a:spcAft>
        <a:buFont typeface="Arial" charset="0"/>
        <a:buChar char="–"/>
        <a:defRPr sz="2399" kern="1200">
          <a:solidFill>
            <a:srgbClr val="282B2E"/>
          </a:solidFill>
          <a:latin typeface="+mn-lt"/>
          <a:ea typeface="ヒラギノ角ゴ Pro W3" charset="0"/>
          <a:cs typeface="Arial"/>
        </a:defRPr>
      </a:lvl2pPr>
      <a:lvl3pPr marL="1142657" indent="-228531" algn="l" defTabSz="457063" rtl="0" eaLnBrk="1" fontAlgn="base" hangingPunct="1">
        <a:spcBef>
          <a:spcPct val="20000"/>
        </a:spcBef>
        <a:spcAft>
          <a:spcPct val="0"/>
        </a:spcAft>
        <a:buFont typeface="Arial" charset="0"/>
        <a:buChar char="•"/>
        <a:defRPr sz="2199" kern="1200">
          <a:solidFill>
            <a:srgbClr val="282B2E"/>
          </a:solidFill>
          <a:latin typeface="+mn-lt"/>
          <a:ea typeface="ヒラギノ角ゴ Pro W3" charset="0"/>
          <a:cs typeface="Arial"/>
        </a:defRPr>
      </a:lvl3pPr>
      <a:lvl4pPr marL="1599720" indent="-228531" algn="l" defTabSz="457063" rtl="0" eaLnBrk="1" fontAlgn="base" hangingPunct="1">
        <a:spcBef>
          <a:spcPct val="20000"/>
        </a:spcBef>
        <a:spcAft>
          <a:spcPct val="0"/>
        </a:spcAft>
        <a:buFont typeface="Arial" charset="0"/>
        <a:buChar char="–"/>
        <a:defRPr sz="1999" kern="1200">
          <a:solidFill>
            <a:srgbClr val="282B2E"/>
          </a:solidFill>
          <a:latin typeface="+mn-lt"/>
          <a:ea typeface="ヒラギノ角ゴ Pro W3" charset="0"/>
          <a:cs typeface="Arial"/>
        </a:defRPr>
      </a:lvl4pPr>
      <a:lvl5pPr marL="2056783" indent="-228531" algn="l" defTabSz="457063"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3846" indent="-228531" algn="l" defTabSz="457063" rtl="0" eaLnBrk="1" latinLnBrk="0" hangingPunct="1">
        <a:spcBef>
          <a:spcPct val="20000"/>
        </a:spcBef>
        <a:buFont typeface="Arial"/>
        <a:buChar char="•"/>
        <a:defRPr sz="1999" kern="1200">
          <a:solidFill>
            <a:schemeClr val="tx1"/>
          </a:solidFill>
          <a:latin typeface="+mn-lt"/>
          <a:ea typeface="+mn-ea"/>
          <a:cs typeface="+mn-cs"/>
        </a:defRPr>
      </a:lvl6pPr>
      <a:lvl7pPr marL="2970908" indent="-228531" algn="l" defTabSz="457063" rtl="0" eaLnBrk="1" latinLnBrk="0" hangingPunct="1">
        <a:spcBef>
          <a:spcPct val="20000"/>
        </a:spcBef>
        <a:buFont typeface="Arial"/>
        <a:buChar char="•"/>
        <a:defRPr sz="1999" kern="1200">
          <a:solidFill>
            <a:schemeClr val="tx1"/>
          </a:solidFill>
          <a:latin typeface="+mn-lt"/>
          <a:ea typeface="+mn-ea"/>
          <a:cs typeface="+mn-cs"/>
        </a:defRPr>
      </a:lvl7pPr>
      <a:lvl8pPr marL="3427971" indent="-228531" algn="l" defTabSz="457063" rtl="0" eaLnBrk="1" latinLnBrk="0" hangingPunct="1">
        <a:spcBef>
          <a:spcPct val="20000"/>
        </a:spcBef>
        <a:buFont typeface="Arial"/>
        <a:buChar char="•"/>
        <a:defRPr sz="1999" kern="1200">
          <a:solidFill>
            <a:schemeClr val="tx1"/>
          </a:solidFill>
          <a:latin typeface="+mn-lt"/>
          <a:ea typeface="+mn-ea"/>
          <a:cs typeface="+mn-cs"/>
        </a:defRPr>
      </a:lvl8pPr>
      <a:lvl9pPr marL="3885034" indent="-228531" algn="l" defTabSz="457063" rtl="0" eaLnBrk="1" latinLnBrk="0" hangingPunct="1">
        <a:spcBef>
          <a:spcPct val="20000"/>
        </a:spcBef>
        <a:buFont typeface="Arial"/>
        <a:buChar char="•"/>
        <a:defRPr sz="1999" kern="1200">
          <a:solidFill>
            <a:schemeClr val="tx1"/>
          </a:solidFill>
          <a:latin typeface="+mn-lt"/>
          <a:ea typeface="+mn-ea"/>
          <a:cs typeface="+mn-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1849438" y="6578600"/>
            <a:ext cx="10339387" cy="284163"/>
          </a:xfrm>
          <a:prstGeom prst="rect">
            <a:avLst/>
          </a:prstGeom>
          <a:solidFill>
            <a:srgbClr val="5E6A71">
              <a:alpha val="69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2" name="Rectangle 11"/>
          <p:cNvSpPr>
            <a:spLocks/>
          </p:cNvSpPr>
          <p:nvPr/>
        </p:nvSpPr>
        <p:spPr>
          <a:xfrm flipH="1">
            <a:off x="0" y="6578600"/>
            <a:ext cx="1849438" cy="284163"/>
          </a:xfrm>
          <a:prstGeom prst="rect">
            <a:avLst/>
          </a:prstGeom>
          <a:solidFill>
            <a:srgbClr val="5E6A7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481013" y="-25400"/>
            <a:ext cx="11630025"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 name="Text Placeholder 9"/>
          <p:cNvSpPr txBox="1">
            <a:spLocks/>
          </p:cNvSpPr>
          <p:nvPr/>
        </p:nvSpPr>
        <p:spPr>
          <a:xfrm>
            <a:off x="11585575" y="6605588"/>
            <a:ext cx="603250" cy="241300"/>
          </a:xfrm>
          <a:prstGeom prst="rect">
            <a:avLst/>
          </a:prstGeom>
        </p:spPr>
        <p:txBody>
          <a:bodyPr>
            <a:norm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fontAlgn="auto" hangingPunct="1">
              <a:lnSpc>
                <a:spcPct val="90000"/>
              </a:lnSpc>
              <a:spcBef>
                <a:spcPct val="20000"/>
              </a:spcBef>
              <a:spcAft>
                <a:spcPts val="0"/>
              </a:spcAft>
              <a:buFont typeface="Arial" charset="0"/>
              <a:buNone/>
              <a:defRPr/>
            </a:pPr>
            <a:fld id="{964C6B53-FBBF-5547-9B59-8D6BF7FA2888}" type="slidenum">
              <a:rPr lang="en-US" sz="900">
                <a:solidFill>
                  <a:srgbClr val="FFFFFF"/>
                </a:solidFill>
                <a:latin typeface="Franklin Gothic Book" charset="0"/>
                <a:cs typeface="Arial" charset="0"/>
              </a:rPr>
              <a:pPr algn="ctr" eaLnBrk="1" fontAlgn="auto" hangingPunct="1">
                <a:lnSpc>
                  <a:spcPct val="90000"/>
                </a:lnSpc>
                <a:spcBef>
                  <a:spcPct val="20000"/>
                </a:spcBef>
                <a:spcAft>
                  <a:spcPts val="0"/>
                </a:spcAft>
                <a:buFont typeface="Arial" charset="0"/>
                <a:buNone/>
                <a:defRPr/>
              </a:pPr>
              <a:t>‹#›</a:t>
            </a:fld>
            <a:endParaRPr lang="en-US" sz="900">
              <a:solidFill>
                <a:srgbClr val="FFFFFF"/>
              </a:solidFill>
              <a:latin typeface="Franklin Gothic Book" charset="0"/>
              <a:cs typeface="Arial" charset="0"/>
            </a:endParaRPr>
          </a:p>
        </p:txBody>
      </p:sp>
      <p:sp>
        <p:nvSpPr>
          <p:cNvPr id="1032" name="Text Placeholder 8"/>
          <p:cNvSpPr>
            <a:spLocks noGrp="1"/>
          </p:cNvSpPr>
          <p:nvPr>
            <p:ph type="body" idx="1"/>
          </p:nvPr>
        </p:nvSpPr>
        <p:spPr bwMode="auto">
          <a:xfrm>
            <a:off x="481013" y="1047750"/>
            <a:ext cx="10969625"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4875D0EB-3041-D543-9285-E6A1DA8A19E3}"/>
              </a:ext>
            </a:extLst>
          </p:cNvPr>
          <p:cNvSpPr txBox="1"/>
          <p:nvPr userDrawn="1"/>
        </p:nvSpPr>
        <p:spPr>
          <a:xfrm>
            <a:off x="63659" y="6605588"/>
            <a:ext cx="8267541" cy="241300"/>
          </a:xfrm>
          <a:prstGeom prst="rect">
            <a:avLst/>
          </a:prstGeom>
          <a:noFill/>
        </p:spPr>
        <p:txBody>
          <a:bodyPr wrap="square">
            <a:spAutoFit/>
          </a:bodyPr>
          <a:lstStyle/>
          <a:p>
            <a:pPr fontAlgn="auto">
              <a:spcBef>
                <a:spcPts val="0"/>
              </a:spcBef>
              <a:spcAft>
                <a:spcPts val="0"/>
              </a:spcAft>
              <a:defRPr/>
            </a:pPr>
            <a:r>
              <a:rPr lang="en-US" sz="950" b="0" i="0">
                <a:solidFill>
                  <a:schemeClr val="bg1"/>
                </a:solidFill>
                <a:latin typeface="Franklin Gothic Book" panose="020B0503020102020204" pitchFamily="34" charset="0"/>
                <a:ea typeface="ＭＳ Ｐゴシック" pitchFamily="-106" charset="-128"/>
                <a:cs typeface="ＭＳ Ｐゴシック" pitchFamily="-106" charset="-128"/>
              </a:rPr>
              <a:t>U.S. DEPARTMENT OF ENERGY       OFFICE OF ENERGY EFFICIENCY &amp; RENEWABLE ENERGY  |  WATER POWER TECHNOLOGIES OFFICE</a:t>
            </a:r>
          </a:p>
        </p:txBody>
      </p:sp>
    </p:spTree>
    <p:extLst>
      <p:ext uri="{BB962C8B-B14F-4D97-AF65-F5344CB8AC3E}">
        <p14:creationId xmlns:p14="http://schemas.microsoft.com/office/powerpoint/2010/main" val="324765557"/>
      </p:ext>
    </p:extLst>
  </p:cSld>
  <p:clrMap bg1="lt1" tx1="dk1" bg2="lt2" tx2="dk2" accent1="accent1" accent2="accent2" accent3="accent3" accent4="accent4" accent5="accent5" accent6="accent6" hlink="hlink" folHlink="folHlink"/>
  <p:sldLayoutIdLst>
    <p:sldLayoutId id="2147483704" r:id="rId1"/>
    <p:sldLayoutId id="2147483746" r:id="rId2"/>
    <p:sldLayoutId id="2147483740" r:id="rId3"/>
    <p:sldLayoutId id="2147483705" r:id="rId4"/>
    <p:sldLayoutId id="2147483741" r:id="rId5"/>
    <p:sldLayoutId id="2147483727" r:id="rId6"/>
    <p:sldLayoutId id="2147483737" r:id="rId7"/>
    <p:sldLayoutId id="2147483742" r:id="rId8"/>
    <p:sldLayoutId id="2147483731" r:id="rId9"/>
    <p:sldLayoutId id="2147483743" r:id="rId10"/>
    <p:sldLayoutId id="2147483734" r:id="rId11"/>
    <p:sldLayoutId id="2147483697" r:id="rId12"/>
    <p:sldLayoutId id="2147483744" r:id="rId13"/>
    <p:sldLayoutId id="2147483698" r:id="rId14"/>
    <p:sldLayoutId id="2147483699" r:id="rId15"/>
    <p:sldLayoutId id="2147483700" r:id="rId16"/>
    <p:sldLayoutId id="2147483701" r:id="rId17"/>
    <p:sldLayoutId id="2147483702" r:id="rId18"/>
    <p:sldLayoutId id="2147483745" r:id="rId19"/>
    <p:sldLayoutId id="2147483703" r:id="rId20"/>
    <p:sldLayoutId id="2147483748" r:id="rId21"/>
    <p:sldLayoutId id="2147483751" r:id="rId22"/>
    <p:sldLayoutId id="2147483753" r:id="rId23"/>
    <p:sldLayoutId id="2147483756" r:id="rId24"/>
    <p:sldLayoutId id="2147483798" r:id="rId25"/>
    <p:sldLayoutId id="2147483850" r:id="rId26"/>
    <p:sldLayoutId id="2147483893" r:id="rId27"/>
    <p:sldLayoutId id="2147483894" r:id="rId28"/>
  </p:sldLayoutIdLst>
  <p:hf hdr="0" ftr="0" dt="0"/>
  <p:txStyles>
    <p:titleStyle>
      <a:lvl1pPr algn="l" defTabSz="457200" rtl="0" eaLnBrk="1" fontAlgn="base" hangingPunct="1">
        <a:spcBef>
          <a:spcPct val="0"/>
        </a:spcBef>
        <a:spcAft>
          <a:spcPct val="0"/>
        </a:spcAft>
        <a:defRPr lang="en-US" sz="3300" b="1" kern="1200" dirty="0">
          <a:solidFill>
            <a:srgbClr val="00B9EA"/>
          </a:solidFill>
          <a:latin typeface="+mj-lt"/>
          <a:ea typeface="ヒラギノ角ゴ Pro W3" charset="0"/>
          <a:cs typeface="Arial"/>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1849438" y="6578600"/>
            <a:ext cx="10339387" cy="284163"/>
          </a:xfrm>
          <a:prstGeom prst="rect">
            <a:avLst/>
          </a:prstGeom>
          <a:solidFill>
            <a:srgbClr val="5E6A71">
              <a:alpha val="69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2" name="Rectangle 11"/>
          <p:cNvSpPr>
            <a:spLocks/>
          </p:cNvSpPr>
          <p:nvPr/>
        </p:nvSpPr>
        <p:spPr>
          <a:xfrm flipH="1">
            <a:off x="0" y="6578600"/>
            <a:ext cx="1849438" cy="284163"/>
          </a:xfrm>
          <a:prstGeom prst="rect">
            <a:avLst/>
          </a:prstGeom>
          <a:solidFill>
            <a:srgbClr val="5E6A7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481013" y="-25400"/>
            <a:ext cx="11630025" cy="812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 name="Text Placeholder 9"/>
          <p:cNvSpPr txBox="1">
            <a:spLocks/>
          </p:cNvSpPr>
          <p:nvPr/>
        </p:nvSpPr>
        <p:spPr>
          <a:xfrm>
            <a:off x="11585575" y="6605588"/>
            <a:ext cx="603250" cy="241300"/>
          </a:xfrm>
          <a:prstGeom prst="rect">
            <a:avLst/>
          </a:prstGeom>
        </p:spPr>
        <p:txBody>
          <a:bodyPr>
            <a:norm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fontAlgn="auto" hangingPunct="1">
              <a:lnSpc>
                <a:spcPct val="90000"/>
              </a:lnSpc>
              <a:spcBef>
                <a:spcPct val="20000"/>
              </a:spcBef>
              <a:spcAft>
                <a:spcPts val="0"/>
              </a:spcAft>
              <a:buFont typeface="Arial" charset="0"/>
              <a:buNone/>
              <a:defRPr/>
            </a:pPr>
            <a:fld id="{964C6B53-FBBF-5547-9B59-8D6BF7FA2888}" type="slidenum">
              <a:rPr lang="en-US" sz="900">
                <a:solidFill>
                  <a:srgbClr val="FFFFFF"/>
                </a:solidFill>
                <a:latin typeface="Franklin Gothic Book" charset="0"/>
                <a:cs typeface="Arial" charset="0"/>
              </a:rPr>
              <a:pPr algn="ctr" eaLnBrk="1" fontAlgn="auto" hangingPunct="1">
                <a:lnSpc>
                  <a:spcPct val="90000"/>
                </a:lnSpc>
                <a:spcBef>
                  <a:spcPct val="20000"/>
                </a:spcBef>
                <a:spcAft>
                  <a:spcPts val="0"/>
                </a:spcAft>
                <a:buFont typeface="Arial" charset="0"/>
                <a:buNone/>
                <a:defRPr/>
              </a:pPr>
              <a:t>‹#›</a:t>
            </a:fld>
            <a:endParaRPr lang="en-US" sz="900">
              <a:solidFill>
                <a:srgbClr val="FFFFFF"/>
              </a:solidFill>
              <a:latin typeface="Franklin Gothic Book" charset="0"/>
              <a:cs typeface="Arial" charset="0"/>
            </a:endParaRPr>
          </a:p>
        </p:txBody>
      </p:sp>
      <p:sp>
        <p:nvSpPr>
          <p:cNvPr id="1032" name="Text Placeholder 8"/>
          <p:cNvSpPr>
            <a:spLocks noGrp="1"/>
          </p:cNvSpPr>
          <p:nvPr>
            <p:ph type="body" idx="1"/>
          </p:nvPr>
        </p:nvSpPr>
        <p:spPr bwMode="auto">
          <a:xfrm>
            <a:off x="481013" y="1047750"/>
            <a:ext cx="10969625"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3C864F29-34B0-F747-8728-00599CEBC069}"/>
              </a:ext>
            </a:extLst>
          </p:cNvPr>
          <p:cNvSpPr/>
          <p:nvPr userDrawn="1"/>
        </p:nvSpPr>
        <p:spPr>
          <a:xfrm>
            <a:off x="3048000" y="2967335"/>
            <a:ext cx="6092825" cy="923330"/>
          </a:xfrm>
          <a:prstGeom prst="rect">
            <a:avLst/>
          </a:prstGeom>
        </p:spPr>
        <p:txBody>
          <a:bodyPr>
            <a:spAutoFit/>
          </a:bodyPr>
          <a:lstStyle/>
          <a:p>
            <a:pPr fontAlgn="auto">
              <a:spcBef>
                <a:spcPts val="0"/>
              </a:spcBef>
              <a:spcAft>
                <a:spcPts val="0"/>
              </a:spcAft>
              <a:defRPr/>
            </a:pPr>
            <a:r>
              <a:rPr lang="en-US" sz="1800" b="0" i="0">
                <a:solidFill>
                  <a:schemeClr val="bg1"/>
                </a:solidFill>
                <a:latin typeface="Franklin Gothic Book" panose="020B0503020102020204" pitchFamily="34" charset="0"/>
                <a:ea typeface="ＭＳ Ｐゴシック" pitchFamily="-106" charset="-128"/>
                <a:cs typeface="ＭＳ Ｐゴシック" pitchFamily="-106" charset="-128"/>
              </a:rPr>
              <a:t>U.S. DEPARTMENT OF ENERGY       OFFICE OF ENERGY EFFICIENCY &amp; RENEWABLE ENERGY  |  WATER POWER TECHNOLOGIES OFFICE</a:t>
            </a:r>
          </a:p>
        </p:txBody>
      </p:sp>
      <p:sp>
        <p:nvSpPr>
          <p:cNvPr id="13" name="TextBox 12">
            <a:extLst>
              <a:ext uri="{FF2B5EF4-FFF2-40B4-BE49-F238E27FC236}">
                <a16:creationId xmlns:a16="http://schemas.microsoft.com/office/drawing/2014/main" id="{0444540C-8AD1-3D44-92CB-97289FDD89C0}"/>
              </a:ext>
            </a:extLst>
          </p:cNvPr>
          <p:cNvSpPr txBox="1"/>
          <p:nvPr userDrawn="1"/>
        </p:nvSpPr>
        <p:spPr>
          <a:xfrm>
            <a:off x="63659" y="6605588"/>
            <a:ext cx="8267541" cy="241300"/>
          </a:xfrm>
          <a:prstGeom prst="rect">
            <a:avLst/>
          </a:prstGeom>
          <a:noFill/>
        </p:spPr>
        <p:txBody>
          <a:bodyPr wrap="square">
            <a:spAutoFit/>
          </a:bodyPr>
          <a:lstStyle/>
          <a:p>
            <a:pPr fontAlgn="auto">
              <a:spcBef>
                <a:spcPts val="0"/>
              </a:spcBef>
              <a:spcAft>
                <a:spcPts val="0"/>
              </a:spcAft>
              <a:defRPr/>
            </a:pPr>
            <a:r>
              <a:rPr lang="en-US" sz="950" b="0" i="0">
                <a:solidFill>
                  <a:schemeClr val="bg1"/>
                </a:solidFill>
                <a:latin typeface="Franklin Gothic Book" panose="020B0503020102020204" pitchFamily="34" charset="0"/>
                <a:ea typeface="ＭＳ Ｐゴシック" pitchFamily="-106" charset="-128"/>
                <a:cs typeface="ＭＳ Ｐゴシック" pitchFamily="-106" charset="-128"/>
              </a:rPr>
              <a:t>U.S. DEPARTMENT OF ENERGY       OFFICE OF ENERGY EFFICIENCY &amp; RENEWABLE ENERGY  |  WATER POWER TECHNOLOGIES OFFICE</a:t>
            </a:r>
          </a:p>
        </p:txBody>
      </p:sp>
    </p:spTree>
    <p:extLst>
      <p:ext uri="{BB962C8B-B14F-4D97-AF65-F5344CB8AC3E}">
        <p14:creationId xmlns:p14="http://schemas.microsoft.com/office/powerpoint/2010/main" val="426791676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26" r:id="rId3"/>
    <p:sldLayoutId id="2147483738" r:id="rId4"/>
    <p:sldLayoutId id="2147483732" r:id="rId5"/>
    <p:sldLayoutId id="2147483736" r:id="rId6"/>
    <p:sldLayoutId id="2147483719" r:id="rId7"/>
    <p:sldLayoutId id="2147483720" r:id="rId8"/>
    <p:sldLayoutId id="2147483721" r:id="rId9"/>
    <p:sldLayoutId id="2147483722" r:id="rId10"/>
    <p:sldLayoutId id="2147483723" r:id="rId11"/>
    <p:sldLayoutId id="2147483724" r:id="rId12"/>
    <p:sldLayoutId id="2147483725" r:id="rId13"/>
    <p:sldLayoutId id="2147483796" r:id="rId14"/>
  </p:sldLayoutIdLst>
  <p:hf hdr="0" ftr="0" dt="0"/>
  <p:txStyles>
    <p:titleStyle>
      <a:lvl1pPr algn="l" defTabSz="457200" rtl="0" eaLnBrk="1" fontAlgn="base" hangingPunct="1">
        <a:spcBef>
          <a:spcPct val="0"/>
        </a:spcBef>
        <a:spcAft>
          <a:spcPct val="0"/>
        </a:spcAft>
        <a:defRPr lang="en-US" sz="3300" b="1" kern="1200" dirty="0">
          <a:solidFill>
            <a:srgbClr val="022644"/>
          </a:solidFill>
          <a:latin typeface="+mj-lt"/>
          <a:ea typeface="ヒラギノ角ゴ Pro W3" charset="0"/>
          <a:cs typeface="Arial"/>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1849438" y="6578600"/>
            <a:ext cx="10339387" cy="284163"/>
          </a:xfrm>
          <a:prstGeom prst="rect">
            <a:avLst/>
          </a:prstGeom>
          <a:solidFill>
            <a:srgbClr val="5E6A71">
              <a:alpha val="69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2" name="Rectangle 11"/>
          <p:cNvSpPr>
            <a:spLocks/>
          </p:cNvSpPr>
          <p:nvPr/>
        </p:nvSpPr>
        <p:spPr>
          <a:xfrm flipH="1">
            <a:off x="0" y="6578600"/>
            <a:ext cx="1849438" cy="284163"/>
          </a:xfrm>
          <a:prstGeom prst="rect">
            <a:avLst/>
          </a:prstGeom>
          <a:solidFill>
            <a:srgbClr val="5E6A7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481013" y="-25400"/>
            <a:ext cx="11630025"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 name="Text Placeholder 9"/>
          <p:cNvSpPr txBox="1">
            <a:spLocks/>
          </p:cNvSpPr>
          <p:nvPr/>
        </p:nvSpPr>
        <p:spPr>
          <a:xfrm>
            <a:off x="11585575" y="6605588"/>
            <a:ext cx="603250" cy="241300"/>
          </a:xfrm>
          <a:prstGeom prst="rect">
            <a:avLst/>
          </a:prstGeom>
        </p:spPr>
        <p:txBody>
          <a:bodyPr>
            <a:norm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fontAlgn="auto" hangingPunct="1">
              <a:lnSpc>
                <a:spcPct val="90000"/>
              </a:lnSpc>
              <a:spcBef>
                <a:spcPct val="20000"/>
              </a:spcBef>
              <a:spcAft>
                <a:spcPts val="0"/>
              </a:spcAft>
              <a:buFont typeface="Arial" charset="0"/>
              <a:buNone/>
              <a:defRPr/>
            </a:pPr>
            <a:fld id="{964C6B53-FBBF-5547-9B59-8D6BF7FA2888}" type="slidenum">
              <a:rPr lang="en-US" sz="900">
                <a:solidFill>
                  <a:srgbClr val="FFFFFF"/>
                </a:solidFill>
                <a:latin typeface="Franklin Gothic Book" charset="0"/>
                <a:cs typeface="Arial" charset="0"/>
              </a:rPr>
              <a:pPr algn="ctr" eaLnBrk="1" fontAlgn="auto" hangingPunct="1">
                <a:lnSpc>
                  <a:spcPct val="90000"/>
                </a:lnSpc>
                <a:spcBef>
                  <a:spcPct val="20000"/>
                </a:spcBef>
                <a:spcAft>
                  <a:spcPts val="0"/>
                </a:spcAft>
                <a:buFont typeface="Arial" charset="0"/>
                <a:buNone/>
                <a:defRPr/>
              </a:pPr>
              <a:t>‹#›</a:t>
            </a:fld>
            <a:endParaRPr lang="en-US" sz="900">
              <a:solidFill>
                <a:srgbClr val="FFFFFF"/>
              </a:solidFill>
              <a:latin typeface="Franklin Gothic Book" charset="0"/>
              <a:cs typeface="Arial" charset="0"/>
            </a:endParaRPr>
          </a:p>
        </p:txBody>
      </p:sp>
      <p:sp>
        <p:nvSpPr>
          <p:cNvPr id="1032" name="Text Placeholder 8"/>
          <p:cNvSpPr>
            <a:spLocks noGrp="1"/>
          </p:cNvSpPr>
          <p:nvPr>
            <p:ph type="body" idx="1"/>
          </p:nvPr>
        </p:nvSpPr>
        <p:spPr bwMode="auto">
          <a:xfrm>
            <a:off x="481013" y="1047750"/>
            <a:ext cx="10969625"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Box 12">
            <a:extLst>
              <a:ext uri="{FF2B5EF4-FFF2-40B4-BE49-F238E27FC236}">
                <a16:creationId xmlns:a16="http://schemas.microsoft.com/office/drawing/2014/main" id="{770C4D0A-1FB4-954D-9780-AA663E7D54B3}"/>
              </a:ext>
            </a:extLst>
          </p:cNvPr>
          <p:cNvSpPr txBox="1"/>
          <p:nvPr userDrawn="1"/>
        </p:nvSpPr>
        <p:spPr>
          <a:xfrm>
            <a:off x="63659" y="6605588"/>
            <a:ext cx="8267541" cy="241300"/>
          </a:xfrm>
          <a:prstGeom prst="rect">
            <a:avLst/>
          </a:prstGeom>
          <a:noFill/>
        </p:spPr>
        <p:txBody>
          <a:bodyPr wrap="square">
            <a:spAutoFit/>
          </a:bodyPr>
          <a:lstStyle/>
          <a:p>
            <a:pPr fontAlgn="auto">
              <a:spcBef>
                <a:spcPts val="0"/>
              </a:spcBef>
              <a:spcAft>
                <a:spcPts val="0"/>
              </a:spcAft>
              <a:defRPr/>
            </a:pPr>
            <a:r>
              <a:rPr lang="en-US" sz="950" b="0" i="0">
                <a:solidFill>
                  <a:schemeClr val="bg1"/>
                </a:solidFill>
                <a:latin typeface="Franklin Gothic Book" panose="020B0503020102020204" pitchFamily="34" charset="0"/>
                <a:ea typeface="ＭＳ Ｐゴシック" pitchFamily="-106" charset="-128"/>
                <a:cs typeface="ＭＳ Ｐゴシック" pitchFamily="-106" charset="-128"/>
              </a:rPr>
              <a:t>U.S. DEPARTMENT OF ENERGY       OFFICE OF ENERGY EFFICIENCY &amp; RENEWABLE ENERGY  |  WATER POWER TECHNOLOGIES OFFICE</a:t>
            </a:r>
          </a:p>
        </p:txBody>
      </p:sp>
    </p:spTree>
    <p:extLst>
      <p:ext uri="{BB962C8B-B14F-4D97-AF65-F5344CB8AC3E}">
        <p14:creationId xmlns:p14="http://schemas.microsoft.com/office/powerpoint/2010/main" val="7278817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39" r:id="rId3"/>
    <p:sldLayoutId id="2147483709" r:id="rId4"/>
    <p:sldLayoutId id="2147483735" r:id="rId5"/>
    <p:sldLayoutId id="2147483733" r:id="rId6"/>
    <p:sldLayoutId id="2147483710" r:id="rId7"/>
    <p:sldLayoutId id="2147483711" r:id="rId8"/>
    <p:sldLayoutId id="2147483712" r:id="rId9"/>
    <p:sldLayoutId id="2147483713" r:id="rId10"/>
    <p:sldLayoutId id="2147483714" r:id="rId11"/>
    <p:sldLayoutId id="2147483715" r:id="rId12"/>
    <p:sldLayoutId id="2147483782" r:id="rId13"/>
    <p:sldLayoutId id="2147483799" r:id="rId14"/>
  </p:sldLayoutIdLst>
  <p:hf hdr="0" ftr="0" dt="0"/>
  <p:txStyles>
    <p:titleStyle>
      <a:lvl1pPr algn="l" defTabSz="457200" rtl="0" eaLnBrk="1" fontAlgn="base" hangingPunct="1">
        <a:spcBef>
          <a:spcPct val="0"/>
        </a:spcBef>
        <a:spcAft>
          <a:spcPct val="0"/>
        </a:spcAft>
        <a:defRPr lang="en-US" sz="3300" b="1" kern="1200" dirty="0">
          <a:solidFill>
            <a:srgbClr val="00678E"/>
          </a:solidFill>
          <a:latin typeface="+mj-lt"/>
          <a:ea typeface="ヒラギノ角ゴ Pro W3" charset="0"/>
          <a:cs typeface="Arial"/>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1849438" y="6578600"/>
            <a:ext cx="10339387" cy="284163"/>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2" name="Rectangle 11"/>
          <p:cNvSpPr>
            <a:spLocks/>
          </p:cNvSpPr>
          <p:nvPr/>
        </p:nvSpPr>
        <p:spPr>
          <a:xfrm flipH="1">
            <a:off x="0" y="6578600"/>
            <a:ext cx="1849438" cy="284163"/>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481013" y="-38100"/>
            <a:ext cx="11630025"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 name="Text Placeholder 9"/>
          <p:cNvSpPr txBox="1">
            <a:spLocks/>
          </p:cNvSpPr>
          <p:nvPr/>
        </p:nvSpPr>
        <p:spPr>
          <a:xfrm>
            <a:off x="11585575" y="6605588"/>
            <a:ext cx="603250" cy="241300"/>
          </a:xfrm>
          <a:prstGeom prst="rect">
            <a:avLst/>
          </a:prstGeom>
        </p:spPr>
        <p:txBody>
          <a:bodyPr>
            <a:norm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fontAlgn="auto" hangingPunct="1">
              <a:lnSpc>
                <a:spcPct val="90000"/>
              </a:lnSpc>
              <a:spcBef>
                <a:spcPct val="20000"/>
              </a:spcBef>
              <a:spcAft>
                <a:spcPts val="0"/>
              </a:spcAft>
              <a:buFont typeface="Arial" charset="0"/>
              <a:buNone/>
              <a:defRPr/>
            </a:pPr>
            <a:fld id="{964C6B53-FBBF-5547-9B59-8D6BF7FA2888}" type="slidenum">
              <a:rPr lang="en-US" sz="900">
                <a:solidFill>
                  <a:srgbClr val="FFFFFF"/>
                </a:solidFill>
                <a:latin typeface="Franklin Gothic Book" charset="0"/>
                <a:cs typeface="Arial" charset="0"/>
              </a:rPr>
              <a:pPr algn="ctr" eaLnBrk="1" fontAlgn="auto" hangingPunct="1">
                <a:lnSpc>
                  <a:spcPct val="90000"/>
                </a:lnSpc>
                <a:spcBef>
                  <a:spcPct val="20000"/>
                </a:spcBef>
                <a:spcAft>
                  <a:spcPts val="0"/>
                </a:spcAft>
                <a:buFont typeface="Arial" charset="0"/>
                <a:buNone/>
                <a:defRPr/>
              </a:pPr>
              <a:t>‹#›</a:t>
            </a:fld>
            <a:endParaRPr lang="en-US" sz="900">
              <a:solidFill>
                <a:srgbClr val="FFFFFF"/>
              </a:solidFill>
              <a:latin typeface="Franklin Gothic Book" charset="0"/>
              <a:cs typeface="Arial" charset="0"/>
            </a:endParaRPr>
          </a:p>
        </p:txBody>
      </p:sp>
      <p:sp>
        <p:nvSpPr>
          <p:cNvPr id="11" name="Rectangle 10"/>
          <p:cNvSpPr/>
          <p:nvPr/>
        </p:nvSpPr>
        <p:spPr bwMode="auto">
          <a:xfrm flipH="1" flipV="1">
            <a:off x="0" y="787400"/>
            <a:ext cx="12188825" cy="28575"/>
          </a:xfrm>
          <a:prstGeom prst="rect">
            <a:avLst/>
          </a:prstGeom>
          <a:solidFill>
            <a:schemeClr val="accent5"/>
          </a:solidFill>
          <a:ln>
            <a:solidFill>
              <a:srgbClr val="3A901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032" name="Text Placeholder 8"/>
          <p:cNvSpPr>
            <a:spLocks noGrp="1"/>
          </p:cNvSpPr>
          <p:nvPr>
            <p:ph type="body" idx="1"/>
          </p:nvPr>
        </p:nvSpPr>
        <p:spPr bwMode="auto">
          <a:xfrm>
            <a:off x="481013" y="1047750"/>
            <a:ext cx="10969625"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Box 12">
            <a:extLst>
              <a:ext uri="{FF2B5EF4-FFF2-40B4-BE49-F238E27FC236}">
                <a16:creationId xmlns:a16="http://schemas.microsoft.com/office/drawing/2014/main" id="{70B8F253-41D2-1448-BE93-3E22636F7B4C}"/>
              </a:ext>
            </a:extLst>
          </p:cNvPr>
          <p:cNvSpPr txBox="1"/>
          <p:nvPr userDrawn="1"/>
        </p:nvSpPr>
        <p:spPr>
          <a:xfrm>
            <a:off x="63659" y="6605588"/>
            <a:ext cx="8267541" cy="241300"/>
          </a:xfrm>
          <a:prstGeom prst="rect">
            <a:avLst/>
          </a:prstGeom>
          <a:noFill/>
        </p:spPr>
        <p:txBody>
          <a:bodyPr wrap="square">
            <a:spAutoFit/>
          </a:bodyPr>
          <a:lstStyle/>
          <a:p>
            <a:pPr fontAlgn="auto">
              <a:spcBef>
                <a:spcPts val="0"/>
              </a:spcBef>
              <a:spcAft>
                <a:spcPts val="0"/>
              </a:spcAft>
              <a:defRPr/>
            </a:pPr>
            <a:r>
              <a:rPr lang="en-US" sz="950" b="0" i="0">
                <a:solidFill>
                  <a:schemeClr val="bg1"/>
                </a:solidFill>
                <a:latin typeface="Franklin Gothic Book" panose="020B0503020102020204" pitchFamily="34" charset="0"/>
                <a:ea typeface="ＭＳ Ｐゴシック" pitchFamily="-106" charset="-128"/>
                <a:cs typeface="ＭＳ Ｐゴシック" pitchFamily="-106" charset="-128"/>
              </a:rPr>
              <a:t>U.S. DEPARTMENT OF ENERGY       OFFICE OF ENERGY EFFICIENCY &amp; RENEWABLE ENERGY  |  WATER POWER TECHNOLOGIES OFFICE</a:t>
            </a:r>
          </a:p>
        </p:txBody>
      </p:sp>
    </p:spTree>
  </p:cSld>
  <p:clrMap bg1="lt1" tx1="dk1" bg2="lt2" tx2="dk2" accent1="accent1" accent2="accent2" accent3="accent3" accent4="accent4" accent5="accent5" accent6="accent6" hlink="hlink" folHlink="folHlink"/>
  <p:sldLayoutIdLst>
    <p:sldLayoutId id="2147483689" r:id="rId1"/>
    <p:sldLayoutId id="2147483686" r:id="rId2"/>
    <p:sldLayoutId id="2147483687" r:id="rId3"/>
    <p:sldLayoutId id="2147483688" r:id="rId4"/>
    <p:sldLayoutId id="2147483690" r:id="rId5"/>
    <p:sldLayoutId id="2147483691" r:id="rId6"/>
    <p:sldLayoutId id="2147483692" r:id="rId7"/>
    <p:sldLayoutId id="2147483693" r:id="rId8"/>
    <p:sldLayoutId id="2147483694" r:id="rId9"/>
  </p:sldLayoutIdLst>
  <p:hf hdr="0" ftr="0" dt="0"/>
  <p:txStyles>
    <p:titleStyle>
      <a:lvl1pPr algn="l" defTabSz="457200" rtl="0" eaLnBrk="1" fontAlgn="base" hangingPunct="1">
        <a:spcBef>
          <a:spcPct val="0"/>
        </a:spcBef>
        <a:spcAft>
          <a:spcPct val="0"/>
        </a:spcAft>
        <a:defRPr lang="en-US" sz="3300" b="1" kern="1200" dirty="0">
          <a:solidFill>
            <a:srgbClr val="007934"/>
          </a:solidFill>
          <a:latin typeface="+mj-lt"/>
          <a:ea typeface="ヒラギノ角ゴ Pro W3" charset="0"/>
          <a:cs typeface="Arial"/>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j-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8">
            <a:extLst>
              <a:ext uri="{FF2B5EF4-FFF2-40B4-BE49-F238E27FC236}">
                <a16:creationId xmlns:a16="http://schemas.microsoft.com/office/drawing/2014/main" id="{242E2C71-9C3E-4F31-9741-31A7E2DDD99D}"/>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88825" cy="657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9F2D2A6A-F204-4BE2-AEA3-7062FDDEC442}"/>
              </a:ext>
            </a:extLst>
          </p:cNvPr>
          <p:cNvSpPr/>
          <p:nvPr/>
        </p:nvSpPr>
        <p:spPr>
          <a:xfrm>
            <a:off x="1849438" y="6578600"/>
            <a:ext cx="10339387" cy="284163"/>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2" name="Rectangle 11">
            <a:extLst>
              <a:ext uri="{FF2B5EF4-FFF2-40B4-BE49-F238E27FC236}">
                <a16:creationId xmlns:a16="http://schemas.microsoft.com/office/drawing/2014/main" id="{1AAB82A1-8F86-4D61-BCE9-89FAE1D89F81}"/>
              </a:ext>
            </a:extLst>
          </p:cNvPr>
          <p:cNvSpPr>
            <a:spLocks/>
          </p:cNvSpPr>
          <p:nvPr/>
        </p:nvSpPr>
        <p:spPr>
          <a:xfrm flipH="1">
            <a:off x="0" y="6578600"/>
            <a:ext cx="1849438" cy="284163"/>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4" name="Text Placeholder 9">
            <a:extLst>
              <a:ext uri="{FF2B5EF4-FFF2-40B4-BE49-F238E27FC236}">
                <a16:creationId xmlns:a16="http://schemas.microsoft.com/office/drawing/2014/main" id="{7B530FF5-BA07-4AB9-BEAA-0AFAB5747F8C}"/>
              </a:ext>
            </a:extLst>
          </p:cNvPr>
          <p:cNvSpPr txBox="1">
            <a:spLocks/>
          </p:cNvSpPr>
          <p:nvPr/>
        </p:nvSpPr>
        <p:spPr>
          <a:xfrm>
            <a:off x="11585575" y="6605588"/>
            <a:ext cx="603250" cy="241300"/>
          </a:xfrm>
          <a:prstGeom prst="rect">
            <a:avLst/>
          </a:prstGeom>
        </p:spPr>
        <p:txBody>
          <a:bodyPr>
            <a:normAutofit/>
          </a:bodyPr>
          <a:lstStyle>
            <a:lvl1pPr marL="342900" indent="-342900">
              <a:defRPr>
                <a:solidFill>
                  <a:schemeClr val="tx1"/>
                </a:solidFill>
                <a:latin typeface="Franklin Gothic Book" panose="020B0503020102020204" pitchFamily="34" charset="0"/>
                <a:ea typeface="ヒラギノ角ゴ Pro W3" panose="020B0300000000000000" pitchFamily="34" charset="-128"/>
              </a:defRPr>
            </a:lvl1pPr>
            <a:lvl2pPr marL="742950" indent="-285750">
              <a:defRPr>
                <a:solidFill>
                  <a:schemeClr val="tx1"/>
                </a:solidFill>
                <a:latin typeface="Franklin Gothic Book" panose="020B0503020102020204" pitchFamily="34" charset="0"/>
                <a:ea typeface="ヒラギノ角ゴ Pro W3" panose="020B0300000000000000" pitchFamily="34" charset="-128"/>
              </a:defRPr>
            </a:lvl2pPr>
            <a:lvl3pPr marL="1143000" indent="-228600">
              <a:defRPr>
                <a:solidFill>
                  <a:schemeClr val="tx1"/>
                </a:solidFill>
                <a:latin typeface="Franklin Gothic Book" panose="020B0503020102020204" pitchFamily="34" charset="0"/>
                <a:ea typeface="ヒラギノ角ゴ Pro W3" panose="020B0300000000000000" pitchFamily="34" charset="-128"/>
              </a:defRPr>
            </a:lvl3pPr>
            <a:lvl4pPr marL="1600200" indent="-228600">
              <a:defRPr>
                <a:solidFill>
                  <a:schemeClr val="tx1"/>
                </a:solidFill>
                <a:latin typeface="Franklin Gothic Book" panose="020B0503020102020204" pitchFamily="34" charset="0"/>
                <a:ea typeface="ヒラギノ角ゴ Pro W3" panose="020B0300000000000000" pitchFamily="34" charset="-128"/>
              </a:defRPr>
            </a:lvl4pPr>
            <a:lvl5pPr marL="2057400" indent="-228600">
              <a:defRPr>
                <a:solidFill>
                  <a:schemeClr val="tx1"/>
                </a:solidFill>
                <a:latin typeface="Franklin Gothic Book" panose="020B0503020102020204" pitchFamily="34" charset="0"/>
                <a:ea typeface="ヒラギノ角ゴ Pro W3" panose="020B0300000000000000" pitchFamily="34" charset="-128"/>
              </a:defRPr>
            </a:lvl5pPr>
            <a:lvl6pPr marL="2514600" indent="-228600" fontAlgn="base">
              <a:spcBef>
                <a:spcPct val="0"/>
              </a:spcBef>
              <a:spcAft>
                <a:spcPct val="0"/>
              </a:spcAft>
              <a:defRPr>
                <a:solidFill>
                  <a:schemeClr val="tx1"/>
                </a:solidFill>
                <a:latin typeface="Franklin Gothic Book" panose="020B0503020102020204" pitchFamily="34" charset="0"/>
                <a:ea typeface="ヒラギノ角ゴ Pro W3" panose="020B0300000000000000" pitchFamily="34" charset="-128"/>
              </a:defRPr>
            </a:lvl6pPr>
            <a:lvl7pPr marL="2971800" indent="-228600" fontAlgn="base">
              <a:spcBef>
                <a:spcPct val="0"/>
              </a:spcBef>
              <a:spcAft>
                <a:spcPct val="0"/>
              </a:spcAft>
              <a:defRPr>
                <a:solidFill>
                  <a:schemeClr val="tx1"/>
                </a:solidFill>
                <a:latin typeface="Franklin Gothic Book" panose="020B0503020102020204" pitchFamily="34" charset="0"/>
                <a:ea typeface="ヒラギノ角ゴ Pro W3" panose="020B0300000000000000" pitchFamily="34" charset="-128"/>
              </a:defRPr>
            </a:lvl7pPr>
            <a:lvl8pPr marL="3429000" indent="-228600" fontAlgn="base">
              <a:spcBef>
                <a:spcPct val="0"/>
              </a:spcBef>
              <a:spcAft>
                <a:spcPct val="0"/>
              </a:spcAft>
              <a:defRPr>
                <a:solidFill>
                  <a:schemeClr val="tx1"/>
                </a:solidFill>
                <a:latin typeface="Franklin Gothic Book" panose="020B0503020102020204" pitchFamily="34" charset="0"/>
                <a:ea typeface="ヒラギノ角ゴ Pro W3" panose="020B0300000000000000" pitchFamily="34" charset="-128"/>
              </a:defRPr>
            </a:lvl8pPr>
            <a:lvl9pPr marL="3886200" indent="-228600" fontAlgn="base">
              <a:spcBef>
                <a:spcPct val="0"/>
              </a:spcBef>
              <a:spcAft>
                <a:spcPct val="0"/>
              </a:spcAft>
              <a:defRPr>
                <a:solidFill>
                  <a:schemeClr val="tx1"/>
                </a:solidFill>
                <a:latin typeface="Franklin Gothic Book" panose="020B0503020102020204" pitchFamily="34" charset="0"/>
                <a:ea typeface="ヒラギノ角ゴ Pro W3" panose="020B0300000000000000" pitchFamily="34" charset="-128"/>
              </a:defRPr>
            </a:lvl9pPr>
          </a:lstStyle>
          <a:p>
            <a:pPr algn="ctr" eaLnBrk="1" hangingPunct="1">
              <a:lnSpc>
                <a:spcPct val="90000"/>
              </a:lnSpc>
              <a:spcBef>
                <a:spcPct val="20000"/>
              </a:spcBef>
              <a:buFont typeface="Arial" panose="020B0604020202020204" pitchFamily="34" charset="0"/>
              <a:buNone/>
              <a:defRPr/>
            </a:pPr>
            <a:fld id="{563CBE53-7122-4983-B97B-D554255C289D}" type="slidenum">
              <a:rPr lang="en-US" altLang="en-US" sz="900">
                <a:solidFill>
                  <a:srgbClr val="FFFFFF"/>
                </a:solidFill>
                <a:ea typeface="ＭＳ Ｐゴシック" panose="020B0600070205080204" pitchFamily="34" charset="-128"/>
              </a:rPr>
              <a:pPr algn="ctr" eaLnBrk="1" hangingPunct="1">
                <a:lnSpc>
                  <a:spcPct val="90000"/>
                </a:lnSpc>
                <a:spcBef>
                  <a:spcPct val="20000"/>
                </a:spcBef>
                <a:buFont typeface="Arial" panose="020B0604020202020204" pitchFamily="34" charset="0"/>
                <a:buNone/>
                <a:defRPr/>
              </a:pPr>
              <a:t>‹#›</a:t>
            </a:fld>
            <a:endParaRPr lang="en-US" altLang="en-US" sz="900">
              <a:solidFill>
                <a:srgbClr val="FFFFFF"/>
              </a:solidFill>
              <a:ea typeface="ＭＳ Ｐゴシック" panose="020B0600070205080204" pitchFamily="34" charset="-128"/>
            </a:endParaRPr>
          </a:p>
        </p:txBody>
      </p:sp>
      <p:sp>
        <p:nvSpPr>
          <p:cNvPr id="5" name="TextBox 4">
            <a:extLst>
              <a:ext uri="{FF2B5EF4-FFF2-40B4-BE49-F238E27FC236}">
                <a16:creationId xmlns:a16="http://schemas.microsoft.com/office/drawing/2014/main" id="{E6019A38-E823-472D-BC2B-E01C4F3D8436}"/>
              </a:ext>
            </a:extLst>
          </p:cNvPr>
          <p:cNvSpPr txBox="1"/>
          <p:nvPr/>
        </p:nvSpPr>
        <p:spPr>
          <a:xfrm>
            <a:off x="96838" y="6596063"/>
            <a:ext cx="6592887" cy="238125"/>
          </a:xfrm>
          <a:prstGeom prst="rect">
            <a:avLst/>
          </a:prstGeom>
          <a:noFill/>
        </p:spPr>
        <p:txBody>
          <a:bodyPr>
            <a:spAutoFit/>
          </a:bodyPr>
          <a:lstStyle/>
          <a:p>
            <a:pPr eaLnBrk="1" fontAlgn="auto" hangingPunct="1">
              <a:spcBef>
                <a:spcPts val="0"/>
              </a:spcBef>
              <a:spcAft>
                <a:spcPts val="0"/>
              </a:spcAft>
              <a:defRPr/>
            </a:pPr>
            <a:r>
              <a:rPr lang="en-US" sz="950">
                <a:solidFill>
                  <a:schemeClr val="bg1"/>
                </a:solidFill>
                <a:latin typeface="+mj-lt"/>
                <a:ea typeface="ＭＳ Ｐゴシック" pitchFamily="-106" charset="-128"/>
                <a:cs typeface="ＭＳ Ｐゴシック" pitchFamily="-106" charset="-128"/>
              </a:rPr>
              <a:t>U.S. DEPARTMENT OF ENERGY       OFFICE OF ENERGY EFFICIENCY &amp; RENEWABLE ENERGY</a:t>
            </a:r>
          </a:p>
        </p:txBody>
      </p:sp>
    </p:spTree>
    <p:extLst>
      <p:ext uri="{BB962C8B-B14F-4D97-AF65-F5344CB8AC3E}">
        <p14:creationId xmlns:p14="http://schemas.microsoft.com/office/powerpoint/2010/main" val="1255610673"/>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80" r:id="rId10"/>
    <p:sldLayoutId id="2147483781" r:id="rId11"/>
  </p:sldLayoutIdLst>
  <p:hf hdr="0" ftr="0" dt="0"/>
  <p:txStyles>
    <p:titleStyle>
      <a:lvl1pPr algn="l" defTabSz="457200" rtl="0" fontAlgn="base">
        <a:spcBef>
          <a:spcPct val="0"/>
        </a:spcBef>
        <a:spcAft>
          <a:spcPct val="0"/>
        </a:spcAft>
        <a:defRPr lang="en-US" sz="3300" b="1" kern="1200" dirty="0">
          <a:solidFill>
            <a:srgbClr val="007934"/>
          </a:solidFill>
          <a:latin typeface="+mj-lt"/>
          <a:ea typeface="ヒラギノ角ゴ Pro W3" charset="0"/>
          <a:cs typeface="Arial"/>
        </a:defRPr>
      </a:lvl1pPr>
      <a:lvl2pPr algn="l" defTabSz="457200" rtl="0" fontAlgn="base">
        <a:spcBef>
          <a:spcPct val="0"/>
        </a:spcBef>
        <a:spcAft>
          <a:spcPct val="0"/>
        </a:spcAft>
        <a:defRPr sz="3300" b="1">
          <a:solidFill>
            <a:srgbClr val="007934"/>
          </a:solidFill>
          <a:latin typeface="Franklin Gothic Medium" charset="0"/>
          <a:ea typeface="ヒラギノ角ゴ Pro W3" charset="0"/>
          <a:cs typeface="Arial" panose="020B0604020202020204" pitchFamily="34" charset="0"/>
        </a:defRPr>
      </a:lvl2pPr>
      <a:lvl3pPr algn="l" defTabSz="457200" rtl="0" fontAlgn="base">
        <a:spcBef>
          <a:spcPct val="0"/>
        </a:spcBef>
        <a:spcAft>
          <a:spcPct val="0"/>
        </a:spcAft>
        <a:defRPr sz="3300" b="1">
          <a:solidFill>
            <a:srgbClr val="007934"/>
          </a:solidFill>
          <a:latin typeface="Franklin Gothic Medium" charset="0"/>
          <a:ea typeface="ヒラギノ角ゴ Pro W3" charset="0"/>
          <a:cs typeface="Arial" panose="020B0604020202020204" pitchFamily="34" charset="0"/>
        </a:defRPr>
      </a:lvl3pPr>
      <a:lvl4pPr algn="l" defTabSz="457200" rtl="0" fontAlgn="base">
        <a:spcBef>
          <a:spcPct val="0"/>
        </a:spcBef>
        <a:spcAft>
          <a:spcPct val="0"/>
        </a:spcAft>
        <a:defRPr sz="3300" b="1">
          <a:solidFill>
            <a:srgbClr val="007934"/>
          </a:solidFill>
          <a:latin typeface="Franklin Gothic Medium" charset="0"/>
          <a:ea typeface="ヒラギノ角ゴ Pro W3" charset="0"/>
          <a:cs typeface="Arial" panose="020B0604020202020204" pitchFamily="34" charset="0"/>
        </a:defRPr>
      </a:lvl4pPr>
      <a:lvl5pPr algn="l" defTabSz="457200" rtl="0" fontAlgn="base">
        <a:spcBef>
          <a:spcPct val="0"/>
        </a:spcBef>
        <a:spcAft>
          <a:spcPct val="0"/>
        </a:spcAft>
        <a:defRPr sz="3300" b="1">
          <a:solidFill>
            <a:srgbClr val="007934"/>
          </a:solidFill>
          <a:latin typeface="Franklin Gothic Medium" charset="0"/>
          <a:ea typeface="ヒラギノ角ゴ Pro W3" charset="0"/>
          <a:cs typeface="Arial" panose="020B0604020202020204" pitchFamily="34"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fontAlgn="base">
        <a:spcBef>
          <a:spcPct val="20000"/>
        </a:spcBef>
        <a:spcAft>
          <a:spcPct val="0"/>
        </a:spcAft>
        <a:buFont typeface="Arial" panose="020B0604020202020204" pitchFamily="34" charset="0"/>
        <a:buChar char="•"/>
        <a:defRPr sz="2600" kern="1200">
          <a:solidFill>
            <a:srgbClr val="282B2E"/>
          </a:solidFill>
          <a:latin typeface="+mj-lt"/>
          <a:ea typeface="ヒラギノ角ゴ Pro W3" charset="0"/>
          <a:cs typeface="Arial"/>
        </a:defRPr>
      </a:lvl1pPr>
      <a:lvl2pPr marL="742950" indent="-285750" algn="l" defTabSz="457200" rtl="0" fontAlgn="base">
        <a:spcBef>
          <a:spcPct val="20000"/>
        </a:spcBef>
        <a:spcAft>
          <a:spcPct val="0"/>
        </a:spcAft>
        <a:buFont typeface="Arial" panose="020B0604020202020204" pitchFamily="34" charset="0"/>
        <a:buChar char="–"/>
        <a:defRPr sz="2400" kern="1200">
          <a:solidFill>
            <a:srgbClr val="282B2E"/>
          </a:solidFill>
          <a:latin typeface="+mn-lt"/>
          <a:ea typeface="ヒラギノ角ゴ Pro W3" charset="0"/>
          <a:cs typeface="Arial"/>
        </a:defRPr>
      </a:lvl2pPr>
      <a:lvl3pPr marL="1143000" indent="-228600" algn="l" defTabSz="457200" rtl="0" fontAlgn="base">
        <a:spcBef>
          <a:spcPct val="20000"/>
        </a:spcBef>
        <a:spcAft>
          <a:spcPct val="0"/>
        </a:spcAft>
        <a:buFont typeface="Arial" panose="020B0604020202020204" pitchFamily="34" charset="0"/>
        <a:buChar char="•"/>
        <a:defRPr sz="2200" kern="1200">
          <a:solidFill>
            <a:srgbClr val="282B2E"/>
          </a:solidFill>
          <a:latin typeface="+mn-lt"/>
          <a:ea typeface="ヒラギノ角ゴ Pro W3" charset="0"/>
          <a:cs typeface="Arial"/>
        </a:defRPr>
      </a:lvl3pPr>
      <a:lvl4pPr marL="1600200" indent="-228600" algn="l" defTabSz="457200" rtl="0" fontAlgn="base">
        <a:spcBef>
          <a:spcPct val="20000"/>
        </a:spcBef>
        <a:spcAft>
          <a:spcPct val="0"/>
        </a:spcAft>
        <a:buFont typeface="Arial" panose="020B0604020202020204" pitchFamily="34" charset="0"/>
        <a:buChar char="–"/>
        <a:defRPr sz="2000" kern="1200">
          <a:solidFill>
            <a:srgbClr val="282B2E"/>
          </a:solidFill>
          <a:latin typeface="+mn-lt"/>
          <a:ea typeface="ヒラギノ角ゴ Pro W3" charset="0"/>
          <a:cs typeface="Arial"/>
        </a:defRPr>
      </a:lvl4pPr>
      <a:lvl5pPr marL="2057400" indent="-228600" algn="l" defTabSz="457200" rtl="0" fontAlgn="base">
        <a:spcBef>
          <a:spcPct val="20000"/>
        </a:spcBef>
        <a:spcAft>
          <a:spcPct val="0"/>
        </a:spcAft>
        <a:buFont typeface="Arial" panose="020B0604020202020204" pitchFamily="34"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8">
            <a:extLst>
              <a:ext uri="{FF2B5EF4-FFF2-40B4-BE49-F238E27FC236}">
                <a16:creationId xmlns:a16="http://schemas.microsoft.com/office/drawing/2014/main" id="{242E2C71-9C3E-4F31-9741-31A7E2DDD99D}"/>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88825" cy="657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9F2D2A6A-F204-4BE2-AEA3-7062FDDEC442}"/>
              </a:ext>
            </a:extLst>
          </p:cNvPr>
          <p:cNvSpPr/>
          <p:nvPr/>
        </p:nvSpPr>
        <p:spPr>
          <a:xfrm>
            <a:off x="1849438" y="6578600"/>
            <a:ext cx="10339387" cy="284163"/>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2" name="Rectangle 11">
            <a:extLst>
              <a:ext uri="{FF2B5EF4-FFF2-40B4-BE49-F238E27FC236}">
                <a16:creationId xmlns:a16="http://schemas.microsoft.com/office/drawing/2014/main" id="{1AAB82A1-8F86-4D61-BCE9-89FAE1D89F81}"/>
              </a:ext>
            </a:extLst>
          </p:cNvPr>
          <p:cNvSpPr>
            <a:spLocks/>
          </p:cNvSpPr>
          <p:nvPr/>
        </p:nvSpPr>
        <p:spPr>
          <a:xfrm flipH="1">
            <a:off x="0" y="6578600"/>
            <a:ext cx="1849438" cy="284163"/>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4" name="Text Placeholder 9">
            <a:extLst>
              <a:ext uri="{FF2B5EF4-FFF2-40B4-BE49-F238E27FC236}">
                <a16:creationId xmlns:a16="http://schemas.microsoft.com/office/drawing/2014/main" id="{7B530FF5-BA07-4AB9-BEAA-0AFAB5747F8C}"/>
              </a:ext>
            </a:extLst>
          </p:cNvPr>
          <p:cNvSpPr txBox="1">
            <a:spLocks/>
          </p:cNvSpPr>
          <p:nvPr/>
        </p:nvSpPr>
        <p:spPr>
          <a:xfrm>
            <a:off x="11585575" y="6605588"/>
            <a:ext cx="603250" cy="241300"/>
          </a:xfrm>
          <a:prstGeom prst="rect">
            <a:avLst/>
          </a:prstGeom>
        </p:spPr>
        <p:txBody>
          <a:bodyPr>
            <a:normAutofit/>
          </a:bodyPr>
          <a:lstStyle>
            <a:lvl1pPr marL="342900" indent="-342900">
              <a:defRPr>
                <a:solidFill>
                  <a:schemeClr val="tx1"/>
                </a:solidFill>
                <a:latin typeface="Franklin Gothic Book" panose="020B0503020102020204" pitchFamily="34" charset="0"/>
                <a:ea typeface="ヒラギノ角ゴ Pro W3" panose="020B0300000000000000" pitchFamily="34" charset="-128"/>
              </a:defRPr>
            </a:lvl1pPr>
            <a:lvl2pPr marL="742950" indent="-285750">
              <a:defRPr>
                <a:solidFill>
                  <a:schemeClr val="tx1"/>
                </a:solidFill>
                <a:latin typeface="Franklin Gothic Book" panose="020B0503020102020204" pitchFamily="34" charset="0"/>
                <a:ea typeface="ヒラギノ角ゴ Pro W3" panose="020B0300000000000000" pitchFamily="34" charset="-128"/>
              </a:defRPr>
            </a:lvl2pPr>
            <a:lvl3pPr marL="1143000" indent="-228600">
              <a:defRPr>
                <a:solidFill>
                  <a:schemeClr val="tx1"/>
                </a:solidFill>
                <a:latin typeface="Franklin Gothic Book" panose="020B0503020102020204" pitchFamily="34" charset="0"/>
                <a:ea typeface="ヒラギノ角ゴ Pro W3" panose="020B0300000000000000" pitchFamily="34" charset="-128"/>
              </a:defRPr>
            </a:lvl3pPr>
            <a:lvl4pPr marL="1600200" indent="-228600">
              <a:defRPr>
                <a:solidFill>
                  <a:schemeClr val="tx1"/>
                </a:solidFill>
                <a:latin typeface="Franklin Gothic Book" panose="020B0503020102020204" pitchFamily="34" charset="0"/>
                <a:ea typeface="ヒラギノ角ゴ Pro W3" panose="020B0300000000000000" pitchFamily="34" charset="-128"/>
              </a:defRPr>
            </a:lvl4pPr>
            <a:lvl5pPr marL="2057400" indent="-228600">
              <a:defRPr>
                <a:solidFill>
                  <a:schemeClr val="tx1"/>
                </a:solidFill>
                <a:latin typeface="Franklin Gothic Book" panose="020B0503020102020204" pitchFamily="34" charset="0"/>
                <a:ea typeface="ヒラギノ角ゴ Pro W3" panose="020B0300000000000000" pitchFamily="34" charset="-128"/>
              </a:defRPr>
            </a:lvl5pPr>
            <a:lvl6pPr marL="2514600" indent="-228600" fontAlgn="base">
              <a:spcBef>
                <a:spcPct val="0"/>
              </a:spcBef>
              <a:spcAft>
                <a:spcPct val="0"/>
              </a:spcAft>
              <a:defRPr>
                <a:solidFill>
                  <a:schemeClr val="tx1"/>
                </a:solidFill>
                <a:latin typeface="Franklin Gothic Book" panose="020B0503020102020204" pitchFamily="34" charset="0"/>
                <a:ea typeface="ヒラギノ角ゴ Pro W3" panose="020B0300000000000000" pitchFamily="34" charset="-128"/>
              </a:defRPr>
            </a:lvl6pPr>
            <a:lvl7pPr marL="2971800" indent="-228600" fontAlgn="base">
              <a:spcBef>
                <a:spcPct val="0"/>
              </a:spcBef>
              <a:spcAft>
                <a:spcPct val="0"/>
              </a:spcAft>
              <a:defRPr>
                <a:solidFill>
                  <a:schemeClr val="tx1"/>
                </a:solidFill>
                <a:latin typeface="Franklin Gothic Book" panose="020B0503020102020204" pitchFamily="34" charset="0"/>
                <a:ea typeface="ヒラギノ角ゴ Pro W3" panose="020B0300000000000000" pitchFamily="34" charset="-128"/>
              </a:defRPr>
            </a:lvl7pPr>
            <a:lvl8pPr marL="3429000" indent="-228600" fontAlgn="base">
              <a:spcBef>
                <a:spcPct val="0"/>
              </a:spcBef>
              <a:spcAft>
                <a:spcPct val="0"/>
              </a:spcAft>
              <a:defRPr>
                <a:solidFill>
                  <a:schemeClr val="tx1"/>
                </a:solidFill>
                <a:latin typeface="Franklin Gothic Book" panose="020B0503020102020204" pitchFamily="34" charset="0"/>
                <a:ea typeface="ヒラギノ角ゴ Pro W3" panose="020B0300000000000000" pitchFamily="34" charset="-128"/>
              </a:defRPr>
            </a:lvl8pPr>
            <a:lvl9pPr marL="3886200" indent="-228600" fontAlgn="base">
              <a:spcBef>
                <a:spcPct val="0"/>
              </a:spcBef>
              <a:spcAft>
                <a:spcPct val="0"/>
              </a:spcAft>
              <a:defRPr>
                <a:solidFill>
                  <a:schemeClr val="tx1"/>
                </a:solidFill>
                <a:latin typeface="Franklin Gothic Book" panose="020B0503020102020204" pitchFamily="34" charset="0"/>
                <a:ea typeface="ヒラギノ角ゴ Pro W3" panose="020B0300000000000000" pitchFamily="34" charset="-128"/>
              </a:defRPr>
            </a:lvl9pPr>
          </a:lstStyle>
          <a:p>
            <a:pPr algn="ctr" eaLnBrk="1" hangingPunct="1">
              <a:lnSpc>
                <a:spcPct val="90000"/>
              </a:lnSpc>
              <a:spcBef>
                <a:spcPct val="20000"/>
              </a:spcBef>
              <a:buFont typeface="Arial" panose="020B0604020202020204" pitchFamily="34" charset="0"/>
              <a:buNone/>
              <a:defRPr/>
            </a:pPr>
            <a:fld id="{563CBE53-7122-4983-B97B-D554255C289D}" type="slidenum">
              <a:rPr lang="en-US" altLang="en-US" sz="900">
                <a:solidFill>
                  <a:srgbClr val="FFFFFF"/>
                </a:solidFill>
                <a:ea typeface="ＭＳ Ｐゴシック" panose="020B0600070205080204" pitchFamily="34" charset="-128"/>
              </a:rPr>
              <a:pPr algn="ctr" eaLnBrk="1" hangingPunct="1">
                <a:lnSpc>
                  <a:spcPct val="90000"/>
                </a:lnSpc>
                <a:spcBef>
                  <a:spcPct val="20000"/>
                </a:spcBef>
                <a:buFont typeface="Arial" panose="020B0604020202020204" pitchFamily="34" charset="0"/>
                <a:buNone/>
                <a:defRPr/>
              </a:pPr>
              <a:t>‹#›</a:t>
            </a:fld>
            <a:endParaRPr lang="en-US" altLang="en-US" sz="900">
              <a:solidFill>
                <a:srgbClr val="FFFFFF"/>
              </a:solidFill>
              <a:ea typeface="ＭＳ Ｐゴシック" panose="020B0600070205080204" pitchFamily="34" charset="-128"/>
            </a:endParaRPr>
          </a:p>
        </p:txBody>
      </p:sp>
      <p:sp>
        <p:nvSpPr>
          <p:cNvPr id="5" name="TextBox 4">
            <a:extLst>
              <a:ext uri="{FF2B5EF4-FFF2-40B4-BE49-F238E27FC236}">
                <a16:creationId xmlns:a16="http://schemas.microsoft.com/office/drawing/2014/main" id="{E6019A38-E823-472D-BC2B-E01C4F3D8436}"/>
              </a:ext>
            </a:extLst>
          </p:cNvPr>
          <p:cNvSpPr txBox="1"/>
          <p:nvPr/>
        </p:nvSpPr>
        <p:spPr>
          <a:xfrm>
            <a:off x="96838" y="6596063"/>
            <a:ext cx="6592887" cy="238125"/>
          </a:xfrm>
          <a:prstGeom prst="rect">
            <a:avLst/>
          </a:prstGeom>
          <a:noFill/>
        </p:spPr>
        <p:txBody>
          <a:bodyPr>
            <a:spAutoFit/>
          </a:bodyPr>
          <a:lstStyle/>
          <a:p>
            <a:pPr eaLnBrk="1" fontAlgn="auto" hangingPunct="1">
              <a:spcBef>
                <a:spcPts val="0"/>
              </a:spcBef>
              <a:spcAft>
                <a:spcPts val="0"/>
              </a:spcAft>
              <a:defRPr/>
            </a:pPr>
            <a:r>
              <a:rPr lang="en-US" sz="950">
                <a:solidFill>
                  <a:schemeClr val="bg1"/>
                </a:solidFill>
                <a:latin typeface="+mj-lt"/>
                <a:ea typeface="ＭＳ Ｐゴシック" pitchFamily="-106" charset="-128"/>
                <a:cs typeface="ＭＳ Ｐゴシック" pitchFamily="-106" charset="-128"/>
              </a:rPr>
              <a:t>U.S. DEPARTMENT OF ENERGY       OFFICE OF ENERGY EFFICIENCY &amp; RENEWABLE ENERGY</a:t>
            </a:r>
          </a:p>
        </p:txBody>
      </p:sp>
    </p:spTree>
    <p:extLst>
      <p:ext uri="{BB962C8B-B14F-4D97-AF65-F5344CB8AC3E}">
        <p14:creationId xmlns:p14="http://schemas.microsoft.com/office/powerpoint/2010/main" val="218785382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hf hdr="0" ftr="0" dt="0"/>
  <p:txStyles>
    <p:titleStyle>
      <a:lvl1pPr algn="l" defTabSz="457200" rtl="0" fontAlgn="base">
        <a:spcBef>
          <a:spcPct val="0"/>
        </a:spcBef>
        <a:spcAft>
          <a:spcPct val="0"/>
        </a:spcAft>
        <a:defRPr lang="en-US" sz="3300" b="1" kern="1200" dirty="0">
          <a:solidFill>
            <a:srgbClr val="007934"/>
          </a:solidFill>
          <a:latin typeface="+mj-lt"/>
          <a:ea typeface="ヒラギノ角ゴ Pro W3" charset="0"/>
          <a:cs typeface="Arial"/>
        </a:defRPr>
      </a:lvl1pPr>
      <a:lvl2pPr algn="l" defTabSz="457200" rtl="0" fontAlgn="base">
        <a:spcBef>
          <a:spcPct val="0"/>
        </a:spcBef>
        <a:spcAft>
          <a:spcPct val="0"/>
        </a:spcAft>
        <a:defRPr sz="3300" b="1">
          <a:solidFill>
            <a:srgbClr val="007934"/>
          </a:solidFill>
          <a:latin typeface="Franklin Gothic Medium" charset="0"/>
          <a:ea typeface="ヒラギノ角ゴ Pro W3" charset="0"/>
          <a:cs typeface="Arial" panose="020B0604020202020204" pitchFamily="34" charset="0"/>
        </a:defRPr>
      </a:lvl2pPr>
      <a:lvl3pPr algn="l" defTabSz="457200" rtl="0" fontAlgn="base">
        <a:spcBef>
          <a:spcPct val="0"/>
        </a:spcBef>
        <a:spcAft>
          <a:spcPct val="0"/>
        </a:spcAft>
        <a:defRPr sz="3300" b="1">
          <a:solidFill>
            <a:srgbClr val="007934"/>
          </a:solidFill>
          <a:latin typeface="Franklin Gothic Medium" charset="0"/>
          <a:ea typeface="ヒラギノ角ゴ Pro W3" charset="0"/>
          <a:cs typeface="Arial" panose="020B0604020202020204" pitchFamily="34" charset="0"/>
        </a:defRPr>
      </a:lvl3pPr>
      <a:lvl4pPr algn="l" defTabSz="457200" rtl="0" fontAlgn="base">
        <a:spcBef>
          <a:spcPct val="0"/>
        </a:spcBef>
        <a:spcAft>
          <a:spcPct val="0"/>
        </a:spcAft>
        <a:defRPr sz="3300" b="1">
          <a:solidFill>
            <a:srgbClr val="007934"/>
          </a:solidFill>
          <a:latin typeface="Franklin Gothic Medium" charset="0"/>
          <a:ea typeface="ヒラギノ角ゴ Pro W3" charset="0"/>
          <a:cs typeface="Arial" panose="020B0604020202020204" pitchFamily="34" charset="0"/>
        </a:defRPr>
      </a:lvl4pPr>
      <a:lvl5pPr algn="l" defTabSz="457200" rtl="0" fontAlgn="base">
        <a:spcBef>
          <a:spcPct val="0"/>
        </a:spcBef>
        <a:spcAft>
          <a:spcPct val="0"/>
        </a:spcAft>
        <a:defRPr sz="3300" b="1">
          <a:solidFill>
            <a:srgbClr val="007934"/>
          </a:solidFill>
          <a:latin typeface="Franklin Gothic Medium" charset="0"/>
          <a:ea typeface="ヒラギノ角ゴ Pro W3" charset="0"/>
          <a:cs typeface="Arial" panose="020B0604020202020204" pitchFamily="34"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fontAlgn="base">
        <a:spcBef>
          <a:spcPct val="20000"/>
        </a:spcBef>
        <a:spcAft>
          <a:spcPct val="0"/>
        </a:spcAft>
        <a:buFont typeface="Arial" panose="020B0604020202020204" pitchFamily="34" charset="0"/>
        <a:buChar char="•"/>
        <a:defRPr sz="2600" kern="1200">
          <a:solidFill>
            <a:srgbClr val="282B2E"/>
          </a:solidFill>
          <a:latin typeface="+mj-lt"/>
          <a:ea typeface="ヒラギノ角ゴ Pro W3" charset="0"/>
          <a:cs typeface="Arial"/>
        </a:defRPr>
      </a:lvl1pPr>
      <a:lvl2pPr marL="742950" indent="-285750" algn="l" defTabSz="457200" rtl="0" fontAlgn="base">
        <a:spcBef>
          <a:spcPct val="20000"/>
        </a:spcBef>
        <a:spcAft>
          <a:spcPct val="0"/>
        </a:spcAft>
        <a:buFont typeface="Arial" panose="020B0604020202020204" pitchFamily="34" charset="0"/>
        <a:buChar char="–"/>
        <a:defRPr sz="2400" kern="1200">
          <a:solidFill>
            <a:srgbClr val="282B2E"/>
          </a:solidFill>
          <a:latin typeface="+mn-lt"/>
          <a:ea typeface="ヒラギノ角ゴ Pro W3" charset="0"/>
          <a:cs typeface="Arial"/>
        </a:defRPr>
      </a:lvl2pPr>
      <a:lvl3pPr marL="1143000" indent="-228600" algn="l" defTabSz="457200" rtl="0" fontAlgn="base">
        <a:spcBef>
          <a:spcPct val="20000"/>
        </a:spcBef>
        <a:spcAft>
          <a:spcPct val="0"/>
        </a:spcAft>
        <a:buFont typeface="Arial" panose="020B0604020202020204" pitchFamily="34" charset="0"/>
        <a:buChar char="•"/>
        <a:defRPr sz="2200" kern="1200">
          <a:solidFill>
            <a:srgbClr val="282B2E"/>
          </a:solidFill>
          <a:latin typeface="+mn-lt"/>
          <a:ea typeface="ヒラギノ角ゴ Pro W3" charset="0"/>
          <a:cs typeface="Arial"/>
        </a:defRPr>
      </a:lvl3pPr>
      <a:lvl4pPr marL="1600200" indent="-228600" algn="l" defTabSz="457200" rtl="0" fontAlgn="base">
        <a:spcBef>
          <a:spcPct val="20000"/>
        </a:spcBef>
        <a:spcAft>
          <a:spcPct val="0"/>
        </a:spcAft>
        <a:buFont typeface="Arial" panose="020B0604020202020204" pitchFamily="34" charset="0"/>
        <a:buChar char="–"/>
        <a:defRPr sz="2000" kern="1200">
          <a:solidFill>
            <a:srgbClr val="282B2E"/>
          </a:solidFill>
          <a:latin typeface="+mn-lt"/>
          <a:ea typeface="ヒラギノ角ゴ Pro W3" charset="0"/>
          <a:cs typeface="Arial"/>
        </a:defRPr>
      </a:lvl4pPr>
      <a:lvl5pPr marL="2057400" indent="-228600" algn="l" defTabSz="457200" rtl="0" fontAlgn="base">
        <a:spcBef>
          <a:spcPct val="20000"/>
        </a:spcBef>
        <a:spcAft>
          <a:spcPct val="0"/>
        </a:spcAft>
        <a:buFont typeface="Arial" panose="020B0604020202020204" pitchFamily="34"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8" name="Title Placeholder 1">
            <a:extLst>
              <a:ext uri="{FF2B5EF4-FFF2-40B4-BE49-F238E27FC236}">
                <a16:creationId xmlns:a16="http://schemas.microsoft.com/office/drawing/2014/main" id="{5E8DF253-BF5F-BA4C-B235-797D03DE5F3F}"/>
              </a:ext>
            </a:extLst>
          </p:cNvPr>
          <p:cNvSpPr>
            <a:spLocks noGrp="1"/>
          </p:cNvSpPr>
          <p:nvPr>
            <p:ph type="title"/>
          </p:nvPr>
        </p:nvSpPr>
        <p:spPr bwMode="auto">
          <a:xfrm>
            <a:off x="481017" y="-38100"/>
            <a:ext cx="1163002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 name="Text Placeholder 9">
            <a:extLst>
              <a:ext uri="{FF2B5EF4-FFF2-40B4-BE49-F238E27FC236}">
                <a16:creationId xmlns:a16="http://schemas.microsoft.com/office/drawing/2014/main" id="{9FAC2CA4-7651-2044-ACCB-EBF7A2B3E1B6}"/>
              </a:ext>
            </a:extLst>
          </p:cNvPr>
          <p:cNvSpPr txBox="1">
            <a:spLocks/>
          </p:cNvSpPr>
          <p:nvPr/>
        </p:nvSpPr>
        <p:spPr>
          <a:xfrm>
            <a:off x="11585579" y="6605591"/>
            <a:ext cx="603250" cy="241300"/>
          </a:xfrm>
          <a:prstGeom prst="rect">
            <a:avLst/>
          </a:prstGeom>
        </p:spPr>
        <p:txBody>
          <a:bodyPr>
            <a:normAutofit/>
          </a:bodyPr>
          <a:lstStyle>
            <a:lvl1pPr marL="342900" indent="-342900">
              <a:defRPr>
                <a:solidFill>
                  <a:schemeClr val="tx1"/>
                </a:solidFill>
                <a:latin typeface="Franklin Gothic Book" panose="020B0503020102020204" pitchFamily="34" charset="0"/>
                <a:ea typeface="ヒラギノ角ゴ Pro W3" panose="020B0300000000000000" pitchFamily="34" charset="-128"/>
              </a:defRPr>
            </a:lvl1pPr>
            <a:lvl2pPr marL="742950" indent="-285750">
              <a:defRPr>
                <a:solidFill>
                  <a:schemeClr val="tx1"/>
                </a:solidFill>
                <a:latin typeface="Franklin Gothic Book" panose="020B0503020102020204" pitchFamily="34" charset="0"/>
                <a:ea typeface="ヒラギノ角ゴ Pro W3" panose="020B0300000000000000" pitchFamily="34" charset="-128"/>
              </a:defRPr>
            </a:lvl2pPr>
            <a:lvl3pPr marL="1143000" indent="-228600">
              <a:defRPr>
                <a:solidFill>
                  <a:schemeClr val="tx1"/>
                </a:solidFill>
                <a:latin typeface="Franklin Gothic Book" panose="020B0503020102020204" pitchFamily="34" charset="0"/>
                <a:ea typeface="ヒラギノ角ゴ Pro W3" panose="020B0300000000000000" pitchFamily="34" charset="-128"/>
              </a:defRPr>
            </a:lvl3pPr>
            <a:lvl4pPr marL="1600200" indent="-228600">
              <a:defRPr>
                <a:solidFill>
                  <a:schemeClr val="tx1"/>
                </a:solidFill>
                <a:latin typeface="Franklin Gothic Book" panose="020B0503020102020204" pitchFamily="34" charset="0"/>
                <a:ea typeface="ヒラギノ角ゴ Pro W3" panose="020B0300000000000000" pitchFamily="34" charset="-128"/>
              </a:defRPr>
            </a:lvl4pPr>
            <a:lvl5pPr marL="2057400" indent="-228600">
              <a:defRPr>
                <a:solidFill>
                  <a:schemeClr val="tx1"/>
                </a:solidFill>
                <a:latin typeface="Franklin Gothic Book" panose="020B0503020102020204" pitchFamily="34" charset="0"/>
                <a:ea typeface="ヒラギノ角ゴ Pro W3" panose="020B0300000000000000" pitchFamily="34" charset="-128"/>
              </a:defRPr>
            </a:lvl5pPr>
            <a:lvl6pPr marL="2514600" indent="-228600" fontAlgn="base">
              <a:spcBef>
                <a:spcPct val="0"/>
              </a:spcBef>
              <a:spcAft>
                <a:spcPct val="0"/>
              </a:spcAft>
              <a:defRPr>
                <a:solidFill>
                  <a:schemeClr val="tx1"/>
                </a:solidFill>
                <a:latin typeface="Franklin Gothic Book" panose="020B0503020102020204" pitchFamily="34" charset="0"/>
                <a:ea typeface="ヒラギノ角ゴ Pro W3" panose="020B0300000000000000" pitchFamily="34" charset="-128"/>
              </a:defRPr>
            </a:lvl6pPr>
            <a:lvl7pPr marL="2971800" indent="-228600" fontAlgn="base">
              <a:spcBef>
                <a:spcPct val="0"/>
              </a:spcBef>
              <a:spcAft>
                <a:spcPct val="0"/>
              </a:spcAft>
              <a:defRPr>
                <a:solidFill>
                  <a:schemeClr val="tx1"/>
                </a:solidFill>
                <a:latin typeface="Franklin Gothic Book" panose="020B0503020102020204" pitchFamily="34" charset="0"/>
                <a:ea typeface="ヒラギノ角ゴ Pro W3" panose="020B0300000000000000" pitchFamily="34" charset="-128"/>
              </a:defRPr>
            </a:lvl7pPr>
            <a:lvl8pPr marL="3429000" indent="-228600" fontAlgn="base">
              <a:spcBef>
                <a:spcPct val="0"/>
              </a:spcBef>
              <a:spcAft>
                <a:spcPct val="0"/>
              </a:spcAft>
              <a:defRPr>
                <a:solidFill>
                  <a:schemeClr val="tx1"/>
                </a:solidFill>
                <a:latin typeface="Franklin Gothic Book" panose="020B0503020102020204" pitchFamily="34" charset="0"/>
                <a:ea typeface="ヒラギノ角ゴ Pro W3" panose="020B0300000000000000" pitchFamily="34" charset="-128"/>
              </a:defRPr>
            </a:lvl8pPr>
            <a:lvl9pPr marL="3886200" indent="-228600" fontAlgn="base">
              <a:spcBef>
                <a:spcPct val="0"/>
              </a:spcBef>
              <a:spcAft>
                <a:spcPct val="0"/>
              </a:spcAft>
              <a:defRPr>
                <a:solidFill>
                  <a:schemeClr val="tx1"/>
                </a:solidFill>
                <a:latin typeface="Franklin Gothic Book" panose="020B0503020102020204" pitchFamily="34" charset="0"/>
                <a:ea typeface="ヒラギノ角ゴ Pro W3" panose="020B0300000000000000" pitchFamily="34" charset="-128"/>
              </a:defRPr>
            </a:lvl9pPr>
          </a:lstStyle>
          <a:p>
            <a:pPr algn="ctr">
              <a:lnSpc>
                <a:spcPct val="90000"/>
              </a:lnSpc>
              <a:spcBef>
                <a:spcPct val="20000"/>
              </a:spcBef>
              <a:buFont typeface="Arial" panose="020B0604020202020204" pitchFamily="34" charset="0"/>
              <a:buNone/>
            </a:pPr>
            <a:fld id="{0FE3B4F2-EB53-C14A-A6D0-38BAE77715EC}" type="slidenum">
              <a:rPr lang="en-US" altLang="en-US" sz="900">
                <a:solidFill>
                  <a:srgbClr val="FFFFFF"/>
                </a:solidFill>
                <a:ea typeface="ＭＳ Ｐゴシック" panose="020B0600070205080204" pitchFamily="34" charset="-128"/>
              </a:rPr>
              <a:pPr algn="ctr">
                <a:lnSpc>
                  <a:spcPct val="90000"/>
                </a:lnSpc>
                <a:spcBef>
                  <a:spcPct val="20000"/>
                </a:spcBef>
                <a:buFont typeface="Arial" panose="020B0604020202020204" pitchFamily="34" charset="0"/>
                <a:buNone/>
              </a:pPr>
              <a:t>‹#›</a:t>
            </a:fld>
            <a:endParaRPr lang="en-US" altLang="en-US" sz="900">
              <a:solidFill>
                <a:srgbClr val="FFFFFF"/>
              </a:solidFill>
              <a:ea typeface="ＭＳ Ｐゴシック" panose="020B0600070205080204" pitchFamily="34" charset="-128"/>
            </a:endParaRPr>
          </a:p>
        </p:txBody>
      </p:sp>
      <p:sp>
        <p:nvSpPr>
          <p:cNvPr id="1032" name="Text Placeholder 8">
            <a:extLst>
              <a:ext uri="{FF2B5EF4-FFF2-40B4-BE49-F238E27FC236}">
                <a16:creationId xmlns:a16="http://schemas.microsoft.com/office/drawing/2014/main" id="{195647C4-503B-574E-8EB3-FAFB4496D9DE}"/>
              </a:ext>
            </a:extLst>
          </p:cNvPr>
          <p:cNvSpPr>
            <a:spLocks noGrp="1"/>
          </p:cNvSpPr>
          <p:nvPr>
            <p:ph type="body" idx="1"/>
          </p:nvPr>
        </p:nvSpPr>
        <p:spPr bwMode="auto">
          <a:xfrm>
            <a:off x="481016" y="1047753"/>
            <a:ext cx="109696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531692261"/>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 id="2147483820" r:id="rId18"/>
    <p:sldLayoutId id="2147483821" r:id="rId19"/>
  </p:sldLayoutIdLst>
  <p:hf hdr="0" ftr="0" dt="0"/>
  <p:txStyles>
    <p:titleStyle>
      <a:lvl1pPr algn="l" defTabSz="457064" rtl="0" eaLnBrk="1" fontAlgn="base" hangingPunct="1">
        <a:spcBef>
          <a:spcPct val="0"/>
        </a:spcBef>
        <a:spcAft>
          <a:spcPct val="0"/>
        </a:spcAft>
        <a:defRPr lang="en-US" sz="3299" b="1" kern="1200" dirty="0">
          <a:solidFill>
            <a:srgbClr val="007934"/>
          </a:solidFill>
          <a:latin typeface="+mj-lt"/>
          <a:ea typeface="ヒラギノ角ゴ Pro W3" charset="0"/>
          <a:cs typeface="Arial"/>
        </a:defRPr>
      </a:lvl1pPr>
      <a:lvl2pPr algn="l" defTabSz="457064" rtl="0" eaLnBrk="1" fontAlgn="base" hangingPunct="1">
        <a:spcBef>
          <a:spcPct val="0"/>
        </a:spcBef>
        <a:spcAft>
          <a:spcPct val="0"/>
        </a:spcAft>
        <a:defRPr sz="3299" b="1">
          <a:solidFill>
            <a:srgbClr val="007934"/>
          </a:solidFill>
          <a:latin typeface="Franklin Gothic Medium" charset="0"/>
          <a:ea typeface="ヒラギノ角ゴ Pro W3" charset="0"/>
        </a:defRPr>
      </a:lvl2pPr>
      <a:lvl3pPr algn="l" defTabSz="457064" rtl="0" eaLnBrk="1" fontAlgn="base" hangingPunct="1">
        <a:spcBef>
          <a:spcPct val="0"/>
        </a:spcBef>
        <a:spcAft>
          <a:spcPct val="0"/>
        </a:spcAft>
        <a:defRPr sz="3299" b="1">
          <a:solidFill>
            <a:srgbClr val="007934"/>
          </a:solidFill>
          <a:latin typeface="Franklin Gothic Medium" charset="0"/>
          <a:ea typeface="ヒラギノ角ゴ Pro W3" charset="0"/>
        </a:defRPr>
      </a:lvl3pPr>
      <a:lvl4pPr algn="l" defTabSz="457064" rtl="0" eaLnBrk="1" fontAlgn="base" hangingPunct="1">
        <a:spcBef>
          <a:spcPct val="0"/>
        </a:spcBef>
        <a:spcAft>
          <a:spcPct val="0"/>
        </a:spcAft>
        <a:defRPr sz="3299" b="1">
          <a:solidFill>
            <a:srgbClr val="007934"/>
          </a:solidFill>
          <a:latin typeface="Franklin Gothic Medium" charset="0"/>
          <a:ea typeface="ヒラギノ角ゴ Pro W3" charset="0"/>
        </a:defRPr>
      </a:lvl4pPr>
      <a:lvl5pPr algn="l" defTabSz="457064" rtl="0" eaLnBrk="1" fontAlgn="base" hangingPunct="1">
        <a:spcBef>
          <a:spcPct val="0"/>
        </a:spcBef>
        <a:spcAft>
          <a:spcPct val="0"/>
        </a:spcAft>
        <a:defRPr sz="3299" b="1">
          <a:solidFill>
            <a:srgbClr val="007934"/>
          </a:solidFill>
          <a:latin typeface="Franklin Gothic Medium" charset="0"/>
          <a:ea typeface="ヒラギノ角ゴ Pro W3" charset="0"/>
        </a:defRPr>
      </a:lvl5pPr>
      <a:lvl6pPr marL="457064" algn="l" defTabSz="457064" rtl="0" eaLnBrk="1" fontAlgn="base" hangingPunct="1">
        <a:spcBef>
          <a:spcPct val="0"/>
        </a:spcBef>
        <a:spcAft>
          <a:spcPct val="0"/>
        </a:spcAft>
        <a:defRPr sz="3299" b="1">
          <a:solidFill>
            <a:srgbClr val="007934"/>
          </a:solidFill>
          <a:latin typeface="Franklin Gothic Medium" charset="0"/>
          <a:ea typeface="ヒラギノ角ゴ Pro W3" charset="0"/>
        </a:defRPr>
      </a:lvl6pPr>
      <a:lvl7pPr marL="914126" algn="l" defTabSz="457064" rtl="0" eaLnBrk="1" fontAlgn="base" hangingPunct="1">
        <a:spcBef>
          <a:spcPct val="0"/>
        </a:spcBef>
        <a:spcAft>
          <a:spcPct val="0"/>
        </a:spcAft>
        <a:defRPr sz="3299" b="1">
          <a:solidFill>
            <a:srgbClr val="007934"/>
          </a:solidFill>
          <a:latin typeface="Franklin Gothic Medium" charset="0"/>
          <a:ea typeface="ヒラギノ角ゴ Pro W3" charset="0"/>
        </a:defRPr>
      </a:lvl7pPr>
      <a:lvl8pPr marL="1371189" algn="l" defTabSz="457064" rtl="0" eaLnBrk="1" fontAlgn="base" hangingPunct="1">
        <a:spcBef>
          <a:spcPct val="0"/>
        </a:spcBef>
        <a:spcAft>
          <a:spcPct val="0"/>
        </a:spcAft>
        <a:defRPr sz="3299" b="1">
          <a:solidFill>
            <a:srgbClr val="007934"/>
          </a:solidFill>
          <a:latin typeface="Franklin Gothic Medium" charset="0"/>
          <a:ea typeface="ヒラギノ角ゴ Pro W3" charset="0"/>
        </a:defRPr>
      </a:lvl8pPr>
      <a:lvl9pPr marL="1828252" algn="l" defTabSz="457064" rtl="0" eaLnBrk="1" fontAlgn="base" hangingPunct="1">
        <a:spcBef>
          <a:spcPct val="0"/>
        </a:spcBef>
        <a:spcAft>
          <a:spcPct val="0"/>
        </a:spcAft>
        <a:defRPr sz="3299" b="1">
          <a:solidFill>
            <a:srgbClr val="007934"/>
          </a:solidFill>
          <a:latin typeface="Franklin Gothic Medium" charset="0"/>
          <a:ea typeface="ヒラギノ角ゴ Pro W3" charset="0"/>
        </a:defRPr>
      </a:lvl9pPr>
    </p:titleStyle>
    <p:bodyStyle>
      <a:lvl1pPr marL="342797" indent="-342797" algn="l" defTabSz="457064" rtl="0" eaLnBrk="1" fontAlgn="base" hangingPunct="1">
        <a:spcBef>
          <a:spcPct val="20000"/>
        </a:spcBef>
        <a:spcAft>
          <a:spcPct val="0"/>
        </a:spcAft>
        <a:buFont typeface="Arial" panose="020B0604020202020204" pitchFamily="34" charset="0"/>
        <a:buChar char="•"/>
        <a:defRPr sz="2599" kern="1200">
          <a:solidFill>
            <a:srgbClr val="282B2E"/>
          </a:solidFill>
          <a:latin typeface="+mj-lt"/>
          <a:ea typeface="ヒラギノ角ゴ Pro W3" charset="0"/>
          <a:cs typeface="Arial"/>
        </a:defRPr>
      </a:lvl1pPr>
      <a:lvl2pPr marL="742728" indent="-285666" algn="l" defTabSz="457064" rtl="0" eaLnBrk="1" fontAlgn="base" hangingPunct="1">
        <a:spcBef>
          <a:spcPct val="20000"/>
        </a:spcBef>
        <a:spcAft>
          <a:spcPct val="0"/>
        </a:spcAft>
        <a:buFont typeface="Arial" panose="020B0604020202020204" pitchFamily="34" charset="0"/>
        <a:buChar char="–"/>
        <a:defRPr sz="2399" kern="1200">
          <a:solidFill>
            <a:srgbClr val="282B2E"/>
          </a:solidFill>
          <a:latin typeface="+mn-lt"/>
          <a:ea typeface="ヒラギノ角ゴ Pro W3" charset="0"/>
          <a:cs typeface="Arial"/>
        </a:defRPr>
      </a:lvl2pPr>
      <a:lvl3pPr marL="1142657" indent="-228532" algn="l" defTabSz="457064" rtl="0" eaLnBrk="1" fontAlgn="base" hangingPunct="1">
        <a:spcBef>
          <a:spcPct val="20000"/>
        </a:spcBef>
        <a:spcAft>
          <a:spcPct val="0"/>
        </a:spcAft>
        <a:buFont typeface="Arial" panose="020B0604020202020204" pitchFamily="34" charset="0"/>
        <a:buChar char="•"/>
        <a:defRPr sz="2199" kern="1200">
          <a:solidFill>
            <a:srgbClr val="282B2E"/>
          </a:solidFill>
          <a:latin typeface="+mn-lt"/>
          <a:ea typeface="ヒラギノ角ゴ Pro W3" charset="0"/>
          <a:cs typeface="Arial"/>
        </a:defRPr>
      </a:lvl3pPr>
      <a:lvl4pPr marL="1599720" indent="-228532" algn="l" defTabSz="457064" rtl="0" eaLnBrk="1" fontAlgn="base" hangingPunct="1">
        <a:spcBef>
          <a:spcPct val="20000"/>
        </a:spcBef>
        <a:spcAft>
          <a:spcPct val="0"/>
        </a:spcAft>
        <a:buFont typeface="Arial" panose="020B0604020202020204" pitchFamily="34" charset="0"/>
        <a:buChar char="–"/>
        <a:defRPr sz="2000" kern="1200">
          <a:solidFill>
            <a:srgbClr val="282B2E"/>
          </a:solidFill>
          <a:latin typeface="+mn-lt"/>
          <a:ea typeface="ヒラギノ角ゴ Pro W3" charset="0"/>
          <a:cs typeface="Arial"/>
        </a:defRPr>
      </a:lvl4pPr>
      <a:lvl5pPr marL="2056784" indent="-228532" algn="l" defTabSz="457064" rtl="0" eaLnBrk="1" fontAlgn="base" hangingPunct="1">
        <a:spcBef>
          <a:spcPct val="20000"/>
        </a:spcBef>
        <a:spcAft>
          <a:spcPct val="0"/>
        </a:spcAft>
        <a:buFont typeface="Arial" panose="020B0604020202020204" pitchFamily="34" charset="0"/>
        <a:buChar char="»"/>
        <a:defRPr kern="1200">
          <a:solidFill>
            <a:srgbClr val="282B2E"/>
          </a:solidFill>
          <a:latin typeface="+mn-lt"/>
          <a:ea typeface="ヒラギノ角ゴ Pro W3" charset="0"/>
          <a:cs typeface="Arial"/>
        </a:defRPr>
      </a:lvl5pPr>
      <a:lvl6pPr marL="2513846" indent="-228532" algn="l" defTabSz="457064" rtl="0" eaLnBrk="1" latinLnBrk="0" hangingPunct="1">
        <a:spcBef>
          <a:spcPct val="20000"/>
        </a:spcBef>
        <a:buFont typeface="Arial"/>
        <a:buChar char="•"/>
        <a:defRPr sz="2000" kern="1200">
          <a:solidFill>
            <a:schemeClr val="tx1"/>
          </a:solidFill>
          <a:latin typeface="+mn-lt"/>
          <a:ea typeface="+mn-ea"/>
          <a:cs typeface="+mn-cs"/>
        </a:defRPr>
      </a:lvl6pPr>
      <a:lvl7pPr marL="2970909" indent="-228532" algn="l" defTabSz="457064" rtl="0" eaLnBrk="1" latinLnBrk="0" hangingPunct="1">
        <a:spcBef>
          <a:spcPct val="20000"/>
        </a:spcBef>
        <a:buFont typeface="Arial"/>
        <a:buChar char="•"/>
        <a:defRPr sz="2000" kern="1200">
          <a:solidFill>
            <a:schemeClr val="tx1"/>
          </a:solidFill>
          <a:latin typeface="+mn-lt"/>
          <a:ea typeface="+mn-ea"/>
          <a:cs typeface="+mn-cs"/>
        </a:defRPr>
      </a:lvl7pPr>
      <a:lvl8pPr marL="3427972" indent="-228532" algn="l" defTabSz="457064" rtl="0" eaLnBrk="1" latinLnBrk="0" hangingPunct="1">
        <a:spcBef>
          <a:spcPct val="20000"/>
        </a:spcBef>
        <a:buFont typeface="Arial"/>
        <a:buChar char="•"/>
        <a:defRPr sz="2000" kern="1200">
          <a:solidFill>
            <a:schemeClr val="tx1"/>
          </a:solidFill>
          <a:latin typeface="+mn-lt"/>
          <a:ea typeface="+mn-ea"/>
          <a:cs typeface="+mn-cs"/>
        </a:defRPr>
      </a:lvl8pPr>
      <a:lvl9pPr marL="3885035" indent="-228532" algn="l" defTabSz="45706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64" rtl="0" eaLnBrk="1" latinLnBrk="0" hangingPunct="1">
        <a:defRPr sz="1800" kern="1200">
          <a:solidFill>
            <a:schemeClr val="tx1"/>
          </a:solidFill>
          <a:latin typeface="+mn-lt"/>
          <a:ea typeface="+mn-ea"/>
          <a:cs typeface="+mn-cs"/>
        </a:defRPr>
      </a:lvl1pPr>
      <a:lvl2pPr marL="457064" algn="l" defTabSz="457064" rtl="0" eaLnBrk="1" latinLnBrk="0" hangingPunct="1">
        <a:defRPr sz="1800" kern="1200">
          <a:solidFill>
            <a:schemeClr val="tx1"/>
          </a:solidFill>
          <a:latin typeface="+mn-lt"/>
          <a:ea typeface="+mn-ea"/>
          <a:cs typeface="+mn-cs"/>
        </a:defRPr>
      </a:lvl2pPr>
      <a:lvl3pPr marL="914126" algn="l" defTabSz="457064" rtl="0" eaLnBrk="1" latinLnBrk="0" hangingPunct="1">
        <a:defRPr sz="1800" kern="1200">
          <a:solidFill>
            <a:schemeClr val="tx1"/>
          </a:solidFill>
          <a:latin typeface="+mn-lt"/>
          <a:ea typeface="+mn-ea"/>
          <a:cs typeface="+mn-cs"/>
        </a:defRPr>
      </a:lvl3pPr>
      <a:lvl4pPr marL="1371189" algn="l" defTabSz="457064" rtl="0" eaLnBrk="1" latinLnBrk="0" hangingPunct="1">
        <a:defRPr sz="1800" kern="1200">
          <a:solidFill>
            <a:schemeClr val="tx1"/>
          </a:solidFill>
          <a:latin typeface="+mn-lt"/>
          <a:ea typeface="+mn-ea"/>
          <a:cs typeface="+mn-cs"/>
        </a:defRPr>
      </a:lvl4pPr>
      <a:lvl5pPr marL="1828252" algn="l" defTabSz="457064" rtl="0" eaLnBrk="1" latinLnBrk="0" hangingPunct="1">
        <a:defRPr sz="1800" kern="1200">
          <a:solidFill>
            <a:schemeClr val="tx1"/>
          </a:solidFill>
          <a:latin typeface="+mn-lt"/>
          <a:ea typeface="+mn-ea"/>
          <a:cs typeface="+mn-cs"/>
        </a:defRPr>
      </a:lvl5pPr>
      <a:lvl6pPr marL="2285315" algn="l" defTabSz="457064" rtl="0" eaLnBrk="1" latinLnBrk="0" hangingPunct="1">
        <a:defRPr sz="1800" kern="1200">
          <a:solidFill>
            <a:schemeClr val="tx1"/>
          </a:solidFill>
          <a:latin typeface="+mn-lt"/>
          <a:ea typeface="+mn-ea"/>
          <a:cs typeface="+mn-cs"/>
        </a:defRPr>
      </a:lvl6pPr>
      <a:lvl7pPr marL="2742377" algn="l" defTabSz="457064" rtl="0" eaLnBrk="1" latinLnBrk="0" hangingPunct="1">
        <a:defRPr sz="1800" kern="1200">
          <a:solidFill>
            <a:schemeClr val="tx1"/>
          </a:solidFill>
          <a:latin typeface="+mn-lt"/>
          <a:ea typeface="+mn-ea"/>
          <a:cs typeface="+mn-cs"/>
        </a:defRPr>
      </a:lvl7pPr>
      <a:lvl8pPr marL="3199440" algn="l" defTabSz="457064" rtl="0" eaLnBrk="1" latinLnBrk="0" hangingPunct="1">
        <a:defRPr sz="1800" kern="1200">
          <a:solidFill>
            <a:schemeClr val="tx1"/>
          </a:solidFill>
          <a:latin typeface="+mn-lt"/>
          <a:ea typeface="+mn-ea"/>
          <a:cs typeface="+mn-cs"/>
        </a:defRPr>
      </a:lvl8pPr>
      <a:lvl9pPr marL="3656504" algn="l" defTabSz="457064"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1849438" y="6578600"/>
            <a:ext cx="10339387" cy="284163"/>
          </a:xfrm>
          <a:prstGeom prst="rect">
            <a:avLst/>
          </a:prstGeom>
          <a:solidFill>
            <a:srgbClr val="5E6A71">
              <a:alpha val="69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2" name="Rectangle 11"/>
          <p:cNvSpPr>
            <a:spLocks/>
          </p:cNvSpPr>
          <p:nvPr/>
        </p:nvSpPr>
        <p:spPr>
          <a:xfrm flipH="1">
            <a:off x="0" y="6578600"/>
            <a:ext cx="1849438" cy="284163"/>
          </a:xfrm>
          <a:prstGeom prst="rect">
            <a:avLst/>
          </a:prstGeom>
          <a:solidFill>
            <a:srgbClr val="5E6A7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481013" y="-25400"/>
            <a:ext cx="11630025"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 name="Text Placeholder 9"/>
          <p:cNvSpPr txBox="1">
            <a:spLocks/>
          </p:cNvSpPr>
          <p:nvPr/>
        </p:nvSpPr>
        <p:spPr>
          <a:xfrm>
            <a:off x="11585575" y="6605588"/>
            <a:ext cx="603250" cy="241300"/>
          </a:xfrm>
          <a:prstGeom prst="rect">
            <a:avLst/>
          </a:prstGeom>
        </p:spPr>
        <p:txBody>
          <a:bodyPr>
            <a:norm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fontAlgn="auto" hangingPunct="1">
              <a:lnSpc>
                <a:spcPct val="90000"/>
              </a:lnSpc>
              <a:spcBef>
                <a:spcPct val="20000"/>
              </a:spcBef>
              <a:spcAft>
                <a:spcPts val="0"/>
              </a:spcAft>
              <a:buFont typeface="Arial" charset="0"/>
              <a:buNone/>
              <a:defRPr/>
            </a:pPr>
            <a:fld id="{964C6B53-FBBF-5547-9B59-8D6BF7FA2888}" type="slidenum">
              <a:rPr lang="en-US" sz="900">
                <a:solidFill>
                  <a:srgbClr val="FFFFFF"/>
                </a:solidFill>
                <a:latin typeface="Franklin Gothic Book" charset="0"/>
                <a:cs typeface="Arial" charset="0"/>
              </a:rPr>
              <a:pPr algn="ctr" eaLnBrk="1" fontAlgn="auto" hangingPunct="1">
                <a:lnSpc>
                  <a:spcPct val="90000"/>
                </a:lnSpc>
                <a:spcBef>
                  <a:spcPct val="20000"/>
                </a:spcBef>
                <a:spcAft>
                  <a:spcPts val="0"/>
                </a:spcAft>
                <a:buFont typeface="Arial" charset="0"/>
                <a:buNone/>
                <a:defRPr/>
              </a:pPr>
              <a:t>‹#›</a:t>
            </a:fld>
            <a:endParaRPr lang="en-US" sz="900">
              <a:solidFill>
                <a:srgbClr val="FFFFFF"/>
              </a:solidFill>
              <a:latin typeface="Franklin Gothic Book" charset="0"/>
              <a:cs typeface="Arial" charset="0"/>
            </a:endParaRPr>
          </a:p>
        </p:txBody>
      </p:sp>
      <p:sp>
        <p:nvSpPr>
          <p:cNvPr id="1032" name="Text Placeholder 8"/>
          <p:cNvSpPr>
            <a:spLocks noGrp="1"/>
          </p:cNvSpPr>
          <p:nvPr>
            <p:ph type="body" idx="1"/>
          </p:nvPr>
        </p:nvSpPr>
        <p:spPr bwMode="auto">
          <a:xfrm>
            <a:off x="481013" y="1047750"/>
            <a:ext cx="10969625"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4875D0EB-3041-D543-9285-E6A1DA8A19E3}"/>
              </a:ext>
            </a:extLst>
          </p:cNvPr>
          <p:cNvSpPr txBox="1"/>
          <p:nvPr userDrawn="1"/>
        </p:nvSpPr>
        <p:spPr>
          <a:xfrm>
            <a:off x="63659" y="6605588"/>
            <a:ext cx="8267541" cy="241300"/>
          </a:xfrm>
          <a:prstGeom prst="rect">
            <a:avLst/>
          </a:prstGeom>
          <a:noFill/>
        </p:spPr>
        <p:txBody>
          <a:bodyPr wrap="square">
            <a:spAutoFit/>
          </a:bodyPr>
          <a:lstStyle/>
          <a:p>
            <a:pPr fontAlgn="auto">
              <a:spcBef>
                <a:spcPts val="0"/>
              </a:spcBef>
              <a:spcAft>
                <a:spcPts val="0"/>
              </a:spcAft>
              <a:defRPr/>
            </a:pPr>
            <a:r>
              <a:rPr lang="en-US" sz="950" b="0" i="0">
                <a:solidFill>
                  <a:schemeClr val="bg1"/>
                </a:solidFill>
                <a:latin typeface="Franklin Gothic Book" panose="020B0503020102020204" pitchFamily="34" charset="0"/>
                <a:ea typeface="ＭＳ Ｐゴシック" pitchFamily="-106" charset="-128"/>
                <a:cs typeface="ＭＳ Ｐゴシック" pitchFamily="-106" charset="-128"/>
              </a:rPr>
              <a:t>U.S. DEPARTMENT OF ENERGY       OFFICE OF ENERGY EFFICIENCY &amp; RENEWABLE ENERGY  |  WATER POWER TECHNOLOGIES OFFICE</a:t>
            </a:r>
          </a:p>
        </p:txBody>
      </p:sp>
    </p:spTree>
    <p:extLst>
      <p:ext uri="{BB962C8B-B14F-4D97-AF65-F5344CB8AC3E}">
        <p14:creationId xmlns:p14="http://schemas.microsoft.com/office/powerpoint/2010/main" val="2990853935"/>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 id="2147483840" r:id="rId18"/>
    <p:sldLayoutId id="2147483841" r:id="rId19"/>
    <p:sldLayoutId id="2147483842" r:id="rId20"/>
    <p:sldLayoutId id="2147483843" r:id="rId21"/>
    <p:sldLayoutId id="2147483844" r:id="rId22"/>
    <p:sldLayoutId id="2147483845" r:id="rId23"/>
  </p:sldLayoutIdLst>
  <p:hf hdr="0" ftr="0" dt="0"/>
  <p:txStyles>
    <p:titleStyle>
      <a:lvl1pPr algn="l" defTabSz="457200" rtl="0" eaLnBrk="1" fontAlgn="base" hangingPunct="1">
        <a:spcBef>
          <a:spcPct val="0"/>
        </a:spcBef>
        <a:spcAft>
          <a:spcPct val="0"/>
        </a:spcAft>
        <a:defRPr lang="en-US" sz="3300" b="1" kern="1200" dirty="0">
          <a:solidFill>
            <a:srgbClr val="00B9EA"/>
          </a:solidFill>
          <a:latin typeface="+mj-lt"/>
          <a:ea typeface="ヒラギノ角ゴ Pro W3" charset="0"/>
          <a:cs typeface="Arial"/>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hyperlink" Target="https://support.zoom.us/hc/en-us/categories/200101697" TargetMode="External"/><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3.xml"/><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2.png"/><Relationship Id="rId1" Type="http://schemas.openxmlformats.org/officeDocument/2006/relationships/slideLayout" Target="../slideLayouts/slideLayout13.xml"/><Relationship Id="rId4" Type="http://schemas.openxmlformats.org/officeDocument/2006/relationships/image" Target="../media/image740.png"/></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13.xml"/><Relationship Id="rId5" Type="http://schemas.openxmlformats.org/officeDocument/2006/relationships/image" Target="../media/image89.png"/><Relationship Id="rId4" Type="http://schemas.openxmlformats.org/officeDocument/2006/relationships/image" Target="../media/image88.jpg"/></Relationships>
</file>

<file path=ppt/slides/_rels/slide6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7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8.jp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3.xml"/><Relationship Id="rId5" Type="http://schemas.openxmlformats.org/officeDocument/2006/relationships/image" Target="../media/image97.jpeg"/><Relationship Id="rId4" Type="http://schemas.openxmlformats.org/officeDocument/2006/relationships/image" Target="../media/image96.png"/></Relationships>
</file>

<file path=ppt/slides/_rels/slide77.xml.rels><?xml version="1.0" encoding="UTF-8" standalone="yes"?>
<Relationships xmlns="http://schemas.openxmlformats.org/package/2006/relationships"><Relationship Id="rId3" Type="http://schemas.openxmlformats.org/officeDocument/2006/relationships/hyperlink" Target="https://americanmadechallenges.org/challenges/indeep/docs/InDEEP-Prize-Rules.pdf" TargetMode="External"/><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98.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8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BB75E6-1633-4C2B-B249-8D7BA931355C}"/>
              </a:ext>
            </a:extLst>
          </p:cNvPr>
          <p:cNvSpPr txBox="1"/>
          <p:nvPr/>
        </p:nvSpPr>
        <p:spPr>
          <a:xfrm>
            <a:off x="509827" y="5139113"/>
            <a:ext cx="10435390" cy="1200329"/>
          </a:xfrm>
          <a:prstGeom prst="rect">
            <a:avLst/>
          </a:prstGeom>
          <a:noFill/>
        </p:spPr>
        <p:txBody>
          <a:bodyPr wrap="square" lIns="91440" tIns="45720" rIns="91440" bIns="45720"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ranklin Gothic Medium"/>
              </a:rPr>
              <a:t>Innovating Distributed Embedded Energy Prize (InDEEP)</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Franklin Gothic Medium"/>
              </a:rPr>
              <a:t>Introduction to Innovation Methods 3.0</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2000" dirty="0">
                <a:solidFill>
                  <a:prstClr val="white"/>
                </a:solidFill>
                <a:latin typeface="Franklin Gothic Medium"/>
              </a:rPr>
              <a:t>September</a:t>
            </a:r>
            <a:r>
              <a:rPr kumimoji="0" lang="en-US" sz="2000" b="0" i="0" u="none" strike="noStrike" kern="1200" cap="none" spc="0" normalizeH="0" baseline="0" noProof="0" dirty="0">
                <a:ln>
                  <a:noFill/>
                </a:ln>
                <a:solidFill>
                  <a:prstClr val="white"/>
                </a:solidFill>
                <a:effectLst/>
                <a:uLnTx/>
                <a:uFillTx/>
                <a:latin typeface="Franklin Gothic Medium"/>
              </a:rPr>
              <a:t> </a:t>
            </a:r>
            <a:r>
              <a:rPr lang="en-US" sz="2000" dirty="0">
                <a:solidFill>
                  <a:prstClr val="white"/>
                </a:solidFill>
                <a:latin typeface="Franklin Gothic Medium"/>
              </a:rPr>
              <a:t>19</a:t>
            </a:r>
            <a:r>
              <a:rPr kumimoji="0" lang="en-US" sz="2000" b="0" i="0" u="none" strike="noStrike" kern="1200" cap="none" spc="0" normalizeH="0" baseline="0" noProof="0" dirty="0">
                <a:ln>
                  <a:noFill/>
                </a:ln>
                <a:solidFill>
                  <a:prstClr val="white"/>
                </a:solidFill>
                <a:effectLst/>
                <a:uLnTx/>
                <a:uFillTx/>
                <a:latin typeface="Franklin Gothic Medium"/>
              </a:rPr>
              <a:t>, 2024</a:t>
            </a:r>
            <a:endParaRPr kumimoji="0" lang="en-US" sz="1800" b="0" i="0" u="none" strike="noStrike" kern="1200" cap="none" spc="0" normalizeH="0" baseline="0" noProof="0" dirty="0">
              <a:ln>
                <a:noFill/>
              </a:ln>
              <a:solidFill>
                <a:prstClr val="white"/>
              </a:solidFill>
              <a:effectLst/>
              <a:uLnTx/>
              <a:uFillTx/>
              <a:latin typeface="Franklin Gothic Book" charset="0"/>
            </a:endParaRPr>
          </a:p>
        </p:txBody>
      </p:sp>
    </p:spTree>
    <p:extLst>
      <p:ext uri="{BB962C8B-B14F-4D97-AF65-F5344CB8AC3E}">
        <p14:creationId xmlns:p14="http://schemas.microsoft.com/office/powerpoint/2010/main" val="408154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068FB1-1995-E54D-B7B8-2CBB0B74ACE4}"/>
              </a:ext>
            </a:extLst>
          </p:cNvPr>
          <p:cNvSpPr>
            <a:spLocks noGrp="1"/>
          </p:cNvSpPr>
          <p:nvPr>
            <p:ph type="sldNum" sz="quarter" idx="4"/>
          </p:nvPr>
        </p:nvSpPr>
        <p:spPr>
          <a:xfrm>
            <a:off x="11775005" y="6569492"/>
            <a:ext cx="415654" cy="253403"/>
          </a:xfrm>
          <a:prstGeom prst="rect">
            <a:avLst/>
          </a:prstGeom>
        </p:spPr>
        <p:txBody>
          <a:bodyPr/>
          <a:lstStyle/>
          <a:p>
            <a:pPr defTabSz="554160"/>
            <a:fld id="{00D414F6-50DE-7C4D-9647-F708F2004FA6}" type="slidenum">
              <a:rPr lang="en-US" sz="1092">
                <a:solidFill>
                  <a:prstClr val="white"/>
                </a:solidFill>
              </a:rPr>
              <a:pPr defTabSz="554160"/>
              <a:t>10</a:t>
            </a:fld>
            <a:endParaRPr lang="en-US" sz="1092">
              <a:solidFill>
                <a:prstClr val="white"/>
              </a:solidFill>
            </a:endParaRPr>
          </a:p>
        </p:txBody>
      </p:sp>
      <p:sp>
        <p:nvSpPr>
          <p:cNvPr id="12" name="Text Placeholder 5">
            <a:extLst>
              <a:ext uri="{FF2B5EF4-FFF2-40B4-BE49-F238E27FC236}">
                <a16:creationId xmlns:a16="http://schemas.microsoft.com/office/drawing/2014/main" id="{5FB33444-7E79-2F41-B5D5-93CC9511713A}"/>
              </a:ext>
            </a:extLst>
          </p:cNvPr>
          <p:cNvSpPr txBox="1">
            <a:spLocks/>
          </p:cNvSpPr>
          <p:nvPr/>
        </p:nvSpPr>
        <p:spPr>
          <a:xfrm>
            <a:off x="721473" y="4237216"/>
            <a:ext cx="5003469" cy="4664552"/>
          </a:xfrm>
          <a:prstGeom prst="rect">
            <a:avLst/>
          </a:prstGeom>
        </p:spPr>
        <p:txBody>
          <a:bodyPr lIns="0" tIns="0" rIns="0" bIns="0"/>
          <a:lstStyle>
            <a:lvl1pPr marL="0" eaLnBrk="1" hangingPunct="1">
              <a:defRPr sz="4800" b="0" i="0">
                <a:latin typeface="Franklin Gothic Book" panose="020B0503020102020204" pitchFamily="34"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defTabSz="554160"/>
            <a:endParaRPr lang="en-US" sz="1455">
              <a:solidFill>
                <a:prstClr val="black"/>
              </a:solidFill>
            </a:endParaRPr>
          </a:p>
        </p:txBody>
      </p:sp>
      <p:sp>
        <p:nvSpPr>
          <p:cNvPr id="3" name="Title 1">
            <a:extLst>
              <a:ext uri="{FF2B5EF4-FFF2-40B4-BE49-F238E27FC236}">
                <a16:creationId xmlns:a16="http://schemas.microsoft.com/office/drawing/2014/main" id="{7F1A08D6-0770-B98F-D37F-9096B3808569}"/>
              </a:ext>
            </a:extLst>
          </p:cNvPr>
          <p:cNvSpPr txBox="1">
            <a:spLocks/>
          </p:cNvSpPr>
          <p:nvPr/>
        </p:nvSpPr>
        <p:spPr bwMode="auto">
          <a:xfrm>
            <a:off x="1587" y="895"/>
            <a:ext cx="12185650" cy="3533848"/>
          </a:xfrm>
          <a:prstGeom prst="rect">
            <a:avLst/>
          </a:prstGeom>
          <a:solidFill>
            <a:srgbClr val="43BDBB"/>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57081" tIns="274249" rIns="457081" bIns="274249" numCol="1" anchor="ctr" anchorCtr="0" compatLnSpc="1">
            <a:prstTxWarp prst="textNoShape">
              <a:avLst/>
            </a:prstTxWarp>
          </a:bodyPr>
          <a:lstStyle>
            <a:lvl1pPr algn="l" defTabSz="457200" rtl="0" eaLnBrk="1" fontAlgn="base" hangingPunct="1">
              <a:spcBef>
                <a:spcPct val="0"/>
              </a:spcBef>
              <a:spcAft>
                <a:spcPct val="0"/>
              </a:spcAft>
              <a:defRPr lang="en-US" sz="3486" b="0" i="0" kern="1200">
                <a:solidFill>
                  <a:schemeClr val="bg1"/>
                </a:solidFill>
                <a:latin typeface="Franklin Gothic Medium"/>
                <a:ea typeface="ヒラギノ角ゴ Pro W3" charset="0"/>
                <a:cs typeface="Franklin Gothic Medium"/>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a:lstStyle>
          <a:p>
            <a:r>
              <a:rPr lang="en-US" sz="3199" dirty="0"/>
              <a:t>Innovation Process </a:t>
            </a:r>
          </a:p>
        </p:txBody>
      </p:sp>
    </p:spTree>
    <p:extLst>
      <p:ext uri="{BB962C8B-B14F-4D97-AF65-F5344CB8AC3E}">
        <p14:creationId xmlns:p14="http://schemas.microsoft.com/office/powerpoint/2010/main" val="3395324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777E3088-553E-C6CA-0804-93BCDB97A8D5}"/>
              </a:ext>
            </a:extLst>
          </p:cNvPr>
          <p:cNvSpPr/>
          <p:nvPr/>
        </p:nvSpPr>
        <p:spPr>
          <a:xfrm>
            <a:off x="650633" y="1899138"/>
            <a:ext cx="10788162" cy="3613639"/>
          </a:xfrm>
          <a:prstGeom prst="roundRect">
            <a:avLst/>
          </a:prstGeom>
          <a:gradFill>
            <a:gsLst>
              <a:gs pos="0">
                <a:schemeClr val="accent4">
                  <a:tint val="100000"/>
                  <a:shade val="100000"/>
                  <a:satMod val="130000"/>
                  <a:alpha val="51000"/>
                </a:schemeClr>
              </a:gs>
              <a:gs pos="100000">
                <a:schemeClr val="accent4">
                  <a:tint val="50000"/>
                  <a:shade val="100000"/>
                  <a:satMod val="350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sz="3199" dirty="0"/>
              <a:t>Innovation Process </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sp>
        <p:nvSpPr>
          <p:cNvPr id="19" name="Rectangle: Rounded Corners 18">
            <a:extLst>
              <a:ext uri="{FF2B5EF4-FFF2-40B4-BE49-F238E27FC236}">
                <a16:creationId xmlns:a16="http://schemas.microsoft.com/office/drawing/2014/main" id="{64B010F6-19C1-E501-D7BD-56BC8039AFF5}"/>
              </a:ext>
            </a:extLst>
          </p:cNvPr>
          <p:cNvSpPr/>
          <p:nvPr/>
        </p:nvSpPr>
        <p:spPr>
          <a:xfrm>
            <a:off x="1025717" y="2180491"/>
            <a:ext cx="2183179" cy="305972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Problem &amp;</a:t>
            </a:r>
            <a:br>
              <a:rPr lang="en-US" sz="2400" dirty="0"/>
            </a:br>
            <a:r>
              <a:rPr lang="en-US" sz="2400" dirty="0"/>
              <a:t>Opportunity</a:t>
            </a:r>
          </a:p>
          <a:p>
            <a:pPr algn="ctr"/>
            <a:r>
              <a:rPr lang="en-US" sz="2400" dirty="0"/>
              <a:t>Statement </a:t>
            </a:r>
          </a:p>
        </p:txBody>
      </p:sp>
      <p:sp>
        <p:nvSpPr>
          <p:cNvPr id="20" name="Rectangle: Rounded Corners 19">
            <a:extLst>
              <a:ext uri="{FF2B5EF4-FFF2-40B4-BE49-F238E27FC236}">
                <a16:creationId xmlns:a16="http://schemas.microsoft.com/office/drawing/2014/main" id="{81DF04E9-B867-F975-6F4E-2830CF907AB9}"/>
              </a:ext>
            </a:extLst>
          </p:cNvPr>
          <p:cNvSpPr/>
          <p:nvPr/>
        </p:nvSpPr>
        <p:spPr>
          <a:xfrm>
            <a:off x="6202777" y="2180491"/>
            <a:ext cx="2183179" cy="305972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Assessment</a:t>
            </a:r>
          </a:p>
        </p:txBody>
      </p:sp>
      <p:sp>
        <p:nvSpPr>
          <p:cNvPr id="21" name="Rectangle: Rounded Corners 20">
            <a:extLst>
              <a:ext uri="{FF2B5EF4-FFF2-40B4-BE49-F238E27FC236}">
                <a16:creationId xmlns:a16="http://schemas.microsoft.com/office/drawing/2014/main" id="{2593F79E-9ACE-8ACE-565A-744BDC2EA90C}"/>
              </a:ext>
            </a:extLst>
          </p:cNvPr>
          <p:cNvSpPr/>
          <p:nvPr/>
        </p:nvSpPr>
        <p:spPr>
          <a:xfrm>
            <a:off x="3614247" y="2180491"/>
            <a:ext cx="2183179" cy="305972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Ideation</a:t>
            </a:r>
          </a:p>
        </p:txBody>
      </p:sp>
      <p:sp>
        <p:nvSpPr>
          <p:cNvPr id="22" name="Rectangle: Rounded Corners 21">
            <a:extLst>
              <a:ext uri="{FF2B5EF4-FFF2-40B4-BE49-F238E27FC236}">
                <a16:creationId xmlns:a16="http://schemas.microsoft.com/office/drawing/2014/main" id="{F560F091-D3A5-0DAF-F3BE-8955F80E1189}"/>
              </a:ext>
            </a:extLst>
          </p:cNvPr>
          <p:cNvSpPr/>
          <p:nvPr/>
        </p:nvSpPr>
        <p:spPr>
          <a:xfrm>
            <a:off x="8815701" y="2180491"/>
            <a:ext cx="2183179" cy="305972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Development</a:t>
            </a:r>
          </a:p>
        </p:txBody>
      </p:sp>
    </p:spTree>
    <p:extLst>
      <p:ext uri="{BB962C8B-B14F-4D97-AF65-F5344CB8AC3E}">
        <p14:creationId xmlns:p14="http://schemas.microsoft.com/office/powerpoint/2010/main" val="311637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9" grpId="0" animBg="1"/>
      <p:bldP spid="20" grpId="0" animBg="1"/>
      <p:bldP spid="21"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Innovation Process </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sp>
        <p:nvSpPr>
          <p:cNvPr id="18" name="Content Placeholder 2">
            <a:extLst>
              <a:ext uri="{FF2B5EF4-FFF2-40B4-BE49-F238E27FC236}">
                <a16:creationId xmlns:a16="http://schemas.microsoft.com/office/drawing/2014/main" id="{8B2B2DC7-627B-C55A-318C-E167D77E479E}"/>
              </a:ext>
            </a:extLst>
          </p:cNvPr>
          <p:cNvSpPr>
            <a:spLocks noGrp="1"/>
          </p:cNvSpPr>
          <p:nvPr/>
        </p:nvSpPr>
        <p:spPr bwMode="auto">
          <a:xfrm>
            <a:off x="620366" y="1219921"/>
            <a:ext cx="9101150" cy="5031410"/>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 uri="{FAA26D3D-D897-4be2-8F04-BA451C77F1D7}">
              <ma14:placeholderFlag xmlns="" xmlns:ma14="http://schemas.microsoft.com/office/mac/drawingml/2011/main" xmlns:lc="http://schemas.openxmlformats.org/drawingml/2006/lockedCanva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GB" b="1" dirty="0"/>
              <a:t>Problem &amp; Opportunity Statement</a:t>
            </a:r>
          </a:p>
          <a:p>
            <a:r>
              <a:rPr lang="en-GB" dirty="0"/>
              <a:t>Solution agnostic formulation</a:t>
            </a:r>
          </a:p>
          <a:p>
            <a:r>
              <a:rPr lang="en-GB" dirty="0"/>
              <a:t>Functions/functional requirements </a:t>
            </a:r>
            <a:br>
              <a:rPr lang="en-GB" dirty="0"/>
            </a:br>
            <a:r>
              <a:rPr lang="en-GB" i="1" dirty="0"/>
              <a:t>“What the system is to do”</a:t>
            </a:r>
          </a:p>
          <a:p>
            <a:r>
              <a:rPr lang="en-GB" dirty="0"/>
              <a:t>Functional system</a:t>
            </a:r>
          </a:p>
          <a:p>
            <a:r>
              <a:rPr lang="en-GB" dirty="0"/>
              <a:t>Functional hierarchy </a:t>
            </a:r>
          </a:p>
          <a:p>
            <a:r>
              <a:rPr lang="en-GB" dirty="0"/>
              <a:t>Functional compatibility   </a:t>
            </a:r>
          </a:p>
          <a:p>
            <a:pPr marL="0" indent="0">
              <a:buNone/>
            </a:pPr>
            <a:endParaRPr lang="en-US" b="1" i="1" dirty="0"/>
          </a:p>
        </p:txBody>
      </p:sp>
    </p:spTree>
    <p:extLst>
      <p:ext uri="{BB962C8B-B14F-4D97-AF65-F5344CB8AC3E}">
        <p14:creationId xmlns:p14="http://schemas.microsoft.com/office/powerpoint/2010/main" val="566243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Innovation Process </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sp>
        <p:nvSpPr>
          <p:cNvPr id="18" name="Content Placeholder 2">
            <a:extLst>
              <a:ext uri="{FF2B5EF4-FFF2-40B4-BE49-F238E27FC236}">
                <a16:creationId xmlns:a16="http://schemas.microsoft.com/office/drawing/2014/main" id="{8B2B2DC7-627B-C55A-318C-E167D77E479E}"/>
              </a:ext>
            </a:extLst>
          </p:cNvPr>
          <p:cNvSpPr>
            <a:spLocks noGrp="1"/>
          </p:cNvSpPr>
          <p:nvPr/>
        </p:nvSpPr>
        <p:spPr bwMode="auto">
          <a:xfrm>
            <a:off x="620366" y="1219921"/>
            <a:ext cx="9101150" cy="5031410"/>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 uri="{FAA26D3D-D897-4be2-8F04-BA451C77F1D7}">
              <ma14:placeholderFlag xmlns:lc="http://schemas.openxmlformats.org/drawingml/2006/lockedCanvas"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GB" b="1" dirty="0"/>
              <a:t>Ideation</a:t>
            </a:r>
          </a:p>
          <a:p>
            <a:r>
              <a:rPr lang="en-GB" dirty="0"/>
              <a:t>Idea generation process</a:t>
            </a:r>
          </a:p>
          <a:p>
            <a:r>
              <a:rPr lang="en-GB" dirty="0"/>
              <a:t>Driven by functional requirements </a:t>
            </a:r>
            <a:br>
              <a:rPr lang="en-GB" dirty="0"/>
            </a:br>
            <a:r>
              <a:rPr lang="en-GB" dirty="0"/>
              <a:t>of the problem &amp; opportunity statement</a:t>
            </a:r>
          </a:p>
          <a:p>
            <a:r>
              <a:rPr lang="en-GB" dirty="0"/>
              <a:t>Application of different idea generation methods </a:t>
            </a:r>
          </a:p>
          <a:p>
            <a:r>
              <a:rPr lang="en-GB" dirty="0"/>
              <a:t>Different application approaches of a given method</a:t>
            </a:r>
          </a:p>
          <a:p>
            <a:r>
              <a:rPr lang="en-GB" dirty="0"/>
              <a:t>Generation of multiple concepts </a:t>
            </a:r>
          </a:p>
          <a:p>
            <a:r>
              <a:rPr lang="en-GB" dirty="0"/>
              <a:t>Generation by multiple players/teams</a:t>
            </a:r>
          </a:p>
          <a:p>
            <a:pPr marL="342891" lvl="1" indent="0">
              <a:buNone/>
            </a:pPr>
            <a:r>
              <a:rPr lang="en-GB" dirty="0"/>
              <a:t> </a:t>
            </a:r>
            <a:endParaRPr lang="en-US" b="1" i="1" dirty="0"/>
          </a:p>
        </p:txBody>
      </p:sp>
    </p:spTree>
    <p:extLst>
      <p:ext uri="{BB962C8B-B14F-4D97-AF65-F5344CB8AC3E}">
        <p14:creationId xmlns:p14="http://schemas.microsoft.com/office/powerpoint/2010/main" val="4185030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Innovation Process </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sp>
        <p:nvSpPr>
          <p:cNvPr id="18" name="Content Placeholder 2">
            <a:extLst>
              <a:ext uri="{FF2B5EF4-FFF2-40B4-BE49-F238E27FC236}">
                <a16:creationId xmlns:a16="http://schemas.microsoft.com/office/drawing/2014/main" id="{8B2B2DC7-627B-C55A-318C-E167D77E479E}"/>
              </a:ext>
            </a:extLst>
          </p:cNvPr>
          <p:cNvSpPr>
            <a:spLocks noGrp="1"/>
          </p:cNvSpPr>
          <p:nvPr/>
        </p:nvSpPr>
        <p:spPr bwMode="auto">
          <a:xfrm>
            <a:off x="620366" y="1219921"/>
            <a:ext cx="9101150" cy="5031410"/>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 uri="{FAA26D3D-D897-4be2-8F04-BA451C77F1D7}">
              <ma14:placeholderFlag xmlns="" xmlns:ma14="http://schemas.microsoft.com/office/mac/drawingml/2011/main" xmlns:lc="http://schemas.openxmlformats.org/drawingml/2006/lockedCanva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GB" b="1" dirty="0"/>
              <a:t>Assessment</a:t>
            </a:r>
          </a:p>
          <a:p>
            <a:r>
              <a:rPr lang="en-GB" dirty="0"/>
              <a:t>Formulation and application of assessment methods and tools for technology concepts and technology designs </a:t>
            </a:r>
          </a:p>
          <a:p>
            <a:r>
              <a:rPr lang="en-GB" dirty="0"/>
              <a:t>Driven and expressed by </a:t>
            </a:r>
            <a:br>
              <a:rPr lang="en-GB" dirty="0"/>
            </a:br>
            <a:r>
              <a:rPr lang="en-GB" dirty="0"/>
              <a:t>Capabilities</a:t>
            </a:r>
            <a:br>
              <a:rPr lang="en-GB" dirty="0"/>
            </a:br>
            <a:r>
              <a:rPr lang="en-GB" i="1" dirty="0"/>
              <a:t>“What the system is to be”</a:t>
            </a:r>
          </a:p>
          <a:p>
            <a:r>
              <a:rPr lang="en-GB" dirty="0"/>
              <a:t>Identifying strengths &amp; weaknesses</a:t>
            </a:r>
          </a:p>
          <a:p>
            <a:r>
              <a:rPr lang="en-GB" dirty="0"/>
              <a:t>Prioritization </a:t>
            </a:r>
          </a:p>
          <a:p>
            <a:r>
              <a:rPr lang="en-GB" dirty="0"/>
              <a:t>Merging </a:t>
            </a:r>
          </a:p>
          <a:p>
            <a:r>
              <a:rPr lang="en-GB" dirty="0"/>
              <a:t>Down-selection </a:t>
            </a:r>
          </a:p>
          <a:p>
            <a:r>
              <a:rPr lang="en-GB" dirty="0"/>
              <a:t>Improving </a:t>
            </a:r>
          </a:p>
          <a:p>
            <a:pPr marL="0" indent="0">
              <a:buNone/>
            </a:pPr>
            <a:endParaRPr lang="en-US" b="1" i="1" dirty="0"/>
          </a:p>
        </p:txBody>
      </p:sp>
    </p:spTree>
    <p:extLst>
      <p:ext uri="{BB962C8B-B14F-4D97-AF65-F5344CB8AC3E}">
        <p14:creationId xmlns:p14="http://schemas.microsoft.com/office/powerpoint/2010/main" val="4133496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Innovation Process </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sp>
        <p:nvSpPr>
          <p:cNvPr id="18" name="Content Placeholder 2">
            <a:extLst>
              <a:ext uri="{FF2B5EF4-FFF2-40B4-BE49-F238E27FC236}">
                <a16:creationId xmlns:a16="http://schemas.microsoft.com/office/drawing/2014/main" id="{8B2B2DC7-627B-C55A-318C-E167D77E479E}"/>
              </a:ext>
            </a:extLst>
          </p:cNvPr>
          <p:cNvSpPr>
            <a:spLocks noGrp="1"/>
          </p:cNvSpPr>
          <p:nvPr/>
        </p:nvSpPr>
        <p:spPr bwMode="auto">
          <a:xfrm>
            <a:off x="620366" y="1219921"/>
            <a:ext cx="9101150" cy="5031410"/>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 uri="{FAA26D3D-D897-4be2-8F04-BA451C77F1D7}">
              <ma14:placeholderFlag xmlns:lc="http://schemas.openxmlformats.org/drawingml/2006/lockedCanvas"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GB" b="1" dirty="0"/>
              <a:t>Development</a:t>
            </a:r>
          </a:p>
          <a:p>
            <a:r>
              <a:rPr lang="en-GB" dirty="0"/>
              <a:t>Improving technology performance</a:t>
            </a:r>
          </a:p>
          <a:p>
            <a:r>
              <a:rPr lang="en-GB" dirty="0"/>
              <a:t>Improving technology maturity </a:t>
            </a:r>
          </a:p>
          <a:p>
            <a:r>
              <a:rPr lang="en-GB" dirty="0"/>
              <a:t>Iteration </a:t>
            </a:r>
          </a:p>
          <a:p>
            <a:r>
              <a:rPr lang="en-GB" dirty="0"/>
              <a:t>Continuation and relation of </a:t>
            </a:r>
          </a:p>
          <a:p>
            <a:pPr lvl="1"/>
            <a:r>
              <a:rPr lang="en-GB" dirty="0"/>
              <a:t>Problem &amp; opportunity statement refinement</a:t>
            </a:r>
          </a:p>
          <a:p>
            <a:pPr lvl="1"/>
            <a:r>
              <a:rPr lang="en-GB" dirty="0"/>
              <a:t>Idea generation methods and application </a:t>
            </a:r>
          </a:p>
          <a:p>
            <a:pPr lvl="1"/>
            <a:r>
              <a:rPr lang="en-GB" dirty="0"/>
              <a:t>Assessment method, tools and application</a:t>
            </a:r>
          </a:p>
          <a:p>
            <a:pPr marL="0" indent="0">
              <a:buNone/>
            </a:pPr>
            <a:endParaRPr lang="en-US" b="1" i="1" dirty="0"/>
          </a:p>
        </p:txBody>
      </p:sp>
    </p:spTree>
    <p:extLst>
      <p:ext uri="{BB962C8B-B14F-4D97-AF65-F5344CB8AC3E}">
        <p14:creationId xmlns:p14="http://schemas.microsoft.com/office/powerpoint/2010/main" val="7268010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System Engineering</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sp>
        <p:nvSpPr>
          <p:cNvPr id="18" name="Content Placeholder 2">
            <a:extLst>
              <a:ext uri="{FF2B5EF4-FFF2-40B4-BE49-F238E27FC236}">
                <a16:creationId xmlns:a16="http://schemas.microsoft.com/office/drawing/2014/main" id="{8B2B2DC7-627B-C55A-318C-E167D77E479E}"/>
              </a:ext>
            </a:extLst>
          </p:cNvPr>
          <p:cNvSpPr>
            <a:spLocks noGrp="1"/>
          </p:cNvSpPr>
          <p:nvPr/>
        </p:nvSpPr>
        <p:spPr bwMode="auto">
          <a:xfrm>
            <a:off x="620366" y="1219921"/>
            <a:ext cx="9101150" cy="5031410"/>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 uri="{FAA26D3D-D897-4be2-8F04-BA451C77F1D7}">
              <ma14:placeholderFlag xmlns="" xmlns:ma14="http://schemas.microsoft.com/office/mac/drawingml/2011/main" xmlns:lc="http://schemas.openxmlformats.org/drawingml/2006/lockedCanva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GB" dirty="0"/>
              <a:t>Formulating Problem and Opportunity Statement </a:t>
            </a:r>
          </a:p>
          <a:p>
            <a:pPr marL="0" indent="0">
              <a:buNone/>
            </a:pPr>
            <a:endParaRPr lang="en-US" b="1" i="1" dirty="0"/>
          </a:p>
        </p:txBody>
      </p:sp>
      <p:grpSp>
        <p:nvGrpSpPr>
          <p:cNvPr id="40" name="Group 39">
            <a:extLst>
              <a:ext uri="{FF2B5EF4-FFF2-40B4-BE49-F238E27FC236}">
                <a16:creationId xmlns:a16="http://schemas.microsoft.com/office/drawing/2014/main" id="{1826A521-D266-2E39-E623-2A9DE5EE3987}"/>
              </a:ext>
            </a:extLst>
          </p:cNvPr>
          <p:cNvGrpSpPr/>
          <p:nvPr/>
        </p:nvGrpSpPr>
        <p:grpSpPr>
          <a:xfrm>
            <a:off x="7092077" y="3592299"/>
            <a:ext cx="1859226" cy="1015270"/>
            <a:chOff x="6623499" y="3572637"/>
            <a:chExt cx="1859226" cy="1015270"/>
          </a:xfrm>
        </p:grpSpPr>
        <p:sp>
          <p:nvSpPr>
            <p:cNvPr id="41" name="Rectangle: Rounded Corners 40">
              <a:extLst>
                <a:ext uri="{FF2B5EF4-FFF2-40B4-BE49-F238E27FC236}">
                  <a16:creationId xmlns:a16="http://schemas.microsoft.com/office/drawing/2014/main" id="{74DDB5F7-D535-2EFD-1694-DE683664212E}"/>
                </a:ext>
              </a:extLst>
            </p:cNvPr>
            <p:cNvSpPr/>
            <p:nvPr/>
          </p:nvSpPr>
          <p:spPr>
            <a:xfrm>
              <a:off x="6996190" y="3747167"/>
              <a:ext cx="1486535" cy="8407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100"/>
                </a:spcAft>
              </a:pPr>
              <a:r>
                <a:rPr lang="en-US" sz="1400" b="1">
                  <a:solidFill>
                    <a:srgbClr val="92D050"/>
                  </a:solidFill>
                  <a:effectLst/>
                  <a:ea typeface="Calibri" panose="020F0502020204030204" pitchFamily="34" charset="0"/>
                  <a:cs typeface="Times New Roman" panose="02020603050405020304" pitchFamily="18" charset="0"/>
                </a:rPr>
                <a:t>Assessment</a:t>
              </a:r>
              <a:r>
                <a:rPr lang="en-US" sz="1400">
                  <a:solidFill>
                    <a:srgbClr val="92D050"/>
                  </a:solidFill>
                  <a:effectLst/>
                  <a:ea typeface="Calibri" panose="020F0502020204030204" pitchFamily="34" charset="0"/>
                  <a:cs typeface="Times New Roman" panose="02020603050405020304" pitchFamily="18" charset="0"/>
                </a:rPr>
                <a:t> </a:t>
              </a:r>
            </a:p>
            <a:p>
              <a:pPr marL="0" marR="0" algn="ctr">
                <a:lnSpc>
                  <a:spcPct val="107000"/>
                </a:lnSpc>
                <a:spcBef>
                  <a:spcPts val="0"/>
                </a:spcBef>
                <a:spcAft>
                  <a:spcPts val="100"/>
                </a:spcAft>
              </a:pPr>
              <a:r>
                <a:rPr lang="en-US" sz="900">
                  <a:effectLst/>
                  <a:ea typeface="Calibri" panose="020F0502020204030204" pitchFamily="34" charset="0"/>
                  <a:cs typeface="Times New Roman" panose="02020603050405020304" pitchFamily="18" charset="0"/>
                </a:rPr>
                <a:t>driven by </a:t>
              </a:r>
            </a:p>
            <a:p>
              <a:pPr marL="0" marR="0" algn="ctr">
                <a:lnSpc>
                  <a:spcPct val="107000"/>
                </a:lnSpc>
                <a:spcBef>
                  <a:spcPts val="0"/>
                </a:spcBef>
                <a:spcAft>
                  <a:spcPts val="100"/>
                </a:spcAft>
              </a:pPr>
              <a:r>
                <a:rPr lang="en-US" sz="1400">
                  <a:effectLst/>
                  <a:ea typeface="Calibri" panose="020F0502020204030204" pitchFamily="34" charset="0"/>
                  <a:cs typeface="Times New Roman" panose="02020603050405020304" pitchFamily="18" charset="0"/>
                </a:rPr>
                <a:t>Capabilities</a:t>
              </a:r>
            </a:p>
          </p:txBody>
        </p:sp>
        <p:sp>
          <p:nvSpPr>
            <p:cNvPr id="42" name="Arrow: Bent 41">
              <a:extLst>
                <a:ext uri="{FF2B5EF4-FFF2-40B4-BE49-F238E27FC236}">
                  <a16:creationId xmlns:a16="http://schemas.microsoft.com/office/drawing/2014/main" id="{FF6CF488-A6A1-69EC-62A5-3EE1C54732AD}"/>
                </a:ext>
              </a:extLst>
            </p:cNvPr>
            <p:cNvSpPr/>
            <p:nvPr/>
          </p:nvSpPr>
          <p:spPr>
            <a:xfrm rot="5400000">
              <a:off x="7135309" y="3060827"/>
              <a:ext cx="167640" cy="1191260"/>
            </a:xfrm>
            <a:prstGeom prst="bentArrow">
              <a:avLst>
                <a:gd name="adj1" fmla="val 42081"/>
                <a:gd name="adj2" fmla="val 41767"/>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43" name="Group 42">
            <a:extLst>
              <a:ext uri="{FF2B5EF4-FFF2-40B4-BE49-F238E27FC236}">
                <a16:creationId xmlns:a16="http://schemas.microsoft.com/office/drawing/2014/main" id="{4038332F-1BAD-B81D-3631-89765F693F1E}"/>
              </a:ext>
            </a:extLst>
          </p:cNvPr>
          <p:cNvGrpSpPr/>
          <p:nvPr/>
        </p:nvGrpSpPr>
        <p:grpSpPr>
          <a:xfrm>
            <a:off x="7092077" y="1988484"/>
            <a:ext cx="1859225" cy="1011332"/>
            <a:chOff x="6623499" y="1968822"/>
            <a:chExt cx="1859225" cy="1011332"/>
          </a:xfrm>
        </p:grpSpPr>
        <p:sp>
          <p:nvSpPr>
            <p:cNvPr id="44" name="Rectangle: Rounded Corners 43">
              <a:extLst>
                <a:ext uri="{FF2B5EF4-FFF2-40B4-BE49-F238E27FC236}">
                  <a16:creationId xmlns:a16="http://schemas.microsoft.com/office/drawing/2014/main" id="{34FB7CC0-800C-ED5A-CBC8-F728BF4C07BA}"/>
                </a:ext>
              </a:extLst>
            </p:cNvPr>
            <p:cNvSpPr/>
            <p:nvPr/>
          </p:nvSpPr>
          <p:spPr>
            <a:xfrm>
              <a:off x="6996189" y="1968822"/>
              <a:ext cx="1486535" cy="8407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100"/>
                </a:spcAft>
              </a:pPr>
              <a:r>
                <a:rPr lang="en-US" sz="1400" b="1">
                  <a:solidFill>
                    <a:srgbClr val="92D050"/>
                  </a:solidFill>
                  <a:effectLst/>
                  <a:ea typeface="Calibri" panose="020F0502020204030204" pitchFamily="34" charset="0"/>
                  <a:cs typeface="Times New Roman" panose="02020603050405020304" pitchFamily="18" charset="0"/>
                </a:rPr>
                <a:t>Innovation</a:t>
              </a:r>
              <a:r>
                <a:rPr lang="en-US" sz="1400">
                  <a:solidFill>
                    <a:srgbClr val="92D050"/>
                  </a:solidFill>
                  <a:effectLst/>
                  <a:ea typeface="Calibri" panose="020F0502020204030204" pitchFamily="34" charset="0"/>
                  <a:cs typeface="Times New Roman" panose="02020603050405020304" pitchFamily="18" charset="0"/>
                </a:rPr>
                <a:t> </a:t>
              </a:r>
            </a:p>
            <a:p>
              <a:pPr marL="0" marR="0" algn="ctr">
                <a:lnSpc>
                  <a:spcPct val="107000"/>
                </a:lnSpc>
                <a:spcBef>
                  <a:spcPts val="0"/>
                </a:spcBef>
                <a:spcAft>
                  <a:spcPts val="100"/>
                </a:spcAft>
              </a:pPr>
              <a:r>
                <a:rPr lang="en-US" sz="900">
                  <a:effectLst/>
                  <a:ea typeface="Calibri" panose="020F0502020204030204" pitchFamily="34" charset="0"/>
                  <a:cs typeface="Times New Roman" panose="02020603050405020304" pitchFamily="18" charset="0"/>
                </a:rPr>
                <a:t>driven by </a:t>
              </a:r>
            </a:p>
            <a:p>
              <a:pPr marL="0" marR="0" algn="ctr">
                <a:lnSpc>
                  <a:spcPct val="107000"/>
                </a:lnSpc>
                <a:spcBef>
                  <a:spcPts val="0"/>
                </a:spcBef>
                <a:spcAft>
                  <a:spcPts val="100"/>
                </a:spcAft>
              </a:pPr>
              <a:r>
                <a:rPr lang="en-US" sz="1400">
                  <a:effectLst/>
                  <a:ea typeface="Calibri" panose="020F0502020204030204" pitchFamily="34" charset="0"/>
                  <a:cs typeface="Times New Roman" panose="02020603050405020304" pitchFamily="18" charset="0"/>
                </a:rPr>
                <a:t>Functions</a:t>
              </a:r>
            </a:p>
          </p:txBody>
        </p:sp>
        <p:sp>
          <p:nvSpPr>
            <p:cNvPr id="45" name="Arrow: Bent 44">
              <a:extLst>
                <a:ext uri="{FF2B5EF4-FFF2-40B4-BE49-F238E27FC236}">
                  <a16:creationId xmlns:a16="http://schemas.microsoft.com/office/drawing/2014/main" id="{4DC7C666-698D-0C18-7D20-D9CB7928DE8B}"/>
                </a:ext>
              </a:extLst>
            </p:cNvPr>
            <p:cNvSpPr/>
            <p:nvPr/>
          </p:nvSpPr>
          <p:spPr>
            <a:xfrm rot="5400000" flipH="1">
              <a:off x="7135309" y="2300704"/>
              <a:ext cx="167640" cy="1191260"/>
            </a:xfrm>
            <a:prstGeom prst="bentArrow">
              <a:avLst>
                <a:gd name="adj1" fmla="val 42081"/>
                <a:gd name="adj2" fmla="val 41767"/>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46" name="Group 45">
            <a:extLst>
              <a:ext uri="{FF2B5EF4-FFF2-40B4-BE49-F238E27FC236}">
                <a16:creationId xmlns:a16="http://schemas.microsoft.com/office/drawing/2014/main" id="{F653E060-B64A-723A-1FFA-EADA5E1E46A8}"/>
              </a:ext>
            </a:extLst>
          </p:cNvPr>
          <p:cNvGrpSpPr/>
          <p:nvPr/>
        </p:nvGrpSpPr>
        <p:grpSpPr>
          <a:xfrm>
            <a:off x="8951303" y="3771063"/>
            <a:ext cx="1871325" cy="840740"/>
            <a:chOff x="8482725" y="3760279"/>
            <a:chExt cx="1871325" cy="840740"/>
          </a:xfrm>
        </p:grpSpPr>
        <p:sp>
          <p:nvSpPr>
            <p:cNvPr id="47" name="Arrow: Right 46">
              <a:extLst>
                <a:ext uri="{FF2B5EF4-FFF2-40B4-BE49-F238E27FC236}">
                  <a16:creationId xmlns:a16="http://schemas.microsoft.com/office/drawing/2014/main" id="{26141BE4-2113-12CB-3E89-C178938D6FDE}"/>
                </a:ext>
              </a:extLst>
            </p:cNvPr>
            <p:cNvSpPr/>
            <p:nvPr/>
          </p:nvSpPr>
          <p:spPr>
            <a:xfrm>
              <a:off x="8482725" y="4013831"/>
              <a:ext cx="384790" cy="3263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8" name="Rectangle: Rounded Corners 47">
              <a:extLst>
                <a:ext uri="{FF2B5EF4-FFF2-40B4-BE49-F238E27FC236}">
                  <a16:creationId xmlns:a16="http://schemas.microsoft.com/office/drawing/2014/main" id="{0B873B5C-C06A-13AD-5107-8A562C7ED561}"/>
                </a:ext>
              </a:extLst>
            </p:cNvPr>
            <p:cNvSpPr/>
            <p:nvPr/>
          </p:nvSpPr>
          <p:spPr>
            <a:xfrm>
              <a:off x="8867515" y="3760279"/>
              <a:ext cx="1486535" cy="8407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100"/>
                </a:spcAft>
              </a:pPr>
              <a:r>
                <a:rPr lang="en-US" sz="1400" b="1">
                  <a:solidFill>
                    <a:srgbClr val="92D050"/>
                  </a:solidFill>
                  <a:effectLst/>
                  <a:ea typeface="Calibri" panose="020F0502020204030204" pitchFamily="34" charset="0"/>
                  <a:cs typeface="Times New Roman" panose="02020603050405020304" pitchFamily="18" charset="0"/>
                </a:rPr>
                <a:t>Assessment</a:t>
              </a:r>
              <a:r>
                <a:rPr lang="en-US" sz="1400">
                  <a:solidFill>
                    <a:srgbClr val="92D050"/>
                  </a:solidFill>
                  <a:effectLst/>
                  <a:ea typeface="Calibri" panose="020F0502020204030204" pitchFamily="34" charset="0"/>
                  <a:cs typeface="Times New Roman" panose="02020603050405020304" pitchFamily="18" charset="0"/>
                </a:rPr>
                <a:t> </a:t>
              </a:r>
            </a:p>
            <a:p>
              <a:pPr marL="0" marR="0" algn="ctr">
                <a:lnSpc>
                  <a:spcPct val="107000"/>
                </a:lnSpc>
                <a:spcBef>
                  <a:spcPts val="0"/>
                </a:spcBef>
                <a:spcAft>
                  <a:spcPts val="100"/>
                </a:spcAft>
              </a:pPr>
              <a:r>
                <a:rPr lang="en-US" sz="900">
                  <a:effectLst/>
                  <a:ea typeface="Calibri" panose="020F0502020204030204" pitchFamily="34" charset="0"/>
                  <a:cs typeface="Times New Roman" panose="02020603050405020304" pitchFamily="18" charset="0"/>
                </a:rPr>
                <a:t>implemented by </a:t>
              </a:r>
            </a:p>
            <a:p>
              <a:pPr marL="0" marR="0" algn="ctr">
                <a:lnSpc>
                  <a:spcPct val="107000"/>
                </a:lnSpc>
                <a:spcBef>
                  <a:spcPts val="0"/>
                </a:spcBef>
                <a:spcAft>
                  <a:spcPts val="100"/>
                </a:spcAft>
              </a:pPr>
              <a:r>
                <a:rPr lang="en-US" sz="1400" b="1">
                  <a:effectLst/>
                  <a:ea typeface="Calibri" panose="020F0502020204030204" pitchFamily="34" charset="0"/>
                  <a:cs typeface="Times New Roman" panose="02020603050405020304" pitchFamily="18" charset="0"/>
                </a:rPr>
                <a:t>TPL</a:t>
              </a:r>
            </a:p>
          </p:txBody>
        </p:sp>
      </p:grpSp>
      <p:grpSp>
        <p:nvGrpSpPr>
          <p:cNvPr id="49" name="Group 48">
            <a:extLst>
              <a:ext uri="{FF2B5EF4-FFF2-40B4-BE49-F238E27FC236}">
                <a16:creationId xmlns:a16="http://schemas.microsoft.com/office/drawing/2014/main" id="{9D8F5DC5-B8BC-1DE5-9AC3-B8A3E6199492}"/>
              </a:ext>
            </a:extLst>
          </p:cNvPr>
          <p:cNvGrpSpPr/>
          <p:nvPr/>
        </p:nvGrpSpPr>
        <p:grpSpPr>
          <a:xfrm>
            <a:off x="8951301" y="1979606"/>
            <a:ext cx="1848839" cy="840740"/>
            <a:chOff x="8482723" y="1959944"/>
            <a:chExt cx="1848839" cy="840740"/>
          </a:xfrm>
        </p:grpSpPr>
        <p:sp>
          <p:nvSpPr>
            <p:cNvPr id="50" name="Arrow: Right 49">
              <a:extLst>
                <a:ext uri="{FF2B5EF4-FFF2-40B4-BE49-F238E27FC236}">
                  <a16:creationId xmlns:a16="http://schemas.microsoft.com/office/drawing/2014/main" id="{00BC6CA4-A792-989E-CF5B-E1C199F01290}"/>
                </a:ext>
              </a:extLst>
            </p:cNvPr>
            <p:cNvSpPr/>
            <p:nvPr/>
          </p:nvSpPr>
          <p:spPr>
            <a:xfrm>
              <a:off x="8482723" y="2232242"/>
              <a:ext cx="362303" cy="3263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1" name="Rectangle: Rounded Corners 50">
              <a:extLst>
                <a:ext uri="{FF2B5EF4-FFF2-40B4-BE49-F238E27FC236}">
                  <a16:creationId xmlns:a16="http://schemas.microsoft.com/office/drawing/2014/main" id="{C0A3FBBF-D63E-80B6-7A1F-205ED95EF589}"/>
                </a:ext>
              </a:extLst>
            </p:cNvPr>
            <p:cNvSpPr/>
            <p:nvPr/>
          </p:nvSpPr>
          <p:spPr>
            <a:xfrm>
              <a:off x="8845027" y="1959944"/>
              <a:ext cx="1486535" cy="8407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100"/>
                </a:spcAft>
              </a:pPr>
              <a:r>
                <a:rPr lang="en-US" sz="1400" b="1">
                  <a:solidFill>
                    <a:srgbClr val="92D050"/>
                  </a:solidFill>
                  <a:effectLst/>
                  <a:ea typeface="Calibri" panose="020F0502020204030204" pitchFamily="34" charset="0"/>
                  <a:cs typeface="Times New Roman" panose="02020603050405020304" pitchFamily="18" charset="0"/>
                </a:rPr>
                <a:t>Innovation</a:t>
              </a:r>
              <a:r>
                <a:rPr lang="en-US" sz="1400">
                  <a:solidFill>
                    <a:srgbClr val="92D050"/>
                  </a:solidFill>
                  <a:effectLst/>
                  <a:ea typeface="Calibri" panose="020F0502020204030204" pitchFamily="34" charset="0"/>
                  <a:cs typeface="Times New Roman" panose="02020603050405020304" pitchFamily="18" charset="0"/>
                </a:rPr>
                <a:t> </a:t>
              </a:r>
            </a:p>
            <a:p>
              <a:pPr marL="0" marR="0" algn="ctr">
                <a:lnSpc>
                  <a:spcPct val="107000"/>
                </a:lnSpc>
                <a:spcBef>
                  <a:spcPts val="0"/>
                </a:spcBef>
                <a:spcAft>
                  <a:spcPts val="100"/>
                </a:spcAft>
              </a:pPr>
              <a:r>
                <a:rPr lang="en-US" sz="900">
                  <a:ea typeface="Calibri" panose="020F0502020204030204" pitchFamily="34" charset="0"/>
                  <a:cs typeface="Times New Roman" panose="02020603050405020304" pitchFamily="18" charset="0"/>
                </a:rPr>
                <a:t>i</a:t>
              </a:r>
              <a:r>
                <a:rPr lang="en-US" sz="900">
                  <a:effectLst/>
                  <a:ea typeface="Calibri" panose="020F0502020204030204" pitchFamily="34" charset="0"/>
                  <a:cs typeface="Times New Roman" panose="02020603050405020304" pitchFamily="18" charset="0"/>
                </a:rPr>
                <a:t>mplemented by</a:t>
              </a:r>
            </a:p>
            <a:p>
              <a:pPr marL="0" marR="0" algn="ctr">
                <a:lnSpc>
                  <a:spcPct val="107000"/>
                </a:lnSpc>
                <a:spcBef>
                  <a:spcPts val="0"/>
                </a:spcBef>
                <a:spcAft>
                  <a:spcPts val="100"/>
                </a:spcAft>
              </a:pPr>
              <a:r>
                <a:rPr lang="en-US" sz="1400" b="1">
                  <a:effectLst/>
                  <a:ea typeface="Calibri" panose="020F0502020204030204" pitchFamily="34" charset="0"/>
                  <a:cs typeface="Times New Roman" panose="02020603050405020304" pitchFamily="18" charset="0"/>
                </a:rPr>
                <a:t>TRIZ</a:t>
              </a:r>
            </a:p>
          </p:txBody>
        </p:sp>
      </p:grpSp>
      <p:grpSp>
        <p:nvGrpSpPr>
          <p:cNvPr id="52" name="Group 51">
            <a:extLst>
              <a:ext uri="{FF2B5EF4-FFF2-40B4-BE49-F238E27FC236}">
                <a16:creationId xmlns:a16="http://schemas.microsoft.com/office/drawing/2014/main" id="{78CF7FE3-1D4C-7CFD-B081-733E8CF0EE5B}"/>
              </a:ext>
            </a:extLst>
          </p:cNvPr>
          <p:cNvGrpSpPr/>
          <p:nvPr/>
        </p:nvGrpSpPr>
        <p:grpSpPr>
          <a:xfrm>
            <a:off x="2306469" y="3945379"/>
            <a:ext cx="2095934" cy="768376"/>
            <a:chOff x="6506754" y="3666032"/>
            <a:chExt cx="2095934" cy="768376"/>
          </a:xfrm>
        </p:grpSpPr>
        <p:sp>
          <p:nvSpPr>
            <p:cNvPr id="53" name="Rectangle: Rounded Corners 52">
              <a:extLst>
                <a:ext uri="{FF2B5EF4-FFF2-40B4-BE49-F238E27FC236}">
                  <a16:creationId xmlns:a16="http://schemas.microsoft.com/office/drawing/2014/main" id="{C8F40B6D-1C6D-43FB-400D-7DC3B7886725}"/>
                </a:ext>
              </a:extLst>
            </p:cNvPr>
            <p:cNvSpPr/>
            <p:nvPr/>
          </p:nvSpPr>
          <p:spPr>
            <a:xfrm>
              <a:off x="6956012" y="3873811"/>
              <a:ext cx="1646676" cy="5605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100"/>
                </a:spcAft>
              </a:pPr>
              <a:r>
                <a:rPr lang="en-US" sz="1100">
                  <a:effectLst/>
                  <a:ea typeface="Calibri" panose="020F0502020204030204" pitchFamily="34" charset="0"/>
                  <a:cs typeface="Times New Roman" panose="02020603050405020304" pitchFamily="18" charset="0"/>
                </a:rPr>
                <a:t>Capabilities &amp; Impact</a:t>
              </a:r>
            </a:p>
            <a:p>
              <a:pPr marL="0" marR="0" algn="ctr">
                <a:lnSpc>
                  <a:spcPct val="107000"/>
                </a:lnSpc>
                <a:spcBef>
                  <a:spcPts val="0"/>
                </a:spcBef>
                <a:spcAft>
                  <a:spcPts val="100"/>
                </a:spcAft>
              </a:pPr>
              <a:r>
                <a:rPr lang="en-US" sz="800">
                  <a:effectLst/>
                  <a:ea typeface="Calibri" panose="020F0502020204030204" pitchFamily="34" charset="0"/>
                  <a:cs typeface="Times New Roman" panose="02020603050405020304" pitchFamily="18" charset="0"/>
                </a:rPr>
                <a:t>What the system needs to be</a:t>
              </a:r>
              <a:endParaRPr lang="en-US" sz="1100">
                <a:effectLst/>
                <a:ea typeface="Calibri" panose="020F0502020204030204" pitchFamily="34" charset="0"/>
                <a:cs typeface="Times New Roman" panose="02020603050405020304" pitchFamily="18" charset="0"/>
              </a:endParaRPr>
            </a:p>
          </p:txBody>
        </p:sp>
        <p:sp>
          <p:nvSpPr>
            <p:cNvPr id="54" name="Arrow: Bent 53">
              <a:extLst>
                <a:ext uri="{FF2B5EF4-FFF2-40B4-BE49-F238E27FC236}">
                  <a16:creationId xmlns:a16="http://schemas.microsoft.com/office/drawing/2014/main" id="{63BCEFA5-DE48-B68B-CFE9-B0217E2BA9B3}"/>
                </a:ext>
              </a:extLst>
            </p:cNvPr>
            <p:cNvSpPr/>
            <p:nvPr/>
          </p:nvSpPr>
          <p:spPr>
            <a:xfrm rot="10800000" flipH="1">
              <a:off x="6506754" y="3666032"/>
              <a:ext cx="454710" cy="561027"/>
            </a:xfrm>
            <a:prstGeom prst="bentArrow">
              <a:avLst>
                <a:gd name="adj1" fmla="val 16218"/>
                <a:gd name="adj2" fmla="val 18853"/>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55" name="Group 54">
            <a:extLst>
              <a:ext uri="{FF2B5EF4-FFF2-40B4-BE49-F238E27FC236}">
                <a16:creationId xmlns:a16="http://schemas.microsoft.com/office/drawing/2014/main" id="{247C2333-3152-A6BC-D4A9-797E23E09A57}"/>
              </a:ext>
            </a:extLst>
          </p:cNvPr>
          <p:cNvGrpSpPr/>
          <p:nvPr/>
        </p:nvGrpSpPr>
        <p:grpSpPr>
          <a:xfrm>
            <a:off x="2306469" y="4202048"/>
            <a:ext cx="2090349" cy="1660604"/>
            <a:chOff x="6506754" y="3922701"/>
            <a:chExt cx="2090349" cy="1660604"/>
          </a:xfrm>
        </p:grpSpPr>
        <p:sp>
          <p:nvSpPr>
            <p:cNvPr id="56" name="Arrow: Bent 55">
              <a:extLst>
                <a:ext uri="{FF2B5EF4-FFF2-40B4-BE49-F238E27FC236}">
                  <a16:creationId xmlns:a16="http://schemas.microsoft.com/office/drawing/2014/main" id="{07E6F6AE-02A0-8FA1-510E-F1DD950A53ED}"/>
                </a:ext>
              </a:extLst>
            </p:cNvPr>
            <p:cNvSpPr/>
            <p:nvPr/>
          </p:nvSpPr>
          <p:spPr>
            <a:xfrm rot="10800000" flipH="1">
              <a:off x="6506754" y="3922701"/>
              <a:ext cx="454710" cy="1475946"/>
            </a:xfrm>
            <a:prstGeom prst="bentArrow">
              <a:avLst>
                <a:gd name="adj1" fmla="val 16218"/>
                <a:gd name="adj2" fmla="val 18853"/>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7" name="Rectangle: Rounded Corners 56">
              <a:extLst>
                <a:ext uri="{FF2B5EF4-FFF2-40B4-BE49-F238E27FC236}">
                  <a16:creationId xmlns:a16="http://schemas.microsoft.com/office/drawing/2014/main" id="{04C206D7-EB14-BC98-D6EF-C9CD18D97C0A}"/>
                </a:ext>
              </a:extLst>
            </p:cNvPr>
            <p:cNvSpPr/>
            <p:nvPr/>
          </p:nvSpPr>
          <p:spPr>
            <a:xfrm>
              <a:off x="6944189" y="5022708"/>
              <a:ext cx="1652914" cy="5605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100"/>
                </a:spcAft>
              </a:pPr>
              <a:r>
                <a:rPr lang="en-US" sz="1100">
                  <a:effectLst/>
                  <a:ea typeface="Calibri" panose="020F0502020204030204" pitchFamily="34" charset="0"/>
                  <a:cs typeface="Times New Roman" panose="02020603050405020304" pitchFamily="18" charset="0"/>
                </a:rPr>
                <a:t>Functions</a:t>
              </a:r>
            </a:p>
            <a:p>
              <a:pPr marL="0" marR="0" algn="ctr">
                <a:lnSpc>
                  <a:spcPct val="107000"/>
                </a:lnSpc>
                <a:spcBef>
                  <a:spcPts val="0"/>
                </a:spcBef>
                <a:spcAft>
                  <a:spcPts val="100"/>
                </a:spcAft>
              </a:pPr>
              <a:r>
                <a:rPr lang="en-US" sz="800">
                  <a:effectLst/>
                  <a:ea typeface="Calibri" panose="020F0502020204030204" pitchFamily="34" charset="0"/>
                  <a:cs typeface="Times New Roman" panose="02020603050405020304" pitchFamily="18" charset="0"/>
                </a:rPr>
                <a:t>What the system needs to do</a:t>
              </a:r>
              <a:endParaRPr lang="en-US" sz="1100">
                <a:effectLst/>
                <a:ea typeface="Calibri" panose="020F0502020204030204" pitchFamily="34" charset="0"/>
                <a:cs typeface="Times New Roman" panose="02020603050405020304" pitchFamily="18" charset="0"/>
              </a:endParaRPr>
            </a:p>
          </p:txBody>
        </p:sp>
      </p:grpSp>
      <p:grpSp>
        <p:nvGrpSpPr>
          <p:cNvPr id="58" name="Group 57">
            <a:extLst>
              <a:ext uri="{FF2B5EF4-FFF2-40B4-BE49-F238E27FC236}">
                <a16:creationId xmlns:a16="http://schemas.microsoft.com/office/drawing/2014/main" id="{B75675DF-1BDB-BE7E-9406-47F188726A4F}"/>
              </a:ext>
            </a:extLst>
          </p:cNvPr>
          <p:cNvGrpSpPr/>
          <p:nvPr/>
        </p:nvGrpSpPr>
        <p:grpSpPr>
          <a:xfrm>
            <a:off x="2921243" y="4311448"/>
            <a:ext cx="3566795" cy="1324258"/>
            <a:chOff x="7121528" y="4032101"/>
            <a:chExt cx="3566795" cy="1324258"/>
          </a:xfrm>
        </p:grpSpPr>
        <p:sp>
          <p:nvSpPr>
            <p:cNvPr id="59" name="Rectangle: Rounded Corners 58">
              <a:extLst>
                <a:ext uri="{FF2B5EF4-FFF2-40B4-BE49-F238E27FC236}">
                  <a16:creationId xmlns:a16="http://schemas.microsoft.com/office/drawing/2014/main" id="{4C9F5108-1894-D339-9201-C00182A9C57C}"/>
                </a:ext>
              </a:extLst>
            </p:cNvPr>
            <p:cNvSpPr/>
            <p:nvPr/>
          </p:nvSpPr>
          <p:spPr>
            <a:xfrm>
              <a:off x="8942208" y="4240480"/>
              <a:ext cx="1746115" cy="9284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100"/>
                </a:spcAft>
              </a:pPr>
              <a:r>
                <a:rPr lang="en-US" sz="1100">
                  <a:effectLst/>
                  <a:ea typeface="Calibri" panose="020F0502020204030204" pitchFamily="34" charset="0"/>
                  <a:cs typeface="Times New Roman" panose="02020603050405020304" pitchFamily="18" charset="0"/>
                </a:rPr>
                <a:t>Capability &amp; Impact  </a:t>
              </a:r>
            </a:p>
            <a:p>
              <a:pPr marL="0" marR="0" algn="ctr">
                <a:lnSpc>
                  <a:spcPct val="107000"/>
                </a:lnSpc>
                <a:spcBef>
                  <a:spcPts val="0"/>
                </a:spcBef>
                <a:spcAft>
                  <a:spcPts val="100"/>
                </a:spcAft>
              </a:pPr>
              <a:r>
                <a:rPr lang="en-US" sz="1100">
                  <a:effectLst/>
                  <a:ea typeface="Calibri" panose="020F0502020204030204" pitchFamily="34" charset="0"/>
                  <a:cs typeface="Times New Roman" panose="02020603050405020304" pitchFamily="18" charset="0"/>
                </a:rPr>
                <a:t>&amp; Function Mapping</a:t>
              </a:r>
            </a:p>
            <a:p>
              <a:pPr marL="0" marR="0" algn="ctr">
                <a:lnSpc>
                  <a:spcPct val="107000"/>
                </a:lnSpc>
                <a:spcBef>
                  <a:spcPts val="0"/>
                </a:spcBef>
                <a:spcAft>
                  <a:spcPts val="100"/>
                </a:spcAft>
              </a:pPr>
              <a:r>
                <a:rPr lang="en-US" sz="800">
                  <a:effectLst/>
                  <a:ea typeface="Calibri" panose="020F0502020204030204" pitchFamily="34" charset="0"/>
                  <a:cs typeface="Times New Roman" panose="02020603050405020304" pitchFamily="18" charset="0"/>
                </a:rPr>
                <a:t>Determine measures to link capabilities &amp; functions</a:t>
              </a:r>
              <a:endParaRPr lang="en-US" sz="1100">
                <a:effectLst/>
                <a:ea typeface="Calibri" panose="020F0502020204030204" pitchFamily="34" charset="0"/>
                <a:cs typeface="Times New Roman" panose="02020603050405020304" pitchFamily="18" charset="0"/>
              </a:endParaRPr>
            </a:p>
          </p:txBody>
        </p:sp>
        <p:sp>
          <p:nvSpPr>
            <p:cNvPr id="60" name="Rectangle: Rounded Corners 59">
              <a:extLst>
                <a:ext uri="{FF2B5EF4-FFF2-40B4-BE49-F238E27FC236}">
                  <a16:creationId xmlns:a16="http://schemas.microsoft.com/office/drawing/2014/main" id="{8290F517-58DD-B84B-5F10-8CE9BFADA4E1}"/>
                </a:ext>
              </a:extLst>
            </p:cNvPr>
            <p:cNvSpPr/>
            <p:nvPr/>
          </p:nvSpPr>
          <p:spPr>
            <a:xfrm>
              <a:off x="7287044" y="4326037"/>
              <a:ext cx="973079" cy="78672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100"/>
                </a:spcAft>
              </a:pPr>
              <a:r>
                <a:rPr lang="en-US" sz="900">
                  <a:solidFill>
                    <a:srgbClr val="000000"/>
                  </a:solidFill>
                  <a:effectLst/>
                  <a:ea typeface="Calibri" panose="020F0502020204030204" pitchFamily="34" charset="0"/>
                  <a:cs typeface="Times New Roman" panose="02020603050405020304" pitchFamily="18" charset="0"/>
                </a:rPr>
                <a:t>Iterate until </a:t>
              </a:r>
              <a:endParaRPr lang="en-US" sz="1100">
                <a:effectLst/>
                <a:ea typeface="Calibri" panose="020F0502020204030204" pitchFamily="34" charset="0"/>
                <a:cs typeface="Times New Roman" panose="02020603050405020304" pitchFamily="18" charset="0"/>
              </a:endParaRPr>
            </a:p>
            <a:p>
              <a:pPr marL="0" marR="0" algn="ctr">
                <a:lnSpc>
                  <a:spcPct val="107000"/>
                </a:lnSpc>
                <a:spcBef>
                  <a:spcPts val="0"/>
                </a:spcBef>
                <a:spcAft>
                  <a:spcPts val="100"/>
                </a:spcAft>
              </a:pPr>
              <a:r>
                <a:rPr lang="en-US" sz="900">
                  <a:solidFill>
                    <a:srgbClr val="000000"/>
                  </a:solidFill>
                  <a:effectLst/>
                  <a:ea typeface="Calibri" panose="020F0502020204030204" pitchFamily="34" charset="0"/>
                  <a:cs typeface="Times New Roman" panose="02020603050405020304" pitchFamily="18" charset="0"/>
                </a:rPr>
                <a:t>consistent  </a:t>
              </a:r>
              <a:endParaRPr lang="en-US" sz="1100">
                <a:effectLst/>
                <a:ea typeface="Calibri" panose="020F0502020204030204" pitchFamily="34" charset="0"/>
                <a:cs typeface="Times New Roman" panose="02020603050405020304" pitchFamily="18" charset="0"/>
              </a:endParaRPr>
            </a:p>
          </p:txBody>
        </p:sp>
        <p:sp>
          <p:nvSpPr>
            <p:cNvPr id="61" name="Arrow: Curved Right 60">
              <a:extLst>
                <a:ext uri="{FF2B5EF4-FFF2-40B4-BE49-F238E27FC236}">
                  <a16:creationId xmlns:a16="http://schemas.microsoft.com/office/drawing/2014/main" id="{4F3B5D6B-AD99-F747-738B-69F17A5DF515}"/>
                </a:ext>
              </a:extLst>
            </p:cNvPr>
            <p:cNvSpPr/>
            <p:nvPr/>
          </p:nvSpPr>
          <p:spPr>
            <a:xfrm rot="10800000" flipV="1">
              <a:off x="8206744" y="4521594"/>
              <a:ext cx="210258" cy="37401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2" name="Arrow: Curved Right 61">
              <a:extLst>
                <a:ext uri="{FF2B5EF4-FFF2-40B4-BE49-F238E27FC236}">
                  <a16:creationId xmlns:a16="http://schemas.microsoft.com/office/drawing/2014/main" id="{7DB04D79-DF78-8688-39BD-EE8D52140B28}"/>
                </a:ext>
              </a:extLst>
            </p:cNvPr>
            <p:cNvSpPr/>
            <p:nvPr/>
          </p:nvSpPr>
          <p:spPr>
            <a:xfrm flipV="1">
              <a:off x="7121528" y="4519047"/>
              <a:ext cx="209703" cy="37373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3" name="Arrow: Bent 62">
              <a:extLst>
                <a:ext uri="{FF2B5EF4-FFF2-40B4-BE49-F238E27FC236}">
                  <a16:creationId xmlns:a16="http://schemas.microsoft.com/office/drawing/2014/main" id="{85C2835A-4FC9-03F0-F59E-77B63CFABA95}"/>
                </a:ext>
              </a:extLst>
            </p:cNvPr>
            <p:cNvSpPr/>
            <p:nvPr/>
          </p:nvSpPr>
          <p:spPr>
            <a:xfrm rot="5400000" flipH="1">
              <a:off x="9168366" y="4597712"/>
              <a:ext cx="192705" cy="1324590"/>
            </a:xfrm>
            <a:prstGeom prst="bentArrow">
              <a:avLst>
                <a:gd name="adj1" fmla="val 42081"/>
                <a:gd name="adj2" fmla="val 41767"/>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4" name="Arrow: Bent 63">
              <a:extLst>
                <a:ext uri="{FF2B5EF4-FFF2-40B4-BE49-F238E27FC236}">
                  <a16:creationId xmlns:a16="http://schemas.microsoft.com/office/drawing/2014/main" id="{CBD813B7-B1D0-DE21-7B1E-4967474BEA54}"/>
                </a:ext>
              </a:extLst>
            </p:cNvPr>
            <p:cNvSpPr/>
            <p:nvPr/>
          </p:nvSpPr>
          <p:spPr>
            <a:xfrm rot="5400000">
              <a:off x="9168540" y="3466318"/>
              <a:ext cx="193023" cy="1324590"/>
            </a:xfrm>
            <a:prstGeom prst="bentArrow">
              <a:avLst>
                <a:gd name="adj1" fmla="val 42081"/>
                <a:gd name="adj2" fmla="val 41767"/>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65" name="Group 64">
            <a:extLst>
              <a:ext uri="{FF2B5EF4-FFF2-40B4-BE49-F238E27FC236}">
                <a16:creationId xmlns:a16="http://schemas.microsoft.com/office/drawing/2014/main" id="{445FC9FA-4863-E82F-5A01-F3671A903ACD}"/>
              </a:ext>
            </a:extLst>
          </p:cNvPr>
          <p:cNvGrpSpPr/>
          <p:nvPr/>
        </p:nvGrpSpPr>
        <p:grpSpPr>
          <a:xfrm>
            <a:off x="5439455" y="2796481"/>
            <a:ext cx="1652988" cy="2248829"/>
            <a:chOff x="9639740" y="2517134"/>
            <a:chExt cx="1652988" cy="2248829"/>
          </a:xfrm>
        </p:grpSpPr>
        <p:sp>
          <p:nvSpPr>
            <p:cNvPr id="66" name="Rectangle: Rounded Corners 65">
              <a:extLst>
                <a:ext uri="{FF2B5EF4-FFF2-40B4-BE49-F238E27FC236}">
                  <a16:creationId xmlns:a16="http://schemas.microsoft.com/office/drawing/2014/main" id="{864B6B68-E7DF-6BB6-330A-02730FDFDB9A}"/>
                </a:ext>
              </a:extLst>
            </p:cNvPr>
            <p:cNvSpPr/>
            <p:nvPr/>
          </p:nvSpPr>
          <p:spPr>
            <a:xfrm>
              <a:off x="9639740" y="2517134"/>
              <a:ext cx="1652988" cy="9668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100"/>
                </a:spcAft>
              </a:pPr>
              <a:r>
                <a:rPr lang="en-US" sz="1100">
                  <a:effectLst/>
                  <a:ea typeface="Calibri" panose="020F0502020204030204" pitchFamily="34" charset="0"/>
                  <a:cs typeface="Times New Roman" panose="02020603050405020304" pitchFamily="18" charset="0"/>
                </a:rPr>
                <a:t>Functional Requirements </a:t>
              </a:r>
            </a:p>
            <a:p>
              <a:pPr marL="0" marR="0" algn="ctr">
                <a:lnSpc>
                  <a:spcPct val="107000"/>
                </a:lnSpc>
                <a:spcBef>
                  <a:spcPts val="0"/>
                </a:spcBef>
                <a:spcAft>
                  <a:spcPts val="100"/>
                </a:spcAft>
              </a:pPr>
              <a:r>
                <a:rPr lang="en-US" sz="800">
                  <a:ea typeface="Calibri" panose="020F0502020204030204" pitchFamily="34" charset="0"/>
                  <a:cs typeface="Times New Roman" panose="02020603050405020304" pitchFamily="18" charset="0"/>
                </a:rPr>
                <a:t>m</a:t>
              </a:r>
              <a:r>
                <a:rPr lang="en-US" sz="800">
                  <a:effectLst/>
                  <a:ea typeface="Calibri" panose="020F0502020204030204" pitchFamily="34" charset="0"/>
                  <a:cs typeface="Times New Roman" panose="02020603050405020304" pitchFamily="18" charset="0"/>
                </a:rPr>
                <a:t>eeting </a:t>
              </a:r>
            </a:p>
            <a:p>
              <a:pPr marL="0" marR="0" algn="ctr">
                <a:lnSpc>
                  <a:spcPct val="107000"/>
                </a:lnSpc>
                <a:spcBef>
                  <a:spcPts val="0"/>
                </a:spcBef>
                <a:spcAft>
                  <a:spcPts val="100"/>
                </a:spcAft>
              </a:pPr>
              <a:r>
                <a:rPr lang="en-US" sz="1100">
                  <a:ea typeface="Calibri" panose="020F0502020204030204" pitchFamily="34" charset="0"/>
                  <a:cs typeface="Times New Roman" panose="02020603050405020304" pitchFamily="18" charset="0"/>
                </a:rPr>
                <a:t>C</a:t>
              </a:r>
              <a:r>
                <a:rPr lang="en-US" sz="1100">
                  <a:effectLst/>
                  <a:ea typeface="Calibri" panose="020F0502020204030204" pitchFamily="34" charset="0"/>
                  <a:cs typeface="Times New Roman" panose="02020603050405020304" pitchFamily="18" charset="0"/>
                </a:rPr>
                <a:t>apabilities</a:t>
              </a:r>
              <a:r>
                <a:rPr lang="en-US" sz="800">
                  <a:effectLst/>
                  <a:ea typeface="Calibri" panose="020F0502020204030204" pitchFamily="34" charset="0"/>
                  <a:cs typeface="Times New Roman" panose="02020603050405020304" pitchFamily="18" charset="0"/>
                </a:rPr>
                <a:t>  </a:t>
              </a:r>
              <a:endParaRPr lang="en-US" sz="1100">
                <a:effectLst/>
                <a:ea typeface="Calibri" panose="020F0502020204030204" pitchFamily="34" charset="0"/>
                <a:cs typeface="Times New Roman" panose="02020603050405020304" pitchFamily="18" charset="0"/>
              </a:endParaRPr>
            </a:p>
          </p:txBody>
        </p:sp>
        <p:sp>
          <p:nvSpPr>
            <p:cNvPr id="67" name="Arrow: Bent 66">
              <a:extLst>
                <a:ext uri="{FF2B5EF4-FFF2-40B4-BE49-F238E27FC236}">
                  <a16:creationId xmlns:a16="http://schemas.microsoft.com/office/drawing/2014/main" id="{B9E665A6-1D65-2FEA-2953-7EF445BC7329}"/>
                </a:ext>
              </a:extLst>
            </p:cNvPr>
            <p:cNvSpPr/>
            <p:nvPr/>
          </p:nvSpPr>
          <p:spPr>
            <a:xfrm rot="16200000" flipV="1">
              <a:off x="10214584" y="3966996"/>
              <a:ext cx="1276671" cy="32126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68" name="Group 67">
            <a:extLst>
              <a:ext uri="{FF2B5EF4-FFF2-40B4-BE49-F238E27FC236}">
                <a16:creationId xmlns:a16="http://schemas.microsoft.com/office/drawing/2014/main" id="{86493784-386E-0942-B0A4-71ADE9D4F6E5}"/>
              </a:ext>
            </a:extLst>
          </p:cNvPr>
          <p:cNvGrpSpPr/>
          <p:nvPr/>
        </p:nvGrpSpPr>
        <p:grpSpPr>
          <a:xfrm>
            <a:off x="2117307" y="2222033"/>
            <a:ext cx="1521584" cy="1734754"/>
            <a:chOff x="6317592" y="1942686"/>
            <a:chExt cx="1521584" cy="1734754"/>
          </a:xfrm>
        </p:grpSpPr>
        <p:sp>
          <p:nvSpPr>
            <p:cNvPr id="69" name="Rectangle: Rounded Corners 68">
              <a:extLst>
                <a:ext uri="{FF2B5EF4-FFF2-40B4-BE49-F238E27FC236}">
                  <a16:creationId xmlns:a16="http://schemas.microsoft.com/office/drawing/2014/main" id="{5197C6B5-9532-EAF4-9993-59E2CACF526D}"/>
                </a:ext>
              </a:extLst>
            </p:cNvPr>
            <p:cNvSpPr/>
            <p:nvPr/>
          </p:nvSpPr>
          <p:spPr>
            <a:xfrm>
              <a:off x="6494930" y="1942686"/>
              <a:ext cx="1184788" cy="6379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100">
                  <a:solidFill>
                    <a:srgbClr val="FFC000"/>
                  </a:solidFill>
                  <a:effectLst/>
                  <a:ea typeface="Calibri" panose="020F0502020204030204" pitchFamily="34" charset="0"/>
                  <a:cs typeface="Times New Roman" panose="02020603050405020304" pitchFamily="18" charset="0"/>
                </a:rPr>
                <a:t>Mission Statement </a:t>
              </a:r>
              <a:endParaRPr lang="en-US" sz="1100">
                <a:effectLst/>
                <a:ea typeface="Calibri" panose="020F0502020204030204" pitchFamily="34" charset="0"/>
                <a:cs typeface="Times New Roman" panose="02020603050405020304" pitchFamily="18" charset="0"/>
              </a:endParaRPr>
            </a:p>
          </p:txBody>
        </p:sp>
        <p:sp>
          <p:nvSpPr>
            <p:cNvPr id="70" name="Rectangle: Rounded Corners 69">
              <a:extLst>
                <a:ext uri="{FF2B5EF4-FFF2-40B4-BE49-F238E27FC236}">
                  <a16:creationId xmlns:a16="http://schemas.microsoft.com/office/drawing/2014/main" id="{65688772-3B1C-8E1C-6860-1CC57FD3F306}"/>
                </a:ext>
              </a:extLst>
            </p:cNvPr>
            <p:cNvSpPr/>
            <p:nvPr/>
          </p:nvSpPr>
          <p:spPr>
            <a:xfrm>
              <a:off x="6317592" y="2871582"/>
              <a:ext cx="1521584" cy="8058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100"/>
                </a:spcAft>
              </a:pPr>
              <a:r>
                <a:rPr lang="en-US" sz="1100">
                  <a:effectLst/>
                  <a:ea typeface="Calibri" panose="020F0502020204030204" pitchFamily="34" charset="0"/>
                  <a:cs typeface="Times New Roman" panose="02020603050405020304" pitchFamily="18" charset="0"/>
                </a:rPr>
                <a:t>Context</a:t>
              </a:r>
            </a:p>
            <a:p>
              <a:pPr marL="0" marR="0" algn="ctr">
                <a:lnSpc>
                  <a:spcPct val="107000"/>
                </a:lnSpc>
                <a:spcBef>
                  <a:spcPts val="0"/>
                </a:spcBef>
                <a:spcAft>
                  <a:spcPts val="100"/>
                </a:spcAft>
              </a:pPr>
              <a:r>
                <a:rPr lang="en-US" sz="1100">
                  <a:effectLst/>
                  <a:ea typeface="Calibri" panose="020F0502020204030204" pitchFamily="34" charset="0"/>
                  <a:cs typeface="Times New Roman" panose="02020603050405020304" pitchFamily="18" charset="0"/>
                </a:rPr>
                <a:t>Stakeholders</a:t>
              </a:r>
            </a:p>
            <a:p>
              <a:pPr marL="0" marR="0" algn="ctr">
                <a:lnSpc>
                  <a:spcPct val="107000"/>
                </a:lnSpc>
                <a:spcBef>
                  <a:spcPts val="0"/>
                </a:spcBef>
                <a:spcAft>
                  <a:spcPts val="100"/>
                </a:spcAft>
              </a:pPr>
              <a:r>
                <a:rPr lang="en-US" sz="1100">
                  <a:effectLst/>
                  <a:ea typeface="Calibri" panose="020F0502020204030204" pitchFamily="34" charset="0"/>
                  <a:cs typeface="Times New Roman" panose="02020603050405020304" pitchFamily="18" charset="0"/>
                </a:rPr>
                <a:t>Life Cycle Stages </a:t>
              </a:r>
            </a:p>
          </p:txBody>
        </p:sp>
        <p:sp>
          <p:nvSpPr>
            <p:cNvPr id="71" name="Arrow: Down 70">
              <a:extLst>
                <a:ext uri="{FF2B5EF4-FFF2-40B4-BE49-F238E27FC236}">
                  <a16:creationId xmlns:a16="http://schemas.microsoft.com/office/drawing/2014/main" id="{55A5F874-64F0-DD1C-D941-7495E67BFD38}"/>
                </a:ext>
              </a:extLst>
            </p:cNvPr>
            <p:cNvSpPr/>
            <p:nvPr/>
          </p:nvSpPr>
          <p:spPr>
            <a:xfrm>
              <a:off x="7012661" y="2578246"/>
              <a:ext cx="155943" cy="2837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72" name="Group 71">
            <a:extLst>
              <a:ext uri="{FF2B5EF4-FFF2-40B4-BE49-F238E27FC236}">
                <a16:creationId xmlns:a16="http://schemas.microsoft.com/office/drawing/2014/main" id="{30B01A98-3FDA-EAC8-89BA-6A08FB6637BB}"/>
              </a:ext>
            </a:extLst>
          </p:cNvPr>
          <p:cNvGrpSpPr/>
          <p:nvPr/>
        </p:nvGrpSpPr>
        <p:grpSpPr>
          <a:xfrm>
            <a:off x="3474442" y="2222033"/>
            <a:ext cx="2851330" cy="564891"/>
            <a:chOff x="7674727" y="1942686"/>
            <a:chExt cx="2851330" cy="564891"/>
          </a:xfrm>
        </p:grpSpPr>
        <p:sp>
          <p:nvSpPr>
            <p:cNvPr id="73" name="Arrow: Bent 72">
              <a:extLst>
                <a:ext uri="{FF2B5EF4-FFF2-40B4-BE49-F238E27FC236}">
                  <a16:creationId xmlns:a16="http://schemas.microsoft.com/office/drawing/2014/main" id="{ADC9405F-FA4D-32B9-6594-80765121A20F}"/>
                </a:ext>
              </a:extLst>
            </p:cNvPr>
            <p:cNvSpPr/>
            <p:nvPr/>
          </p:nvSpPr>
          <p:spPr>
            <a:xfrm flipH="1">
              <a:off x="7674727" y="2187132"/>
              <a:ext cx="2849447" cy="320445"/>
            </a:xfrm>
            <a:prstGeom prst="bentArrow">
              <a:avLst>
                <a:gd name="adj1" fmla="val 32793"/>
                <a:gd name="adj2" fmla="val 15473"/>
                <a:gd name="adj3" fmla="val 26698"/>
                <a:gd name="adj4" fmla="val 4375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4" name="Text Box 2">
              <a:extLst>
                <a:ext uri="{FF2B5EF4-FFF2-40B4-BE49-F238E27FC236}">
                  <a16:creationId xmlns:a16="http://schemas.microsoft.com/office/drawing/2014/main" id="{AB2C1C53-5DED-C45C-ACAD-D9F746B85C07}"/>
                </a:ext>
              </a:extLst>
            </p:cNvPr>
            <p:cNvSpPr txBox="1">
              <a:spLocks noChangeArrowheads="1"/>
            </p:cNvSpPr>
            <p:nvPr/>
          </p:nvSpPr>
          <p:spPr bwMode="auto">
            <a:xfrm>
              <a:off x="8055513" y="1942686"/>
              <a:ext cx="2470544" cy="207304"/>
            </a:xfrm>
            <a:prstGeom prst="rect">
              <a:avLst/>
            </a:prstGeom>
            <a:solidFill>
              <a:srgbClr val="FFFFFF"/>
            </a:solidFill>
            <a:ln w="9525">
              <a:noFill/>
              <a:miter lim="800000"/>
              <a:headEnd/>
              <a:tailEnd/>
            </a:ln>
          </p:spPr>
          <p:txBody>
            <a:bodyPr rot="0" vert="horz" wrap="square" lIns="0" tIns="0" rIns="0" bIns="0" anchor="t" anchorCtr="0">
              <a:noAutofit/>
            </a:bodyPr>
            <a:lstStyle/>
            <a:p>
              <a:pPr marL="0" marR="0">
                <a:lnSpc>
                  <a:spcPct val="107000"/>
                </a:lnSpc>
                <a:spcBef>
                  <a:spcPts val="0"/>
                </a:spcBef>
                <a:spcAft>
                  <a:spcPts val="800"/>
                </a:spcAft>
              </a:pPr>
              <a:r>
                <a:rPr lang="en-US" sz="11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Delivering highest positive impact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76" name="Rectangle: Rounded Corners 75">
            <a:extLst>
              <a:ext uri="{FF2B5EF4-FFF2-40B4-BE49-F238E27FC236}">
                <a16:creationId xmlns:a16="http://schemas.microsoft.com/office/drawing/2014/main" id="{B04A90A4-C12F-F748-AB16-ABA5C5468C66}"/>
              </a:ext>
            </a:extLst>
          </p:cNvPr>
          <p:cNvSpPr/>
          <p:nvPr/>
        </p:nvSpPr>
        <p:spPr>
          <a:xfrm>
            <a:off x="7848870" y="571517"/>
            <a:ext cx="1652988" cy="9668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100"/>
              </a:spcAft>
            </a:pPr>
            <a:r>
              <a:rPr lang="en-US" sz="1100">
                <a:effectLst/>
                <a:ea typeface="Calibri" panose="020F0502020204030204" pitchFamily="34" charset="0"/>
                <a:cs typeface="Times New Roman" panose="02020603050405020304" pitchFamily="18" charset="0"/>
              </a:rPr>
              <a:t>Functional Requirements </a:t>
            </a:r>
          </a:p>
          <a:p>
            <a:pPr marL="0" marR="0" algn="ctr">
              <a:lnSpc>
                <a:spcPct val="107000"/>
              </a:lnSpc>
              <a:spcBef>
                <a:spcPts val="0"/>
              </a:spcBef>
              <a:spcAft>
                <a:spcPts val="100"/>
              </a:spcAft>
            </a:pPr>
            <a:r>
              <a:rPr lang="en-US" sz="800">
                <a:ea typeface="Calibri" panose="020F0502020204030204" pitchFamily="34" charset="0"/>
                <a:cs typeface="Times New Roman" panose="02020603050405020304" pitchFamily="18" charset="0"/>
              </a:rPr>
              <a:t>m</a:t>
            </a:r>
            <a:r>
              <a:rPr lang="en-US" sz="800">
                <a:effectLst/>
                <a:ea typeface="Calibri" panose="020F0502020204030204" pitchFamily="34" charset="0"/>
                <a:cs typeface="Times New Roman" panose="02020603050405020304" pitchFamily="18" charset="0"/>
              </a:rPr>
              <a:t>eeting </a:t>
            </a:r>
          </a:p>
          <a:p>
            <a:pPr marL="0" marR="0" algn="ctr">
              <a:lnSpc>
                <a:spcPct val="107000"/>
              </a:lnSpc>
              <a:spcBef>
                <a:spcPts val="0"/>
              </a:spcBef>
              <a:spcAft>
                <a:spcPts val="100"/>
              </a:spcAft>
            </a:pPr>
            <a:r>
              <a:rPr lang="en-US" sz="1100">
                <a:ea typeface="Calibri" panose="020F0502020204030204" pitchFamily="34" charset="0"/>
                <a:cs typeface="Times New Roman" panose="02020603050405020304" pitchFamily="18" charset="0"/>
              </a:rPr>
              <a:t>C</a:t>
            </a:r>
            <a:r>
              <a:rPr lang="en-US" sz="1100">
                <a:effectLst/>
                <a:ea typeface="Calibri" panose="020F0502020204030204" pitchFamily="34" charset="0"/>
                <a:cs typeface="Times New Roman" panose="02020603050405020304" pitchFamily="18" charset="0"/>
              </a:rPr>
              <a:t>apabilities</a:t>
            </a:r>
            <a:r>
              <a:rPr lang="en-US" sz="800">
                <a:effectLst/>
                <a:ea typeface="Calibri" panose="020F0502020204030204" pitchFamily="34" charset="0"/>
                <a:cs typeface="Times New Roman" panose="02020603050405020304" pitchFamily="18" charset="0"/>
              </a:rPr>
              <a:t>  </a:t>
            </a:r>
            <a:endParaRPr lang="en-US" sz="1100">
              <a:effectLst/>
              <a:ea typeface="Calibri" panose="020F0502020204030204" pitchFamily="34" charset="0"/>
              <a:cs typeface="Times New Roman" panose="02020603050405020304" pitchFamily="18" charset="0"/>
            </a:endParaRPr>
          </a:p>
        </p:txBody>
      </p:sp>
      <p:sp>
        <p:nvSpPr>
          <p:cNvPr id="77" name="Arrow: Bent 76">
            <a:extLst>
              <a:ext uri="{FF2B5EF4-FFF2-40B4-BE49-F238E27FC236}">
                <a16:creationId xmlns:a16="http://schemas.microsoft.com/office/drawing/2014/main" id="{26E90B96-3BF5-1A32-578B-CB76EE4135F0}"/>
              </a:ext>
            </a:extLst>
          </p:cNvPr>
          <p:cNvSpPr/>
          <p:nvPr/>
        </p:nvSpPr>
        <p:spPr>
          <a:xfrm rot="16200000" flipV="1">
            <a:off x="9570157" y="512731"/>
            <a:ext cx="1276671" cy="32126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9" name="Arrow: Bent 78">
            <a:extLst>
              <a:ext uri="{FF2B5EF4-FFF2-40B4-BE49-F238E27FC236}">
                <a16:creationId xmlns:a16="http://schemas.microsoft.com/office/drawing/2014/main" id="{7A96A160-FBAA-529E-3404-5E0FD137F72B}"/>
              </a:ext>
            </a:extLst>
          </p:cNvPr>
          <p:cNvSpPr/>
          <p:nvPr/>
        </p:nvSpPr>
        <p:spPr>
          <a:xfrm rot="16200000" flipH="1" flipV="1">
            <a:off x="10476834" y="2671917"/>
            <a:ext cx="1040511" cy="321262"/>
          </a:xfrm>
          <a:prstGeom prst="bentArrow">
            <a:avLst>
              <a:gd name="adj1" fmla="val 32793"/>
              <a:gd name="adj2" fmla="val 15473"/>
              <a:gd name="adj3" fmla="val 26698"/>
              <a:gd name="adj4" fmla="val 4375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0" name="Text Box 2">
            <a:extLst>
              <a:ext uri="{FF2B5EF4-FFF2-40B4-BE49-F238E27FC236}">
                <a16:creationId xmlns:a16="http://schemas.microsoft.com/office/drawing/2014/main" id="{60E2F4FC-92FE-854E-F921-5763660E1B07}"/>
              </a:ext>
            </a:extLst>
          </p:cNvPr>
          <p:cNvSpPr txBox="1">
            <a:spLocks noChangeArrowheads="1"/>
          </p:cNvSpPr>
          <p:nvPr/>
        </p:nvSpPr>
        <p:spPr bwMode="auto">
          <a:xfrm>
            <a:off x="7639562" y="5196341"/>
            <a:ext cx="2470544" cy="207304"/>
          </a:xfrm>
          <a:prstGeom prst="rect">
            <a:avLst/>
          </a:prstGeom>
          <a:solidFill>
            <a:srgbClr val="FFFFFF"/>
          </a:solidFill>
          <a:ln w="9525">
            <a:noFill/>
            <a:miter lim="800000"/>
            <a:headEnd/>
            <a:tailEnd/>
          </a:ln>
        </p:spPr>
        <p:txBody>
          <a:bodyPr rot="0" vert="horz" wrap="square" lIns="0" tIns="0" rIns="0" bIns="0" anchor="t" anchorCtr="0">
            <a:noAutofit/>
          </a:bodyPr>
          <a:lstStyle/>
          <a:p>
            <a:pPr marL="0" marR="0">
              <a:lnSpc>
                <a:spcPct val="107000"/>
              </a:lnSpc>
              <a:spcBef>
                <a:spcPts val="0"/>
              </a:spcBef>
              <a:spcAft>
                <a:spcPts val="800"/>
              </a:spcAft>
            </a:pPr>
            <a:r>
              <a:rPr lang="en-US" sz="11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Delivering highest positive impact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2" name="Arrow: Bent 81">
            <a:extLst>
              <a:ext uri="{FF2B5EF4-FFF2-40B4-BE49-F238E27FC236}">
                <a16:creationId xmlns:a16="http://schemas.microsoft.com/office/drawing/2014/main" id="{7B8C2FF5-F957-E955-A9AD-5CA7AABFB7B5}"/>
              </a:ext>
            </a:extLst>
          </p:cNvPr>
          <p:cNvSpPr/>
          <p:nvPr/>
        </p:nvSpPr>
        <p:spPr>
          <a:xfrm flipH="1">
            <a:off x="10870914" y="4750498"/>
            <a:ext cx="470622" cy="891685"/>
          </a:xfrm>
          <a:prstGeom prst="bentArrow">
            <a:avLst>
              <a:gd name="adj1" fmla="val 32793"/>
              <a:gd name="adj2" fmla="val 15473"/>
              <a:gd name="adj3" fmla="val 26698"/>
              <a:gd name="adj4" fmla="val 4375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3" name="Text Box 2">
            <a:extLst>
              <a:ext uri="{FF2B5EF4-FFF2-40B4-BE49-F238E27FC236}">
                <a16:creationId xmlns:a16="http://schemas.microsoft.com/office/drawing/2014/main" id="{BC1D9DB9-7878-B0A0-9F4A-87B903F98210}"/>
              </a:ext>
            </a:extLst>
          </p:cNvPr>
          <p:cNvSpPr txBox="1">
            <a:spLocks noChangeArrowheads="1"/>
          </p:cNvSpPr>
          <p:nvPr/>
        </p:nvSpPr>
        <p:spPr bwMode="auto">
          <a:xfrm>
            <a:off x="7442046" y="5434291"/>
            <a:ext cx="2470544" cy="207304"/>
          </a:xfrm>
          <a:prstGeom prst="rect">
            <a:avLst/>
          </a:prstGeom>
          <a:solidFill>
            <a:srgbClr val="FFFFFF"/>
          </a:solidFill>
          <a:ln w="9525">
            <a:noFill/>
            <a:miter lim="800000"/>
            <a:headEnd/>
            <a:tailEnd/>
          </a:ln>
        </p:spPr>
        <p:txBody>
          <a:bodyPr rot="0" vert="horz" wrap="square" lIns="0" tIns="0" rIns="0" bIns="0" anchor="t" anchorCtr="0">
            <a:noAutofit/>
          </a:bodyPr>
          <a:lstStyle/>
          <a:p>
            <a:pPr marL="0" marR="0">
              <a:lnSpc>
                <a:spcPct val="107000"/>
              </a:lnSpc>
              <a:spcBef>
                <a:spcPts val="0"/>
              </a:spcBef>
              <a:spcAft>
                <a:spcPts val="800"/>
              </a:spcAft>
            </a:pPr>
            <a:r>
              <a:rPr lang="en-US" sz="11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Delivering highest positive impact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3044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par>
                                <p:cTn id="13" presetID="10" presetClass="entr" presetSubtype="0" fill="hold" nodeType="with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fade">
                                      <p:cBhvr>
                                        <p:cTn id="20" dur="500"/>
                                        <p:tgtEl>
                                          <p:spTgt spid="5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fade">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2"/>
                                        </p:tgtEl>
                                        <p:attrNameLst>
                                          <p:attrName>style.visibility</p:attrName>
                                        </p:attrNameLst>
                                      </p:cBhvr>
                                      <p:to>
                                        <p:strVal val="visible"/>
                                      </p:to>
                                    </p:set>
                                    <p:animEffect transition="in" filter="fade">
                                      <p:cBhvr>
                                        <p:cTn id="30" dur="500"/>
                                        <p:tgtEl>
                                          <p:spTgt spid="7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500"/>
                                        <p:tgtEl>
                                          <p:spTgt spid="4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500"/>
                                        <p:tgtEl>
                                          <p:spTgt spid="4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System Engineering</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sp>
        <p:nvSpPr>
          <p:cNvPr id="18" name="Content Placeholder 2">
            <a:extLst>
              <a:ext uri="{FF2B5EF4-FFF2-40B4-BE49-F238E27FC236}">
                <a16:creationId xmlns:a16="http://schemas.microsoft.com/office/drawing/2014/main" id="{8B2B2DC7-627B-C55A-318C-E167D77E479E}"/>
              </a:ext>
            </a:extLst>
          </p:cNvPr>
          <p:cNvSpPr>
            <a:spLocks noGrp="1"/>
          </p:cNvSpPr>
          <p:nvPr/>
        </p:nvSpPr>
        <p:spPr bwMode="auto">
          <a:xfrm>
            <a:off x="620366" y="1219921"/>
            <a:ext cx="9101150" cy="5031410"/>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 uri="{FAA26D3D-D897-4be2-8F04-BA451C77F1D7}">
              <ma14:placeholderFlag xmlns:lc="http://schemas.openxmlformats.org/drawingml/2006/lockedCanvas"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GB" dirty="0"/>
              <a:t>Formulating Problem and Opportunity Statement </a:t>
            </a:r>
          </a:p>
          <a:p>
            <a:pPr marL="0" indent="0">
              <a:buNone/>
            </a:pPr>
            <a:endParaRPr lang="en-US" b="1" i="1" dirty="0"/>
          </a:p>
        </p:txBody>
      </p:sp>
      <p:grpSp>
        <p:nvGrpSpPr>
          <p:cNvPr id="40" name="Group 39">
            <a:extLst>
              <a:ext uri="{FF2B5EF4-FFF2-40B4-BE49-F238E27FC236}">
                <a16:creationId xmlns:a16="http://schemas.microsoft.com/office/drawing/2014/main" id="{1826A521-D266-2E39-E623-2A9DE5EE3987}"/>
              </a:ext>
            </a:extLst>
          </p:cNvPr>
          <p:cNvGrpSpPr/>
          <p:nvPr/>
        </p:nvGrpSpPr>
        <p:grpSpPr>
          <a:xfrm>
            <a:off x="7092077" y="3592299"/>
            <a:ext cx="1859226" cy="1015270"/>
            <a:chOff x="6623499" y="3572637"/>
            <a:chExt cx="1859226" cy="1015270"/>
          </a:xfrm>
        </p:grpSpPr>
        <p:sp>
          <p:nvSpPr>
            <p:cNvPr id="41" name="Rectangle: Rounded Corners 40">
              <a:extLst>
                <a:ext uri="{FF2B5EF4-FFF2-40B4-BE49-F238E27FC236}">
                  <a16:creationId xmlns:a16="http://schemas.microsoft.com/office/drawing/2014/main" id="{74DDB5F7-D535-2EFD-1694-DE683664212E}"/>
                </a:ext>
              </a:extLst>
            </p:cNvPr>
            <p:cNvSpPr/>
            <p:nvPr/>
          </p:nvSpPr>
          <p:spPr>
            <a:xfrm>
              <a:off x="6996190" y="3747167"/>
              <a:ext cx="1486535" cy="8407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100"/>
                </a:spcAft>
              </a:pPr>
              <a:r>
                <a:rPr lang="en-US" sz="1400" b="1">
                  <a:solidFill>
                    <a:srgbClr val="92D050"/>
                  </a:solidFill>
                  <a:effectLst/>
                  <a:ea typeface="Calibri" panose="020F0502020204030204" pitchFamily="34" charset="0"/>
                  <a:cs typeface="Times New Roman" panose="02020603050405020304" pitchFamily="18" charset="0"/>
                </a:rPr>
                <a:t>Assessment</a:t>
              </a:r>
              <a:r>
                <a:rPr lang="en-US" sz="1400">
                  <a:solidFill>
                    <a:srgbClr val="92D050"/>
                  </a:solidFill>
                  <a:effectLst/>
                  <a:ea typeface="Calibri" panose="020F0502020204030204" pitchFamily="34" charset="0"/>
                  <a:cs typeface="Times New Roman" panose="02020603050405020304" pitchFamily="18" charset="0"/>
                </a:rPr>
                <a:t> </a:t>
              </a:r>
            </a:p>
            <a:p>
              <a:pPr marL="0" marR="0" algn="ctr">
                <a:lnSpc>
                  <a:spcPct val="107000"/>
                </a:lnSpc>
                <a:spcBef>
                  <a:spcPts val="0"/>
                </a:spcBef>
                <a:spcAft>
                  <a:spcPts val="100"/>
                </a:spcAft>
              </a:pPr>
              <a:r>
                <a:rPr lang="en-US" sz="900">
                  <a:effectLst/>
                  <a:ea typeface="Calibri" panose="020F0502020204030204" pitchFamily="34" charset="0"/>
                  <a:cs typeface="Times New Roman" panose="02020603050405020304" pitchFamily="18" charset="0"/>
                </a:rPr>
                <a:t>driven by </a:t>
              </a:r>
            </a:p>
            <a:p>
              <a:pPr marL="0" marR="0" algn="ctr">
                <a:lnSpc>
                  <a:spcPct val="107000"/>
                </a:lnSpc>
                <a:spcBef>
                  <a:spcPts val="0"/>
                </a:spcBef>
                <a:spcAft>
                  <a:spcPts val="100"/>
                </a:spcAft>
              </a:pPr>
              <a:r>
                <a:rPr lang="en-US" sz="1400">
                  <a:effectLst/>
                  <a:ea typeface="Calibri" panose="020F0502020204030204" pitchFamily="34" charset="0"/>
                  <a:cs typeface="Times New Roman" panose="02020603050405020304" pitchFamily="18" charset="0"/>
                </a:rPr>
                <a:t>Capabilities</a:t>
              </a:r>
            </a:p>
          </p:txBody>
        </p:sp>
        <p:sp>
          <p:nvSpPr>
            <p:cNvPr id="42" name="Arrow: Bent 41">
              <a:extLst>
                <a:ext uri="{FF2B5EF4-FFF2-40B4-BE49-F238E27FC236}">
                  <a16:creationId xmlns:a16="http://schemas.microsoft.com/office/drawing/2014/main" id="{FF6CF488-A6A1-69EC-62A5-3EE1C54732AD}"/>
                </a:ext>
              </a:extLst>
            </p:cNvPr>
            <p:cNvSpPr/>
            <p:nvPr/>
          </p:nvSpPr>
          <p:spPr>
            <a:xfrm rot="5400000">
              <a:off x="7135309" y="3060827"/>
              <a:ext cx="167640" cy="1191260"/>
            </a:xfrm>
            <a:prstGeom prst="bentArrow">
              <a:avLst>
                <a:gd name="adj1" fmla="val 42081"/>
                <a:gd name="adj2" fmla="val 41767"/>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43" name="Group 42">
            <a:extLst>
              <a:ext uri="{FF2B5EF4-FFF2-40B4-BE49-F238E27FC236}">
                <a16:creationId xmlns:a16="http://schemas.microsoft.com/office/drawing/2014/main" id="{4038332F-1BAD-B81D-3631-89765F693F1E}"/>
              </a:ext>
            </a:extLst>
          </p:cNvPr>
          <p:cNvGrpSpPr/>
          <p:nvPr/>
        </p:nvGrpSpPr>
        <p:grpSpPr>
          <a:xfrm>
            <a:off x="7092077" y="1988484"/>
            <a:ext cx="1859225" cy="1011332"/>
            <a:chOff x="6623499" y="1968822"/>
            <a:chExt cx="1859225" cy="1011332"/>
          </a:xfrm>
        </p:grpSpPr>
        <p:sp>
          <p:nvSpPr>
            <p:cNvPr id="44" name="Rectangle: Rounded Corners 43">
              <a:extLst>
                <a:ext uri="{FF2B5EF4-FFF2-40B4-BE49-F238E27FC236}">
                  <a16:creationId xmlns:a16="http://schemas.microsoft.com/office/drawing/2014/main" id="{34FB7CC0-800C-ED5A-CBC8-F728BF4C07BA}"/>
                </a:ext>
              </a:extLst>
            </p:cNvPr>
            <p:cNvSpPr/>
            <p:nvPr/>
          </p:nvSpPr>
          <p:spPr>
            <a:xfrm>
              <a:off x="6996189" y="1968822"/>
              <a:ext cx="1486535" cy="8407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100"/>
                </a:spcAft>
              </a:pPr>
              <a:r>
                <a:rPr lang="en-US" sz="1400" b="1">
                  <a:solidFill>
                    <a:srgbClr val="92D050"/>
                  </a:solidFill>
                  <a:effectLst/>
                  <a:ea typeface="Calibri" panose="020F0502020204030204" pitchFamily="34" charset="0"/>
                  <a:cs typeface="Times New Roman" panose="02020603050405020304" pitchFamily="18" charset="0"/>
                </a:rPr>
                <a:t>Innovation</a:t>
              </a:r>
              <a:r>
                <a:rPr lang="en-US" sz="1400">
                  <a:solidFill>
                    <a:srgbClr val="92D050"/>
                  </a:solidFill>
                  <a:effectLst/>
                  <a:ea typeface="Calibri" panose="020F0502020204030204" pitchFamily="34" charset="0"/>
                  <a:cs typeface="Times New Roman" panose="02020603050405020304" pitchFamily="18" charset="0"/>
                </a:rPr>
                <a:t> </a:t>
              </a:r>
            </a:p>
            <a:p>
              <a:pPr marL="0" marR="0" algn="ctr">
                <a:lnSpc>
                  <a:spcPct val="107000"/>
                </a:lnSpc>
                <a:spcBef>
                  <a:spcPts val="0"/>
                </a:spcBef>
                <a:spcAft>
                  <a:spcPts val="100"/>
                </a:spcAft>
              </a:pPr>
              <a:r>
                <a:rPr lang="en-US" sz="900">
                  <a:effectLst/>
                  <a:ea typeface="Calibri" panose="020F0502020204030204" pitchFamily="34" charset="0"/>
                  <a:cs typeface="Times New Roman" panose="02020603050405020304" pitchFamily="18" charset="0"/>
                </a:rPr>
                <a:t>driven by </a:t>
              </a:r>
            </a:p>
            <a:p>
              <a:pPr marL="0" marR="0" algn="ctr">
                <a:lnSpc>
                  <a:spcPct val="107000"/>
                </a:lnSpc>
                <a:spcBef>
                  <a:spcPts val="0"/>
                </a:spcBef>
                <a:spcAft>
                  <a:spcPts val="100"/>
                </a:spcAft>
              </a:pPr>
              <a:r>
                <a:rPr lang="en-US" sz="1400">
                  <a:effectLst/>
                  <a:ea typeface="Calibri" panose="020F0502020204030204" pitchFamily="34" charset="0"/>
                  <a:cs typeface="Times New Roman" panose="02020603050405020304" pitchFamily="18" charset="0"/>
                </a:rPr>
                <a:t>Functions</a:t>
              </a:r>
            </a:p>
          </p:txBody>
        </p:sp>
        <p:sp>
          <p:nvSpPr>
            <p:cNvPr id="45" name="Arrow: Bent 44">
              <a:extLst>
                <a:ext uri="{FF2B5EF4-FFF2-40B4-BE49-F238E27FC236}">
                  <a16:creationId xmlns:a16="http://schemas.microsoft.com/office/drawing/2014/main" id="{4DC7C666-698D-0C18-7D20-D9CB7928DE8B}"/>
                </a:ext>
              </a:extLst>
            </p:cNvPr>
            <p:cNvSpPr/>
            <p:nvPr/>
          </p:nvSpPr>
          <p:spPr>
            <a:xfrm rot="5400000" flipH="1">
              <a:off x="7135309" y="2300704"/>
              <a:ext cx="167640" cy="1191260"/>
            </a:xfrm>
            <a:prstGeom prst="bentArrow">
              <a:avLst>
                <a:gd name="adj1" fmla="val 42081"/>
                <a:gd name="adj2" fmla="val 41767"/>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46" name="Group 45">
            <a:extLst>
              <a:ext uri="{FF2B5EF4-FFF2-40B4-BE49-F238E27FC236}">
                <a16:creationId xmlns:a16="http://schemas.microsoft.com/office/drawing/2014/main" id="{F653E060-B64A-723A-1FFA-EADA5E1E46A8}"/>
              </a:ext>
            </a:extLst>
          </p:cNvPr>
          <p:cNvGrpSpPr/>
          <p:nvPr/>
        </p:nvGrpSpPr>
        <p:grpSpPr>
          <a:xfrm>
            <a:off x="8951303" y="3771063"/>
            <a:ext cx="1871325" cy="840740"/>
            <a:chOff x="8482725" y="3760279"/>
            <a:chExt cx="1871325" cy="840740"/>
          </a:xfrm>
        </p:grpSpPr>
        <p:sp>
          <p:nvSpPr>
            <p:cNvPr id="47" name="Arrow: Right 46">
              <a:extLst>
                <a:ext uri="{FF2B5EF4-FFF2-40B4-BE49-F238E27FC236}">
                  <a16:creationId xmlns:a16="http://schemas.microsoft.com/office/drawing/2014/main" id="{26141BE4-2113-12CB-3E89-C178938D6FDE}"/>
                </a:ext>
              </a:extLst>
            </p:cNvPr>
            <p:cNvSpPr/>
            <p:nvPr/>
          </p:nvSpPr>
          <p:spPr>
            <a:xfrm>
              <a:off x="8482725" y="4013831"/>
              <a:ext cx="384790" cy="3263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8" name="Rectangle: Rounded Corners 47">
              <a:extLst>
                <a:ext uri="{FF2B5EF4-FFF2-40B4-BE49-F238E27FC236}">
                  <a16:creationId xmlns:a16="http://schemas.microsoft.com/office/drawing/2014/main" id="{0B873B5C-C06A-13AD-5107-8A562C7ED561}"/>
                </a:ext>
              </a:extLst>
            </p:cNvPr>
            <p:cNvSpPr/>
            <p:nvPr/>
          </p:nvSpPr>
          <p:spPr>
            <a:xfrm>
              <a:off x="8867515" y="3760279"/>
              <a:ext cx="1486535" cy="8407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100"/>
                </a:spcAft>
              </a:pPr>
              <a:r>
                <a:rPr lang="en-US" sz="1400" b="1">
                  <a:solidFill>
                    <a:srgbClr val="92D050"/>
                  </a:solidFill>
                  <a:effectLst/>
                  <a:ea typeface="Calibri" panose="020F0502020204030204" pitchFamily="34" charset="0"/>
                  <a:cs typeface="Times New Roman" panose="02020603050405020304" pitchFamily="18" charset="0"/>
                </a:rPr>
                <a:t>Assessment</a:t>
              </a:r>
              <a:r>
                <a:rPr lang="en-US" sz="1400">
                  <a:solidFill>
                    <a:srgbClr val="92D050"/>
                  </a:solidFill>
                  <a:effectLst/>
                  <a:ea typeface="Calibri" panose="020F0502020204030204" pitchFamily="34" charset="0"/>
                  <a:cs typeface="Times New Roman" panose="02020603050405020304" pitchFamily="18" charset="0"/>
                </a:rPr>
                <a:t> </a:t>
              </a:r>
            </a:p>
            <a:p>
              <a:pPr marL="0" marR="0" algn="ctr">
                <a:lnSpc>
                  <a:spcPct val="107000"/>
                </a:lnSpc>
                <a:spcBef>
                  <a:spcPts val="0"/>
                </a:spcBef>
                <a:spcAft>
                  <a:spcPts val="100"/>
                </a:spcAft>
              </a:pPr>
              <a:r>
                <a:rPr lang="en-US" sz="900">
                  <a:effectLst/>
                  <a:ea typeface="Calibri" panose="020F0502020204030204" pitchFamily="34" charset="0"/>
                  <a:cs typeface="Times New Roman" panose="02020603050405020304" pitchFamily="18" charset="0"/>
                </a:rPr>
                <a:t>implemented by </a:t>
              </a:r>
            </a:p>
            <a:p>
              <a:pPr marL="0" marR="0" algn="ctr">
                <a:lnSpc>
                  <a:spcPct val="107000"/>
                </a:lnSpc>
                <a:spcBef>
                  <a:spcPts val="0"/>
                </a:spcBef>
                <a:spcAft>
                  <a:spcPts val="100"/>
                </a:spcAft>
              </a:pPr>
              <a:r>
                <a:rPr lang="en-US" sz="1400" b="1">
                  <a:effectLst/>
                  <a:ea typeface="Calibri" panose="020F0502020204030204" pitchFamily="34" charset="0"/>
                  <a:cs typeface="Times New Roman" panose="02020603050405020304" pitchFamily="18" charset="0"/>
                </a:rPr>
                <a:t>TPL</a:t>
              </a:r>
            </a:p>
          </p:txBody>
        </p:sp>
      </p:grpSp>
      <p:grpSp>
        <p:nvGrpSpPr>
          <p:cNvPr id="49" name="Group 48">
            <a:extLst>
              <a:ext uri="{FF2B5EF4-FFF2-40B4-BE49-F238E27FC236}">
                <a16:creationId xmlns:a16="http://schemas.microsoft.com/office/drawing/2014/main" id="{9D8F5DC5-B8BC-1DE5-9AC3-B8A3E6199492}"/>
              </a:ext>
            </a:extLst>
          </p:cNvPr>
          <p:cNvGrpSpPr/>
          <p:nvPr/>
        </p:nvGrpSpPr>
        <p:grpSpPr>
          <a:xfrm>
            <a:off x="8951301" y="1979606"/>
            <a:ext cx="1848839" cy="840740"/>
            <a:chOff x="8482723" y="1959944"/>
            <a:chExt cx="1848839" cy="840740"/>
          </a:xfrm>
        </p:grpSpPr>
        <p:sp>
          <p:nvSpPr>
            <p:cNvPr id="50" name="Arrow: Right 49">
              <a:extLst>
                <a:ext uri="{FF2B5EF4-FFF2-40B4-BE49-F238E27FC236}">
                  <a16:creationId xmlns:a16="http://schemas.microsoft.com/office/drawing/2014/main" id="{00BC6CA4-A792-989E-CF5B-E1C199F01290}"/>
                </a:ext>
              </a:extLst>
            </p:cNvPr>
            <p:cNvSpPr/>
            <p:nvPr/>
          </p:nvSpPr>
          <p:spPr>
            <a:xfrm>
              <a:off x="8482723" y="2232242"/>
              <a:ext cx="362303" cy="3263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1" name="Rectangle: Rounded Corners 50">
              <a:extLst>
                <a:ext uri="{FF2B5EF4-FFF2-40B4-BE49-F238E27FC236}">
                  <a16:creationId xmlns:a16="http://schemas.microsoft.com/office/drawing/2014/main" id="{C0A3FBBF-D63E-80B6-7A1F-205ED95EF589}"/>
                </a:ext>
              </a:extLst>
            </p:cNvPr>
            <p:cNvSpPr/>
            <p:nvPr/>
          </p:nvSpPr>
          <p:spPr>
            <a:xfrm>
              <a:off x="8845027" y="1959944"/>
              <a:ext cx="1486535" cy="8407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100"/>
                </a:spcAft>
              </a:pPr>
              <a:r>
                <a:rPr lang="en-US" sz="1400" b="1">
                  <a:solidFill>
                    <a:srgbClr val="92D050"/>
                  </a:solidFill>
                  <a:effectLst/>
                  <a:ea typeface="Calibri" panose="020F0502020204030204" pitchFamily="34" charset="0"/>
                  <a:cs typeface="Times New Roman" panose="02020603050405020304" pitchFamily="18" charset="0"/>
                </a:rPr>
                <a:t>Innovation</a:t>
              </a:r>
              <a:r>
                <a:rPr lang="en-US" sz="1400">
                  <a:solidFill>
                    <a:srgbClr val="92D050"/>
                  </a:solidFill>
                  <a:effectLst/>
                  <a:ea typeface="Calibri" panose="020F0502020204030204" pitchFamily="34" charset="0"/>
                  <a:cs typeface="Times New Roman" panose="02020603050405020304" pitchFamily="18" charset="0"/>
                </a:rPr>
                <a:t> </a:t>
              </a:r>
            </a:p>
            <a:p>
              <a:pPr marL="0" marR="0" algn="ctr">
                <a:lnSpc>
                  <a:spcPct val="107000"/>
                </a:lnSpc>
                <a:spcBef>
                  <a:spcPts val="0"/>
                </a:spcBef>
                <a:spcAft>
                  <a:spcPts val="100"/>
                </a:spcAft>
              </a:pPr>
              <a:r>
                <a:rPr lang="en-US" sz="900">
                  <a:ea typeface="Calibri" panose="020F0502020204030204" pitchFamily="34" charset="0"/>
                  <a:cs typeface="Times New Roman" panose="02020603050405020304" pitchFamily="18" charset="0"/>
                </a:rPr>
                <a:t>i</a:t>
              </a:r>
              <a:r>
                <a:rPr lang="en-US" sz="900">
                  <a:effectLst/>
                  <a:ea typeface="Calibri" panose="020F0502020204030204" pitchFamily="34" charset="0"/>
                  <a:cs typeface="Times New Roman" panose="02020603050405020304" pitchFamily="18" charset="0"/>
                </a:rPr>
                <a:t>mplemented by</a:t>
              </a:r>
            </a:p>
            <a:p>
              <a:pPr marL="0" marR="0" algn="ctr">
                <a:lnSpc>
                  <a:spcPct val="107000"/>
                </a:lnSpc>
                <a:spcBef>
                  <a:spcPts val="0"/>
                </a:spcBef>
                <a:spcAft>
                  <a:spcPts val="100"/>
                </a:spcAft>
              </a:pPr>
              <a:r>
                <a:rPr lang="en-US" sz="1400" b="1">
                  <a:effectLst/>
                  <a:ea typeface="Calibri" panose="020F0502020204030204" pitchFamily="34" charset="0"/>
                  <a:cs typeface="Times New Roman" panose="02020603050405020304" pitchFamily="18" charset="0"/>
                </a:rPr>
                <a:t>TRIZ</a:t>
              </a:r>
            </a:p>
          </p:txBody>
        </p:sp>
      </p:grpSp>
      <p:grpSp>
        <p:nvGrpSpPr>
          <p:cNvPr id="52" name="Group 51">
            <a:extLst>
              <a:ext uri="{FF2B5EF4-FFF2-40B4-BE49-F238E27FC236}">
                <a16:creationId xmlns:a16="http://schemas.microsoft.com/office/drawing/2014/main" id="{78CF7FE3-1D4C-7CFD-B081-733E8CF0EE5B}"/>
              </a:ext>
            </a:extLst>
          </p:cNvPr>
          <p:cNvGrpSpPr/>
          <p:nvPr/>
        </p:nvGrpSpPr>
        <p:grpSpPr>
          <a:xfrm>
            <a:off x="2306469" y="3945379"/>
            <a:ext cx="2095934" cy="768376"/>
            <a:chOff x="6506754" y="3666032"/>
            <a:chExt cx="2095934" cy="768376"/>
          </a:xfrm>
        </p:grpSpPr>
        <p:sp>
          <p:nvSpPr>
            <p:cNvPr id="53" name="Rectangle: Rounded Corners 52">
              <a:extLst>
                <a:ext uri="{FF2B5EF4-FFF2-40B4-BE49-F238E27FC236}">
                  <a16:creationId xmlns:a16="http://schemas.microsoft.com/office/drawing/2014/main" id="{C8F40B6D-1C6D-43FB-400D-7DC3B7886725}"/>
                </a:ext>
              </a:extLst>
            </p:cNvPr>
            <p:cNvSpPr/>
            <p:nvPr/>
          </p:nvSpPr>
          <p:spPr>
            <a:xfrm>
              <a:off x="6956012" y="3873811"/>
              <a:ext cx="1646676" cy="5605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100"/>
                </a:spcAft>
              </a:pPr>
              <a:r>
                <a:rPr lang="en-US" sz="1100">
                  <a:effectLst/>
                  <a:ea typeface="Calibri" panose="020F0502020204030204" pitchFamily="34" charset="0"/>
                  <a:cs typeface="Times New Roman" panose="02020603050405020304" pitchFamily="18" charset="0"/>
                </a:rPr>
                <a:t>Capabilities &amp; Impact</a:t>
              </a:r>
            </a:p>
            <a:p>
              <a:pPr marL="0" marR="0" algn="ctr">
                <a:lnSpc>
                  <a:spcPct val="107000"/>
                </a:lnSpc>
                <a:spcBef>
                  <a:spcPts val="0"/>
                </a:spcBef>
                <a:spcAft>
                  <a:spcPts val="100"/>
                </a:spcAft>
              </a:pPr>
              <a:r>
                <a:rPr lang="en-US" sz="800">
                  <a:effectLst/>
                  <a:ea typeface="Calibri" panose="020F0502020204030204" pitchFamily="34" charset="0"/>
                  <a:cs typeface="Times New Roman" panose="02020603050405020304" pitchFamily="18" charset="0"/>
                </a:rPr>
                <a:t>What the system needs to be</a:t>
              </a:r>
              <a:endParaRPr lang="en-US" sz="1100">
                <a:effectLst/>
                <a:ea typeface="Calibri" panose="020F0502020204030204" pitchFamily="34" charset="0"/>
                <a:cs typeface="Times New Roman" panose="02020603050405020304" pitchFamily="18" charset="0"/>
              </a:endParaRPr>
            </a:p>
          </p:txBody>
        </p:sp>
        <p:sp>
          <p:nvSpPr>
            <p:cNvPr id="54" name="Arrow: Bent 53">
              <a:extLst>
                <a:ext uri="{FF2B5EF4-FFF2-40B4-BE49-F238E27FC236}">
                  <a16:creationId xmlns:a16="http://schemas.microsoft.com/office/drawing/2014/main" id="{63BCEFA5-DE48-B68B-CFE9-B0217E2BA9B3}"/>
                </a:ext>
              </a:extLst>
            </p:cNvPr>
            <p:cNvSpPr/>
            <p:nvPr/>
          </p:nvSpPr>
          <p:spPr>
            <a:xfrm rot="10800000" flipH="1">
              <a:off x="6506754" y="3666032"/>
              <a:ext cx="454710" cy="561027"/>
            </a:xfrm>
            <a:prstGeom prst="bentArrow">
              <a:avLst>
                <a:gd name="adj1" fmla="val 16218"/>
                <a:gd name="adj2" fmla="val 18853"/>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55" name="Group 54">
            <a:extLst>
              <a:ext uri="{FF2B5EF4-FFF2-40B4-BE49-F238E27FC236}">
                <a16:creationId xmlns:a16="http://schemas.microsoft.com/office/drawing/2014/main" id="{247C2333-3152-A6BC-D4A9-797E23E09A57}"/>
              </a:ext>
            </a:extLst>
          </p:cNvPr>
          <p:cNvGrpSpPr/>
          <p:nvPr/>
        </p:nvGrpSpPr>
        <p:grpSpPr>
          <a:xfrm>
            <a:off x="2306469" y="4202048"/>
            <a:ext cx="2090349" cy="1660604"/>
            <a:chOff x="6506754" y="3922701"/>
            <a:chExt cx="2090349" cy="1660604"/>
          </a:xfrm>
        </p:grpSpPr>
        <p:sp>
          <p:nvSpPr>
            <p:cNvPr id="56" name="Arrow: Bent 55">
              <a:extLst>
                <a:ext uri="{FF2B5EF4-FFF2-40B4-BE49-F238E27FC236}">
                  <a16:creationId xmlns:a16="http://schemas.microsoft.com/office/drawing/2014/main" id="{07E6F6AE-02A0-8FA1-510E-F1DD950A53ED}"/>
                </a:ext>
              </a:extLst>
            </p:cNvPr>
            <p:cNvSpPr/>
            <p:nvPr/>
          </p:nvSpPr>
          <p:spPr>
            <a:xfrm rot="10800000" flipH="1">
              <a:off x="6506754" y="3922701"/>
              <a:ext cx="454710" cy="1475946"/>
            </a:xfrm>
            <a:prstGeom prst="bentArrow">
              <a:avLst>
                <a:gd name="adj1" fmla="val 16218"/>
                <a:gd name="adj2" fmla="val 18853"/>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7" name="Rectangle: Rounded Corners 56">
              <a:extLst>
                <a:ext uri="{FF2B5EF4-FFF2-40B4-BE49-F238E27FC236}">
                  <a16:creationId xmlns:a16="http://schemas.microsoft.com/office/drawing/2014/main" id="{04C206D7-EB14-BC98-D6EF-C9CD18D97C0A}"/>
                </a:ext>
              </a:extLst>
            </p:cNvPr>
            <p:cNvSpPr/>
            <p:nvPr/>
          </p:nvSpPr>
          <p:spPr>
            <a:xfrm>
              <a:off x="6944189" y="5022708"/>
              <a:ext cx="1652914" cy="5605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100"/>
                </a:spcAft>
              </a:pPr>
              <a:r>
                <a:rPr lang="en-US" sz="1100">
                  <a:effectLst/>
                  <a:ea typeface="Calibri" panose="020F0502020204030204" pitchFamily="34" charset="0"/>
                  <a:cs typeface="Times New Roman" panose="02020603050405020304" pitchFamily="18" charset="0"/>
                </a:rPr>
                <a:t>Functions</a:t>
              </a:r>
            </a:p>
            <a:p>
              <a:pPr marL="0" marR="0" algn="ctr">
                <a:lnSpc>
                  <a:spcPct val="107000"/>
                </a:lnSpc>
                <a:spcBef>
                  <a:spcPts val="0"/>
                </a:spcBef>
                <a:spcAft>
                  <a:spcPts val="100"/>
                </a:spcAft>
              </a:pPr>
              <a:r>
                <a:rPr lang="en-US" sz="800">
                  <a:effectLst/>
                  <a:ea typeface="Calibri" panose="020F0502020204030204" pitchFamily="34" charset="0"/>
                  <a:cs typeface="Times New Roman" panose="02020603050405020304" pitchFamily="18" charset="0"/>
                </a:rPr>
                <a:t>What the system needs to do</a:t>
              </a:r>
              <a:endParaRPr lang="en-US" sz="1100">
                <a:effectLst/>
                <a:ea typeface="Calibri" panose="020F0502020204030204" pitchFamily="34" charset="0"/>
                <a:cs typeface="Times New Roman" panose="02020603050405020304" pitchFamily="18" charset="0"/>
              </a:endParaRPr>
            </a:p>
          </p:txBody>
        </p:sp>
      </p:grpSp>
      <p:grpSp>
        <p:nvGrpSpPr>
          <p:cNvPr id="58" name="Group 57">
            <a:extLst>
              <a:ext uri="{FF2B5EF4-FFF2-40B4-BE49-F238E27FC236}">
                <a16:creationId xmlns:a16="http://schemas.microsoft.com/office/drawing/2014/main" id="{B75675DF-1BDB-BE7E-9406-47F188726A4F}"/>
              </a:ext>
            </a:extLst>
          </p:cNvPr>
          <p:cNvGrpSpPr/>
          <p:nvPr/>
        </p:nvGrpSpPr>
        <p:grpSpPr>
          <a:xfrm>
            <a:off x="2921243" y="4311448"/>
            <a:ext cx="3566795" cy="1324258"/>
            <a:chOff x="7121528" y="4032101"/>
            <a:chExt cx="3566795" cy="1324258"/>
          </a:xfrm>
        </p:grpSpPr>
        <p:sp>
          <p:nvSpPr>
            <p:cNvPr id="59" name="Rectangle: Rounded Corners 58">
              <a:extLst>
                <a:ext uri="{FF2B5EF4-FFF2-40B4-BE49-F238E27FC236}">
                  <a16:creationId xmlns:a16="http://schemas.microsoft.com/office/drawing/2014/main" id="{4C9F5108-1894-D339-9201-C00182A9C57C}"/>
                </a:ext>
              </a:extLst>
            </p:cNvPr>
            <p:cNvSpPr/>
            <p:nvPr/>
          </p:nvSpPr>
          <p:spPr>
            <a:xfrm>
              <a:off x="8942208" y="4240480"/>
              <a:ext cx="1746115" cy="9284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100"/>
                </a:spcAft>
              </a:pPr>
              <a:r>
                <a:rPr lang="en-US" sz="1100">
                  <a:effectLst/>
                  <a:ea typeface="Calibri" panose="020F0502020204030204" pitchFamily="34" charset="0"/>
                  <a:cs typeface="Times New Roman" panose="02020603050405020304" pitchFamily="18" charset="0"/>
                </a:rPr>
                <a:t>Capability &amp; Impact  </a:t>
              </a:r>
            </a:p>
            <a:p>
              <a:pPr marL="0" marR="0" algn="ctr">
                <a:lnSpc>
                  <a:spcPct val="107000"/>
                </a:lnSpc>
                <a:spcBef>
                  <a:spcPts val="0"/>
                </a:spcBef>
                <a:spcAft>
                  <a:spcPts val="100"/>
                </a:spcAft>
              </a:pPr>
              <a:r>
                <a:rPr lang="en-US" sz="1100">
                  <a:effectLst/>
                  <a:ea typeface="Calibri" panose="020F0502020204030204" pitchFamily="34" charset="0"/>
                  <a:cs typeface="Times New Roman" panose="02020603050405020304" pitchFamily="18" charset="0"/>
                </a:rPr>
                <a:t>&amp; Function Mapping</a:t>
              </a:r>
            </a:p>
            <a:p>
              <a:pPr marL="0" marR="0" algn="ctr">
                <a:lnSpc>
                  <a:spcPct val="107000"/>
                </a:lnSpc>
                <a:spcBef>
                  <a:spcPts val="0"/>
                </a:spcBef>
                <a:spcAft>
                  <a:spcPts val="100"/>
                </a:spcAft>
              </a:pPr>
              <a:r>
                <a:rPr lang="en-US" sz="800">
                  <a:effectLst/>
                  <a:ea typeface="Calibri" panose="020F0502020204030204" pitchFamily="34" charset="0"/>
                  <a:cs typeface="Times New Roman" panose="02020603050405020304" pitchFamily="18" charset="0"/>
                </a:rPr>
                <a:t>Determine measures to link capabilities &amp; functions</a:t>
              </a:r>
              <a:endParaRPr lang="en-US" sz="1100">
                <a:effectLst/>
                <a:ea typeface="Calibri" panose="020F0502020204030204" pitchFamily="34" charset="0"/>
                <a:cs typeface="Times New Roman" panose="02020603050405020304" pitchFamily="18" charset="0"/>
              </a:endParaRPr>
            </a:p>
          </p:txBody>
        </p:sp>
        <p:sp>
          <p:nvSpPr>
            <p:cNvPr id="60" name="Rectangle: Rounded Corners 59">
              <a:extLst>
                <a:ext uri="{FF2B5EF4-FFF2-40B4-BE49-F238E27FC236}">
                  <a16:creationId xmlns:a16="http://schemas.microsoft.com/office/drawing/2014/main" id="{8290F517-58DD-B84B-5F10-8CE9BFADA4E1}"/>
                </a:ext>
              </a:extLst>
            </p:cNvPr>
            <p:cNvSpPr/>
            <p:nvPr/>
          </p:nvSpPr>
          <p:spPr>
            <a:xfrm>
              <a:off x="7287044" y="4326037"/>
              <a:ext cx="973079" cy="78672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100"/>
                </a:spcAft>
              </a:pPr>
              <a:r>
                <a:rPr lang="en-US" sz="900">
                  <a:solidFill>
                    <a:srgbClr val="000000"/>
                  </a:solidFill>
                  <a:effectLst/>
                  <a:ea typeface="Calibri" panose="020F0502020204030204" pitchFamily="34" charset="0"/>
                  <a:cs typeface="Times New Roman" panose="02020603050405020304" pitchFamily="18" charset="0"/>
                </a:rPr>
                <a:t>Iterate until </a:t>
              </a:r>
              <a:endParaRPr lang="en-US" sz="1100">
                <a:effectLst/>
                <a:ea typeface="Calibri" panose="020F0502020204030204" pitchFamily="34" charset="0"/>
                <a:cs typeface="Times New Roman" panose="02020603050405020304" pitchFamily="18" charset="0"/>
              </a:endParaRPr>
            </a:p>
            <a:p>
              <a:pPr marL="0" marR="0" algn="ctr">
                <a:lnSpc>
                  <a:spcPct val="107000"/>
                </a:lnSpc>
                <a:spcBef>
                  <a:spcPts val="0"/>
                </a:spcBef>
                <a:spcAft>
                  <a:spcPts val="100"/>
                </a:spcAft>
              </a:pPr>
              <a:r>
                <a:rPr lang="en-US" sz="900">
                  <a:solidFill>
                    <a:srgbClr val="000000"/>
                  </a:solidFill>
                  <a:effectLst/>
                  <a:ea typeface="Calibri" panose="020F0502020204030204" pitchFamily="34" charset="0"/>
                  <a:cs typeface="Times New Roman" panose="02020603050405020304" pitchFamily="18" charset="0"/>
                </a:rPr>
                <a:t>consistent  </a:t>
              </a:r>
              <a:endParaRPr lang="en-US" sz="1100">
                <a:effectLst/>
                <a:ea typeface="Calibri" panose="020F0502020204030204" pitchFamily="34" charset="0"/>
                <a:cs typeface="Times New Roman" panose="02020603050405020304" pitchFamily="18" charset="0"/>
              </a:endParaRPr>
            </a:p>
          </p:txBody>
        </p:sp>
        <p:sp>
          <p:nvSpPr>
            <p:cNvPr id="61" name="Arrow: Curved Right 60">
              <a:extLst>
                <a:ext uri="{FF2B5EF4-FFF2-40B4-BE49-F238E27FC236}">
                  <a16:creationId xmlns:a16="http://schemas.microsoft.com/office/drawing/2014/main" id="{4F3B5D6B-AD99-F747-738B-69F17A5DF515}"/>
                </a:ext>
              </a:extLst>
            </p:cNvPr>
            <p:cNvSpPr/>
            <p:nvPr/>
          </p:nvSpPr>
          <p:spPr>
            <a:xfrm rot="10800000" flipV="1">
              <a:off x="8206744" y="4521594"/>
              <a:ext cx="210258" cy="37401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2" name="Arrow: Curved Right 61">
              <a:extLst>
                <a:ext uri="{FF2B5EF4-FFF2-40B4-BE49-F238E27FC236}">
                  <a16:creationId xmlns:a16="http://schemas.microsoft.com/office/drawing/2014/main" id="{7DB04D79-DF78-8688-39BD-EE8D52140B28}"/>
                </a:ext>
              </a:extLst>
            </p:cNvPr>
            <p:cNvSpPr/>
            <p:nvPr/>
          </p:nvSpPr>
          <p:spPr>
            <a:xfrm flipV="1">
              <a:off x="7121528" y="4519047"/>
              <a:ext cx="209703" cy="37373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3" name="Arrow: Bent 62">
              <a:extLst>
                <a:ext uri="{FF2B5EF4-FFF2-40B4-BE49-F238E27FC236}">
                  <a16:creationId xmlns:a16="http://schemas.microsoft.com/office/drawing/2014/main" id="{85C2835A-4FC9-03F0-F59E-77B63CFABA95}"/>
                </a:ext>
              </a:extLst>
            </p:cNvPr>
            <p:cNvSpPr/>
            <p:nvPr/>
          </p:nvSpPr>
          <p:spPr>
            <a:xfrm rot="5400000" flipH="1">
              <a:off x="9168366" y="4597712"/>
              <a:ext cx="192705" cy="1324590"/>
            </a:xfrm>
            <a:prstGeom prst="bentArrow">
              <a:avLst>
                <a:gd name="adj1" fmla="val 42081"/>
                <a:gd name="adj2" fmla="val 41767"/>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4" name="Arrow: Bent 63">
              <a:extLst>
                <a:ext uri="{FF2B5EF4-FFF2-40B4-BE49-F238E27FC236}">
                  <a16:creationId xmlns:a16="http://schemas.microsoft.com/office/drawing/2014/main" id="{CBD813B7-B1D0-DE21-7B1E-4967474BEA54}"/>
                </a:ext>
              </a:extLst>
            </p:cNvPr>
            <p:cNvSpPr/>
            <p:nvPr/>
          </p:nvSpPr>
          <p:spPr>
            <a:xfrm rot="5400000">
              <a:off x="9168540" y="3466318"/>
              <a:ext cx="193023" cy="1324590"/>
            </a:xfrm>
            <a:prstGeom prst="bentArrow">
              <a:avLst>
                <a:gd name="adj1" fmla="val 42081"/>
                <a:gd name="adj2" fmla="val 41767"/>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65" name="Group 64">
            <a:extLst>
              <a:ext uri="{FF2B5EF4-FFF2-40B4-BE49-F238E27FC236}">
                <a16:creationId xmlns:a16="http://schemas.microsoft.com/office/drawing/2014/main" id="{445FC9FA-4863-E82F-5A01-F3671A903ACD}"/>
              </a:ext>
            </a:extLst>
          </p:cNvPr>
          <p:cNvGrpSpPr/>
          <p:nvPr/>
        </p:nvGrpSpPr>
        <p:grpSpPr>
          <a:xfrm>
            <a:off x="5439455" y="2796481"/>
            <a:ext cx="1652988" cy="2248829"/>
            <a:chOff x="9639740" y="2517134"/>
            <a:chExt cx="1652988" cy="2248829"/>
          </a:xfrm>
        </p:grpSpPr>
        <p:sp>
          <p:nvSpPr>
            <p:cNvPr id="66" name="Rectangle: Rounded Corners 65">
              <a:extLst>
                <a:ext uri="{FF2B5EF4-FFF2-40B4-BE49-F238E27FC236}">
                  <a16:creationId xmlns:a16="http://schemas.microsoft.com/office/drawing/2014/main" id="{864B6B68-E7DF-6BB6-330A-02730FDFDB9A}"/>
                </a:ext>
              </a:extLst>
            </p:cNvPr>
            <p:cNvSpPr/>
            <p:nvPr/>
          </p:nvSpPr>
          <p:spPr>
            <a:xfrm>
              <a:off x="9639740" y="2517134"/>
              <a:ext cx="1652988" cy="9668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100"/>
                </a:spcAft>
              </a:pPr>
              <a:r>
                <a:rPr lang="en-US" sz="1100">
                  <a:effectLst/>
                  <a:ea typeface="Calibri" panose="020F0502020204030204" pitchFamily="34" charset="0"/>
                  <a:cs typeface="Times New Roman" panose="02020603050405020304" pitchFamily="18" charset="0"/>
                </a:rPr>
                <a:t>Functional Requirements </a:t>
              </a:r>
            </a:p>
            <a:p>
              <a:pPr marL="0" marR="0" algn="ctr">
                <a:lnSpc>
                  <a:spcPct val="107000"/>
                </a:lnSpc>
                <a:spcBef>
                  <a:spcPts val="0"/>
                </a:spcBef>
                <a:spcAft>
                  <a:spcPts val="100"/>
                </a:spcAft>
              </a:pPr>
              <a:r>
                <a:rPr lang="en-US" sz="800">
                  <a:ea typeface="Calibri" panose="020F0502020204030204" pitchFamily="34" charset="0"/>
                  <a:cs typeface="Times New Roman" panose="02020603050405020304" pitchFamily="18" charset="0"/>
                </a:rPr>
                <a:t>m</a:t>
              </a:r>
              <a:r>
                <a:rPr lang="en-US" sz="800">
                  <a:effectLst/>
                  <a:ea typeface="Calibri" panose="020F0502020204030204" pitchFamily="34" charset="0"/>
                  <a:cs typeface="Times New Roman" panose="02020603050405020304" pitchFamily="18" charset="0"/>
                </a:rPr>
                <a:t>eeting </a:t>
              </a:r>
            </a:p>
            <a:p>
              <a:pPr marL="0" marR="0" algn="ctr">
                <a:lnSpc>
                  <a:spcPct val="107000"/>
                </a:lnSpc>
                <a:spcBef>
                  <a:spcPts val="0"/>
                </a:spcBef>
                <a:spcAft>
                  <a:spcPts val="100"/>
                </a:spcAft>
              </a:pPr>
              <a:r>
                <a:rPr lang="en-US" sz="1100">
                  <a:ea typeface="Calibri" panose="020F0502020204030204" pitchFamily="34" charset="0"/>
                  <a:cs typeface="Times New Roman" panose="02020603050405020304" pitchFamily="18" charset="0"/>
                </a:rPr>
                <a:t>C</a:t>
              </a:r>
              <a:r>
                <a:rPr lang="en-US" sz="1100">
                  <a:effectLst/>
                  <a:ea typeface="Calibri" panose="020F0502020204030204" pitchFamily="34" charset="0"/>
                  <a:cs typeface="Times New Roman" panose="02020603050405020304" pitchFamily="18" charset="0"/>
                </a:rPr>
                <a:t>apabilities</a:t>
              </a:r>
              <a:r>
                <a:rPr lang="en-US" sz="800">
                  <a:effectLst/>
                  <a:ea typeface="Calibri" panose="020F0502020204030204" pitchFamily="34" charset="0"/>
                  <a:cs typeface="Times New Roman" panose="02020603050405020304" pitchFamily="18" charset="0"/>
                </a:rPr>
                <a:t>  </a:t>
              </a:r>
              <a:endParaRPr lang="en-US" sz="1100">
                <a:effectLst/>
                <a:ea typeface="Calibri" panose="020F0502020204030204" pitchFamily="34" charset="0"/>
                <a:cs typeface="Times New Roman" panose="02020603050405020304" pitchFamily="18" charset="0"/>
              </a:endParaRPr>
            </a:p>
          </p:txBody>
        </p:sp>
        <p:sp>
          <p:nvSpPr>
            <p:cNvPr id="67" name="Arrow: Bent 66">
              <a:extLst>
                <a:ext uri="{FF2B5EF4-FFF2-40B4-BE49-F238E27FC236}">
                  <a16:creationId xmlns:a16="http://schemas.microsoft.com/office/drawing/2014/main" id="{B9E665A6-1D65-2FEA-2953-7EF445BC7329}"/>
                </a:ext>
              </a:extLst>
            </p:cNvPr>
            <p:cNvSpPr/>
            <p:nvPr/>
          </p:nvSpPr>
          <p:spPr>
            <a:xfrm rot="16200000" flipV="1">
              <a:off x="10214584" y="3966996"/>
              <a:ext cx="1276671" cy="32126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68" name="Group 67">
            <a:extLst>
              <a:ext uri="{FF2B5EF4-FFF2-40B4-BE49-F238E27FC236}">
                <a16:creationId xmlns:a16="http://schemas.microsoft.com/office/drawing/2014/main" id="{86493784-386E-0942-B0A4-71ADE9D4F6E5}"/>
              </a:ext>
            </a:extLst>
          </p:cNvPr>
          <p:cNvGrpSpPr/>
          <p:nvPr/>
        </p:nvGrpSpPr>
        <p:grpSpPr>
          <a:xfrm>
            <a:off x="2117307" y="2222033"/>
            <a:ext cx="1521584" cy="1734754"/>
            <a:chOff x="6317592" y="1942686"/>
            <a:chExt cx="1521584" cy="1734754"/>
          </a:xfrm>
        </p:grpSpPr>
        <p:sp>
          <p:nvSpPr>
            <p:cNvPr id="69" name="Rectangle: Rounded Corners 68">
              <a:extLst>
                <a:ext uri="{FF2B5EF4-FFF2-40B4-BE49-F238E27FC236}">
                  <a16:creationId xmlns:a16="http://schemas.microsoft.com/office/drawing/2014/main" id="{5197C6B5-9532-EAF4-9993-59E2CACF526D}"/>
                </a:ext>
              </a:extLst>
            </p:cNvPr>
            <p:cNvSpPr/>
            <p:nvPr/>
          </p:nvSpPr>
          <p:spPr>
            <a:xfrm>
              <a:off x="6494930" y="1942686"/>
              <a:ext cx="1184788" cy="6379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100">
                  <a:solidFill>
                    <a:srgbClr val="FFC000"/>
                  </a:solidFill>
                  <a:effectLst/>
                  <a:ea typeface="Calibri" panose="020F0502020204030204" pitchFamily="34" charset="0"/>
                  <a:cs typeface="Times New Roman" panose="02020603050405020304" pitchFamily="18" charset="0"/>
                </a:rPr>
                <a:t>Mission Statement </a:t>
              </a:r>
              <a:endParaRPr lang="en-US" sz="1100">
                <a:effectLst/>
                <a:ea typeface="Calibri" panose="020F0502020204030204" pitchFamily="34" charset="0"/>
                <a:cs typeface="Times New Roman" panose="02020603050405020304" pitchFamily="18" charset="0"/>
              </a:endParaRPr>
            </a:p>
          </p:txBody>
        </p:sp>
        <p:sp>
          <p:nvSpPr>
            <p:cNvPr id="70" name="Rectangle: Rounded Corners 69">
              <a:extLst>
                <a:ext uri="{FF2B5EF4-FFF2-40B4-BE49-F238E27FC236}">
                  <a16:creationId xmlns:a16="http://schemas.microsoft.com/office/drawing/2014/main" id="{65688772-3B1C-8E1C-6860-1CC57FD3F306}"/>
                </a:ext>
              </a:extLst>
            </p:cNvPr>
            <p:cNvSpPr/>
            <p:nvPr/>
          </p:nvSpPr>
          <p:spPr>
            <a:xfrm>
              <a:off x="6317592" y="2871582"/>
              <a:ext cx="1521584" cy="8058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100"/>
                </a:spcAft>
              </a:pPr>
              <a:r>
                <a:rPr lang="en-US" sz="1100">
                  <a:effectLst/>
                  <a:ea typeface="Calibri" panose="020F0502020204030204" pitchFamily="34" charset="0"/>
                  <a:cs typeface="Times New Roman" panose="02020603050405020304" pitchFamily="18" charset="0"/>
                </a:rPr>
                <a:t>Context</a:t>
              </a:r>
            </a:p>
            <a:p>
              <a:pPr marL="0" marR="0" algn="ctr">
                <a:lnSpc>
                  <a:spcPct val="107000"/>
                </a:lnSpc>
                <a:spcBef>
                  <a:spcPts val="0"/>
                </a:spcBef>
                <a:spcAft>
                  <a:spcPts val="100"/>
                </a:spcAft>
              </a:pPr>
              <a:r>
                <a:rPr lang="en-US" sz="1100">
                  <a:effectLst/>
                  <a:ea typeface="Calibri" panose="020F0502020204030204" pitchFamily="34" charset="0"/>
                  <a:cs typeface="Times New Roman" panose="02020603050405020304" pitchFamily="18" charset="0"/>
                </a:rPr>
                <a:t>Stakeholders</a:t>
              </a:r>
            </a:p>
            <a:p>
              <a:pPr marL="0" marR="0" algn="ctr">
                <a:lnSpc>
                  <a:spcPct val="107000"/>
                </a:lnSpc>
                <a:spcBef>
                  <a:spcPts val="0"/>
                </a:spcBef>
                <a:spcAft>
                  <a:spcPts val="100"/>
                </a:spcAft>
              </a:pPr>
              <a:r>
                <a:rPr lang="en-US" sz="1100">
                  <a:effectLst/>
                  <a:ea typeface="Calibri" panose="020F0502020204030204" pitchFamily="34" charset="0"/>
                  <a:cs typeface="Times New Roman" panose="02020603050405020304" pitchFamily="18" charset="0"/>
                </a:rPr>
                <a:t>Life Cycle Stages </a:t>
              </a:r>
            </a:p>
          </p:txBody>
        </p:sp>
        <p:sp>
          <p:nvSpPr>
            <p:cNvPr id="71" name="Arrow: Down 70">
              <a:extLst>
                <a:ext uri="{FF2B5EF4-FFF2-40B4-BE49-F238E27FC236}">
                  <a16:creationId xmlns:a16="http://schemas.microsoft.com/office/drawing/2014/main" id="{55A5F874-64F0-DD1C-D941-7495E67BFD38}"/>
                </a:ext>
              </a:extLst>
            </p:cNvPr>
            <p:cNvSpPr/>
            <p:nvPr/>
          </p:nvSpPr>
          <p:spPr>
            <a:xfrm>
              <a:off x="7012661" y="2578246"/>
              <a:ext cx="155943" cy="2837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72" name="Group 71">
            <a:extLst>
              <a:ext uri="{FF2B5EF4-FFF2-40B4-BE49-F238E27FC236}">
                <a16:creationId xmlns:a16="http://schemas.microsoft.com/office/drawing/2014/main" id="{30B01A98-3FDA-EAC8-89BA-6A08FB6637BB}"/>
              </a:ext>
            </a:extLst>
          </p:cNvPr>
          <p:cNvGrpSpPr/>
          <p:nvPr/>
        </p:nvGrpSpPr>
        <p:grpSpPr>
          <a:xfrm>
            <a:off x="3474442" y="2180857"/>
            <a:ext cx="2851330" cy="606067"/>
            <a:chOff x="7674727" y="1901510"/>
            <a:chExt cx="2851330" cy="606067"/>
          </a:xfrm>
        </p:grpSpPr>
        <p:sp>
          <p:nvSpPr>
            <p:cNvPr id="73" name="Arrow: Bent 72">
              <a:extLst>
                <a:ext uri="{FF2B5EF4-FFF2-40B4-BE49-F238E27FC236}">
                  <a16:creationId xmlns:a16="http://schemas.microsoft.com/office/drawing/2014/main" id="{ADC9405F-FA4D-32B9-6594-80765121A20F}"/>
                </a:ext>
              </a:extLst>
            </p:cNvPr>
            <p:cNvSpPr/>
            <p:nvPr/>
          </p:nvSpPr>
          <p:spPr>
            <a:xfrm flipH="1">
              <a:off x="7674727" y="2187132"/>
              <a:ext cx="2849447" cy="320445"/>
            </a:xfrm>
            <a:prstGeom prst="bentArrow">
              <a:avLst>
                <a:gd name="adj1" fmla="val 32793"/>
                <a:gd name="adj2" fmla="val 15473"/>
                <a:gd name="adj3" fmla="val 26698"/>
                <a:gd name="adj4" fmla="val 4375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4" name="Text Box 2">
              <a:extLst>
                <a:ext uri="{FF2B5EF4-FFF2-40B4-BE49-F238E27FC236}">
                  <a16:creationId xmlns:a16="http://schemas.microsoft.com/office/drawing/2014/main" id="{AB2C1C53-5DED-C45C-ACAD-D9F746B85C07}"/>
                </a:ext>
              </a:extLst>
            </p:cNvPr>
            <p:cNvSpPr txBox="1">
              <a:spLocks noChangeArrowheads="1"/>
            </p:cNvSpPr>
            <p:nvPr/>
          </p:nvSpPr>
          <p:spPr bwMode="auto">
            <a:xfrm>
              <a:off x="7839176" y="1901510"/>
              <a:ext cx="2686881" cy="248480"/>
            </a:xfrm>
            <a:prstGeom prst="rect">
              <a:avLst/>
            </a:prstGeom>
            <a:solidFill>
              <a:srgbClr val="FFFFFF"/>
            </a:solidFill>
            <a:ln w="9525">
              <a:noFill/>
              <a:miter lim="800000"/>
              <a:headEnd/>
              <a:tailEnd/>
            </a:ln>
          </p:spPr>
          <p:txBody>
            <a:bodyPr rot="0" vert="horz" wrap="square" lIns="0" tIns="0" rIns="0" bIns="0" anchor="t" anchorCtr="0">
              <a:noAutofit/>
            </a:bodyPr>
            <a:lstStyle/>
            <a:p>
              <a:pPr marL="0" marR="0">
                <a:lnSpc>
                  <a:spcPct val="107000"/>
                </a:lnSpc>
                <a:spcBef>
                  <a:spcPts val="0"/>
                </a:spcBef>
                <a:spcAft>
                  <a:spcPts val="800"/>
                </a:spcAft>
              </a:pPr>
              <a:r>
                <a:rPr lang="en-US" sz="14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Delivering highest positive impact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80" name="Text Box 2">
            <a:extLst>
              <a:ext uri="{FF2B5EF4-FFF2-40B4-BE49-F238E27FC236}">
                <a16:creationId xmlns:a16="http://schemas.microsoft.com/office/drawing/2014/main" id="{60E2F4FC-92FE-854E-F921-5763660E1B07}"/>
              </a:ext>
            </a:extLst>
          </p:cNvPr>
          <p:cNvSpPr txBox="1">
            <a:spLocks noChangeArrowheads="1"/>
          </p:cNvSpPr>
          <p:nvPr/>
        </p:nvSpPr>
        <p:spPr bwMode="auto">
          <a:xfrm>
            <a:off x="9210994" y="3149183"/>
            <a:ext cx="2470544" cy="207304"/>
          </a:xfrm>
          <a:prstGeom prst="rect">
            <a:avLst/>
          </a:prstGeom>
          <a:solidFill>
            <a:srgbClr val="FFFFFF"/>
          </a:solidFill>
          <a:ln w="9525">
            <a:noFill/>
            <a:miter lim="800000"/>
            <a:headEnd/>
            <a:tailEnd/>
          </a:ln>
        </p:spPr>
        <p:txBody>
          <a:bodyPr rot="0" vert="horz" wrap="square" lIns="0" tIns="0" rIns="0" bIns="0" anchor="t" anchorCtr="0">
            <a:noAutofit/>
          </a:bodyPr>
          <a:lstStyle/>
          <a:p>
            <a:pPr marL="0" marR="0">
              <a:lnSpc>
                <a:spcPct val="107000"/>
              </a:lnSpc>
              <a:spcBef>
                <a:spcPts val="0"/>
              </a:spcBef>
              <a:spcAft>
                <a:spcPts val="800"/>
              </a:spcAft>
            </a:pPr>
            <a:r>
              <a:rPr lang="en-US" sz="14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Iteration of Innovation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3" name="Text Box 2">
            <a:extLst>
              <a:ext uri="{FF2B5EF4-FFF2-40B4-BE49-F238E27FC236}">
                <a16:creationId xmlns:a16="http://schemas.microsoft.com/office/drawing/2014/main" id="{BC1D9DB9-7878-B0A0-9F4A-87B903F98210}"/>
              </a:ext>
            </a:extLst>
          </p:cNvPr>
          <p:cNvSpPr txBox="1">
            <a:spLocks noChangeArrowheads="1"/>
          </p:cNvSpPr>
          <p:nvPr/>
        </p:nvSpPr>
        <p:spPr bwMode="auto">
          <a:xfrm>
            <a:off x="6052686" y="5820399"/>
            <a:ext cx="2470544" cy="207304"/>
          </a:xfrm>
          <a:prstGeom prst="rect">
            <a:avLst/>
          </a:prstGeom>
          <a:solidFill>
            <a:srgbClr val="FFFFFF"/>
          </a:solidFill>
          <a:ln w="9525">
            <a:noFill/>
            <a:miter lim="800000"/>
            <a:headEnd/>
            <a:tailEnd/>
          </a:ln>
        </p:spPr>
        <p:txBody>
          <a:bodyPr rot="0" vert="horz" wrap="square" lIns="0" tIns="0" rIns="0" bIns="0" anchor="t" anchorCtr="0">
            <a:noAutofit/>
          </a:bodyPr>
          <a:lstStyle/>
          <a:p>
            <a:pPr marL="0" marR="0">
              <a:lnSpc>
                <a:spcPct val="107000"/>
              </a:lnSpc>
              <a:spcBef>
                <a:spcPts val="0"/>
              </a:spcBef>
              <a:spcAft>
                <a:spcPts val="800"/>
              </a:spcAft>
            </a:pPr>
            <a:r>
              <a:rPr lang="en-US" sz="14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Iteration to Stakeholders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40F70622-4B7C-D66E-2E4E-3857C891B739}"/>
              </a:ext>
            </a:extLst>
          </p:cNvPr>
          <p:cNvGrpSpPr/>
          <p:nvPr/>
        </p:nvGrpSpPr>
        <p:grpSpPr>
          <a:xfrm>
            <a:off x="10810331" y="2312293"/>
            <a:ext cx="321263" cy="1981688"/>
            <a:chOff x="10810331" y="2312293"/>
            <a:chExt cx="321263" cy="1981688"/>
          </a:xfrm>
        </p:grpSpPr>
        <p:sp>
          <p:nvSpPr>
            <p:cNvPr id="82" name="Arrow: Bent 81">
              <a:extLst>
                <a:ext uri="{FF2B5EF4-FFF2-40B4-BE49-F238E27FC236}">
                  <a16:creationId xmlns:a16="http://schemas.microsoft.com/office/drawing/2014/main" id="{7B8C2FF5-F957-E955-A9AD-5CA7AABFB7B5}"/>
                </a:ext>
              </a:extLst>
            </p:cNvPr>
            <p:cNvSpPr/>
            <p:nvPr/>
          </p:nvSpPr>
          <p:spPr>
            <a:xfrm flipH="1" flipV="1">
              <a:off x="10810331" y="3177271"/>
              <a:ext cx="321263" cy="1116710"/>
            </a:xfrm>
            <a:prstGeom prst="bentArrow">
              <a:avLst>
                <a:gd name="adj1" fmla="val 32793"/>
                <a:gd name="adj2" fmla="val 15473"/>
                <a:gd name="adj3" fmla="val 26698"/>
                <a:gd name="adj4" fmla="val 4375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9" name="Arrow: Bent 78">
              <a:extLst>
                <a:ext uri="{FF2B5EF4-FFF2-40B4-BE49-F238E27FC236}">
                  <a16:creationId xmlns:a16="http://schemas.microsoft.com/office/drawing/2014/main" id="{7A96A160-FBAA-529E-3404-5E0FD137F72B}"/>
                </a:ext>
              </a:extLst>
            </p:cNvPr>
            <p:cNvSpPr/>
            <p:nvPr/>
          </p:nvSpPr>
          <p:spPr>
            <a:xfrm rot="16200000" flipH="1" flipV="1">
              <a:off x="10412608" y="2710017"/>
              <a:ext cx="1116709" cy="321262"/>
            </a:xfrm>
            <a:prstGeom prst="bentArrow">
              <a:avLst>
                <a:gd name="adj1" fmla="val 32793"/>
                <a:gd name="adj2" fmla="val 15473"/>
                <a:gd name="adj3" fmla="val 26698"/>
                <a:gd name="adj4" fmla="val 4375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4" name="Arrow: Bent 3">
            <a:extLst>
              <a:ext uri="{FF2B5EF4-FFF2-40B4-BE49-F238E27FC236}">
                <a16:creationId xmlns:a16="http://schemas.microsoft.com/office/drawing/2014/main" id="{FE0F2B8D-0383-490C-00D2-13CA77154A22}"/>
              </a:ext>
            </a:extLst>
          </p:cNvPr>
          <p:cNvSpPr/>
          <p:nvPr/>
        </p:nvSpPr>
        <p:spPr>
          <a:xfrm flipH="1" flipV="1">
            <a:off x="2276234" y="4628894"/>
            <a:ext cx="7967092" cy="1814160"/>
          </a:xfrm>
          <a:prstGeom prst="bentArrow">
            <a:avLst>
              <a:gd name="adj1" fmla="val 7090"/>
              <a:gd name="adj2" fmla="val 15473"/>
              <a:gd name="adj3" fmla="val 26698"/>
              <a:gd name="adj4" fmla="val 4375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6" name="Group 5">
            <a:extLst>
              <a:ext uri="{FF2B5EF4-FFF2-40B4-BE49-F238E27FC236}">
                <a16:creationId xmlns:a16="http://schemas.microsoft.com/office/drawing/2014/main" id="{3460E66F-67A5-5093-0257-236C71B7DA97}"/>
              </a:ext>
            </a:extLst>
          </p:cNvPr>
          <p:cNvGrpSpPr/>
          <p:nvPr/>
        </p:nvGrpSpPr>
        <p:grpSpPr>
          <a:xfrm rot="10800000">
            <a:off x="9002361" y="2635410"/>
            <a:ext cx="321263" cy="1336911"/>
            <a:chOff x="10810331" y="2312293"/>
            <a:chExt cx="321263" cy="1981688"/>
          </a:xfrm>
        </p:grpSpPr>
        <p:sp>
          <p:nvSpPr>
            <p:cNvPr id="7" name="Arrow: Bent 6">
              <a:extLst>
                <a:ext uri="{FF2B5EF4-FFF2-40B4-BE49-F238E27FC236}">
                  <a16:creationId xmlns:a16="http://schemas.microsoft.com/office/drawing/2014/main" id="{D1B4BCB6-4C23-1169-1C25-2000D6A0CB25}"/>
                </a:ext>
              </a:extLst>
            </p:cNvPr>
            <p:cNvSpPr/>
            <p:nvPr/>
          </p:nvSpPr>
          <p:spPr>
            <a:xfrm flipH="1" flipV="1">
              <a:off x="10810331" y="3177271"/>
              <a:ext cx="321263" cy="1116710"/>
            </a:xfrm>
            <a:prstGeom prst="bentArrow">
              <a:avLst>
                <a:gd name="adj1" fmla="val 32793"/>
                <a:gd name="adj2" fmla="val 15473"/>
                <a:gd name="adj3" fmla="val 26698"/>
                <a:gd name="adj4" fmla="val 4375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Arrow: Bent 7">
              <a:extLst>
                <a:ext uri="{FF2B5EF4-FFF2-40B4-BE49-F238E27FC236}">
                  <a16:creationId xmlns:a16="http://schemas.microsoft.com/office/drawing/2014/main" id="{25C3C52C-2BD7-6844-EC82-2F76FC7C8609}"/>
                </a:ext>
              </a:extLst>
            </p:cNvPr>
            <p:cNvSpPr/>
            <p:nvPr/>
          </p:nvSpPr>
          <p:spPr>
            <a:xfrm rot="16200000" flipH="1" flipV="1">
              <a:off x="10412608" y="2710017"/>
              <a:ext cx="1116709" cy="321262"/>
            </a:xfrm>
            <a:prstGeom prst="bentArrow">
              <a:avLst>
                <a:gd name="adj1" fmla="val 32793"/>
                <a:gd name="adj2" fmla="val 15473"/>
                <a:gd name="adj3" fmla="val 26698"/>
                <a:gd name="adj4" fmla="val 4375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310469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par>
                                <p:cTn id="13" presetID="10" presetClass="entr" presetSubtype="0" fill="hold" nodeType="with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fade">
                                      <p:cBhvr>
                                        <p:cTn id="20" dur="500"/>
                                        <p:tgtEl>
                                          <p:spTgt spid="5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fade">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2"/>
                                        </p:tgtEl>
                                        <p:attrNameLst>
                                          <p:attrName>style.visibility</p:attrName>
                                        </p:attrNameLst>
                                      </p:cBhvr>
                                      <p:to>
                                        <p:strVal val="visible"/>
                                      </p:to>
                                    </p:set>
                                    <p:animEffect transition="in" filter="fade">
                                      <p:cBhvr>
                                        <p:cTn id="30" dur="500"/>
                                        <p:tgtEl>
                                          <p:spTgt spid="7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500"/>
                                        <p:tgtEl>
                                          <p:spTgt spid="4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500"/>
                                        <p:tgtEl>
                                          <p:spTgt spid="4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System Engineering</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sp>
        <p:nvSpPr>
          <p:cNvPr id="18" name="Content Placeholder 2">
            <a:extLst>
              <a:ext uri="{FF2B5EF4-FFF2-40B4-BE49-F238E27FC236}">
                <a16:creationId xmlns:a16="http://schemas.microsoft.com/office/drawing/2014/main" id="{8B2B2DC7-627B-C55A-318C-E167D77E479E}"/>
              </a:ext>
            </a:extLst>
          </p:cNvPr>
          <p:cNvSpPr>
            <a:spLocks noGrp="1"/>
          </p:cNvSpPr>
          <p:nvPr/>
        </p:nvSpPr>
        <p:spPr bwMode="auto">
          <a:xfrm>
            <a:off x="620366" y="1219921"/>
            <a:ext cx="9101150" cy="5031410"/>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 uri="{FAA26D3D-D897-4be2-8F04-BA451C77F1D7}">
              <ma14:placeholderFlag xmlns="" xmlns:ma14="http://schemas.microsoft.com/office/mac/drawingml/2011/main" xmlns:lc="http://schemas.openxmlformats.org/drawingml/2006/lockedCanva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GB" dirty="0"/>
              <a:t>Formulating Problem and Opportunity Statement </a:t>
            </a:r>
          </a:p>
          <a:p>
            <a:pPr marL="0" indent="0">
              <a:buNone/>
            </a:pPr>
            <a:endParaRPr lang="en-US" b="1" i="1" dirty="0"/>
          </a:p>
        </p:txBody>
      </p:sp>
      <p:grpSp>
        <p:nvGrpSpPr>
          <p:cNvPr id="40" name="Group 39">
            <a:extLst>
              <a:ext uri="{FF2B5EF4-FFF2-40B4-BE49-F238E27FC236}">
                <a16:creationId xmlns:a16="http://schemas.microsoft.com/office/drawing/2014/main" id="{1826A521-D266-2E39-E623-2A9DE5EE3987}"/>
              </a:ext>
            </a:extLst>
          </p:cNvPr>
          <p:cNvGrpSpPr/>
          <p:nvPr/>
        </p:nvGrpSpPr>
        <p:grpSpPr>
          <a:xfrm>
            <a:off x="7092077" y="3592299"/>
            <a:ext cx="1859226" cy="1015270"/>
            <a:chOff x="6623499" y="3572637"/>
            <a:chExt cx="1859226" cy="1015270"/>
          </a:xfrm>
        </p:grpSpPr>
        <p:sp>
          <p:nvSpPr>
            <p:cNvPr id="41" name="Rectangle: Rounded Corners 40">
              <a:extLst>
                <a:ext uri="{FF2B5EF4-FFF2-40B4-BE49-F238E27FC236}">
                  <a16:creationId xmlns:a16="http://schemas.microsoft.com/office/drawing/2014/main" id="{74DDB5F7-D535-2EFD-1694-DE683664212E}"/>
                </a:ext>
              </a:extLst>
            </p:cNvPr>
            <p:cNvSpPr/>
            <p:nvPr/>
          </p:nvSpPr>
          <p:spPr>
            <a:xfrm>
              <a:off x="6996190" y="3747167"/>
              <a:ext cx="1486535" cy="8407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100"/>
                </a:spcAft>
              </a:pPr>
              <a:r>
                <a:rPr lang="en-US" sz="1400" b="1">
                  <a:solidFill>
                    <a:srgbClr val="92D050"/>
                  </a:solidFill>
                  <a:effectLst/>
                  <a:ea typeface="Calibri" panose="020F0502020204030204" pitchFamily="34" charset="0"/>
                  <a:cs typeface="Times New Roman" panose="02020603050405020304" pitchFamily="18" charset="0"/>
                </a:rPr>
                <a:t>Assessment</a:t>
              </a:r>
              <a:r>
                <a:rPr lang="en-US" sz="1400">
                  <a:solidFill>
                    <a:srgbClr val="92D050"/>
                  </a:solidFill>
                  <a:effectLst/>
                  <a:ea typeface="Calibri" panose="020F0502020204030204" pitchFamily="34" charset="0"/>
                  <a:cs typeface="Times New Roman" panose="02020603050405020304" pitchFamily="18" charset="0"/>
                </a:rPr>
                <a:t> </a:t>
              </a:r>
            </a:p>
            <a:p>
              <a:pPr marL="0" marR="0" algn="ctr">
                <a:lnSpc>
                  <a:spcPct val="107000"/>
                </a:lnSpc>
                <a:spcBef>
                  <a:spcPts val="0"/>
                </a:spcBef>
                <a:spcAft>
                  <a:spcPts val="100"/>
                </a:spcAft>
              </a:pPr>
              <a:r>
                <a:rPr lang="en-US" sz="900">
                  <a:effectLst/>
                  <a:ea typeface="Calibri" panose="020F0502020204030204" pitchFamily="34" charset="0"/>
                  <a:cs typeface="Times New Roman" panose="02020603050405020304" pitchFamily="18" charset="0"/>
                </a:rPr>
                <a:t>driven by </a:t>
              </a:r>
            </a:p>
            <a:p>
              <a:pPr marL="0" marR="0" algn="ctr">
                <a:lnSpc>
                  <a:spcPct val="107000"/>
                </a:lnSpc>
                <a:spcBef>
                  <a:spcPts val="0"/>
                </a:spcBef>
                <a:spcAft>
                  <a:spcPts val="100"/>
                </a:spcAft>
              </a:pPr>
              <a:r>
                <a:rPr lang="en-US" sz="1400">
                  <a:effectLst/>
                  <a:ea typeface="Calibri" panose="020F0502020204030204" pitchFamily="34" charset="0"/>
                  <a:cs typeface="Times New Roman" panose="02020603050405020304" pitchFamily="18" charset="0"/>
                </a:rPr>
                <a:t>Capabilities</a:t>
              </a:r>
            </a:p>
          </p:txBody>
        </p:sp>
        <p:sp>
          <p:nvSpPr>
            <p:cNvPr id="42" name="Arrow: Bent 41">
              <a:extLst>
                <a:ext uri="{FF2B5EF4-FFF2-40B4-BE49-F238E27FC236}">
                  <a16:creationId xmlns:a16="http://schemas.microsoft.com/office/drawing/2014/main" id="{FF6CF488-A6A1-69EC-62A5-3EE1C54732AD}"/>
                </a:ext>
              </a:extLst>
            </p:cNvPr>
            <p:cNvSpPr/>
            <p:nvPr/>
          </p:nvSpPr>
          <p:spPr>
            <a:xfrm rot="5400000">
              <a:off x="7135309" y="3060827"/>
              <a:ext cx="167640" cy="1191260"/>
            </a:xfrm>
            <a:prstGeom prst="bentArrow">
              <a:avLst>
                <a:gd name="adj1" fmla="val 42081"/>
                <a:gd name="adj2" fmla="val 41767"/>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43" name="Group 42">
            <a:extLst>
              <a:ext uri="{FF2B5EF4-FFF2-40B4-BE49-F238E27FC236}">
                <a16:creationId xmlns:a16="http://schemas.microsoft.com/office/drawing/2014/main" id="{4038332F-1BAD-B81D-3631-89765F693F1E}"/>
              </a:ext>
            </a:extLst>
          </p:cNvPr>
          <p:cNvGrpSpPr/>
          <p:nvPr/>
        </p:nvGrpSpPr>
        <p:grpSpPr>
          <a:xfrm>
            <a:off x="7092077" y="1988484"/>
            <a:ext cx="1859225" cy="1011332"/>
            <a:chOff x="6623499" y="1968822"/>
            <a:chExt cx="1859225" cy="1011332"/>
          </a:xfrm>
        </p:grpSpPr>
        <p:sp>
          <p:nvSpPr>
            <p:cNvPr id="44" name="Rectangle: Rounded Corners 43">
              <a:extLst>
                <a:ext uri="{FF2B5EF4-FFF2-40B4-BE49-F238E27FC236}">
                  <a16:creationId xmlns:a16="http://schemas.microsoft.com/office/drawing/2014/main" id="{34FB7CC0-800C-ED5A-CBC8-F728BF4C07BA}"/>
                </a:ext>
              </a:extLst>
            </p:cNvPr>
            <p:cNvSpPr/>
            <p:nvPr/>
          </p:nvSpPr>
          <p:spPr>
            <a:xfrm>
              <a:off x="6996189" y="1968822"/>
              <a:ext cx="1486535" cy="8407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100"/>
                </a:spcAft>
              </a:pPr>
              <a:r>
                <a:rPr lang="en-US" sz="1400" b="1">
                  <a:solidFill>
                    <a:srgbClr val="92D050"/>
                  </a:solidFill>
                  <a:effectLst/>
                  <a:ea typeface="Calibri" panose="020F0502020204030204" pitchFamily="34" charset="0"/>
                  <a:cs typeface="Times New Roman" panose="02020603050405020304" pitchFamily="18" charset="0"/>
                </a:rPr>
                <a:t>Innovation</a:t>
              </a:r>
              <a:r>
                <a:rPr lang="en-US" sz="1400">
                  <a:solidFill>
                    <a:srgbClr val="92D050"/>
                  </a:solidFill>
                  <a:effectLst/>
                  <a:ea typeface="Calibri" panose="020F0502020204030204" pitchFamily="34" charset="0"/>
                  <a:cs typeface="Times New Roman" panose="02020603050405020304" pitchFamily="18" charset="0"/>
                </a:rPr>
                <a:t> </a:t>
              </a:r>
            </a:p>
            <a:p>
              <a:pPr marL="0" marR="0" algn="ctr">
                <a:lnSpc>
                  <a:spcPct val="107000"/>
                </a:lnSpc>
                <a:spcBef>
                  <a:spcPts val="0"/>
                </a:spcBef>
                <a:spcAft>
                  <a:spcPts val="100"/>
                </a:spcAft>
              </a:pPr>
              <a:r>
                <a:rPr lang="en-US" sz="900">
                  <a:effectLst/>
                  <a:ea typeface="Calibri" panose="020F0502020204030204" pitchFamily="34" charset="0"/>
                  <a:cs typeface="Times New Roman" panose="02020603050405020304" pitchFamily="18" charset="0"/>
                </a:rPr>
                <a:t>driven by </a:t>
              </a:r>
            </a:p>
            <a:p>
              <a:pPr marL="0" marR="0" algn="ctr">
                <a:lnSpc>
                  <a:spcPct val="107000"/>
                </a:lnSpc>
                <a:spcBef>
                  <a:spcPts val="0"/>
                </a:spcBef>
                <a:spcAft>
                  <a:spcPts val="100"/>
                </a:spcAft>
              </a:pPr>
              <a:r>
                <a:rPr lang="en-US" sz="1400">
                  <a:effectLst/>
                  <a:ea typeface="Calibri" panose="020F0502020204030204" pitchFamily="34" charset="0"/>
                  <a:cs typeface="Times New Roman" panose="02020603050405020304" pitchFamily="18" charset="0"/>
                </a:rPr>
                <a:t>Functions</a:t>
              </a:r>
            </a:p>
          </p:txBody>
        </p:sp>
        <p:sp>
          <p:nvSpPr>
            <p:cNvPr id="45" name="Arrow: Bent 44">
              <a:extLst>
                <a:ext uri="{FF2B5EF4-FFF2-40B4-BE49-F238E27FC236}">
                  <a16:creationId xmlns:a16="http://schemas.microsoft.com/office/drawing/2014/main" id="{4DC7C666-698D-0C18-7D20-D9CB7928DE8B}"/>
                </a:ext>
              </a:extLst>
            </p:cNvPr>
            <p:cNvSpPr/>
            <p:nvPr/>
          </p:nvSpPr>
          <p:spPr>
            <a:xfrm rot="5400000" flipH="1">
              <a:off x="7135309" y="2300704"/>
              <a:ext cx="167640" cy="1191260"/>
            </a:xfrm>
            <a:prstGeom prst="bentArrow">
              <a:avLst>
                <a:gd name="adj1" fmla="val 42081"/>
                <a:gd name="adj2" fmla="val 41767"/>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46" name="Group 45">
            <a:extLst>
              <a:ext uri="{FF2B5EF4-FFF2-40B4-BE49-F238E27FC236}">
                <a16:creationId xmlns:a16="http://schemas.microsoft.com/office/drawing/2014/main" id="{F653E060-B64A-723A-1FFA-EADA5E1E46A8}"/>
              </a:ext>
            </a:extLst>
          </p:cNvPr>
          <p:cNvGrpSpPr/>
          <p:nvPr/>
        </p:nvGrpSpPr>
        <p:grpSpPr>
          <a:xfrm>
            <a:off x="8951303" y="3771063"/>
            <a:ext cx="1871325" cy="840740"/>
            <a:chOff x="8482725" y="3760279"/>
            <a:chExt cx="1871325" cy="840740"/>
          </a:xfrm>
        </p:grpSpPr>
        <p:sp>
          <p:nvSpPr>
            <p:cNvPr id="47" name="Arrow: Right 46">
              <a:extLst>
                <a:ext uri="{FF2B5EF4-FFF2-40B4-BE49-F238E27FC236}">
                  <a16:creationId xmlns:a16="http://schemas.microsoft.com/office/drawing/2014/main" id="{26141BE4-2113-12CB-3E89-C178938D6FDE}"/>
                </a:ext>
              </a:extLst>
            </p:cNvPr>
            <p:cNvSpPr/>
            <p:nvPr/>
          </p:nvSpPr>
          <p:spPr>
            <a:xfrm>
              <a:off x="8482725" y="4013831"/>
              <a:ext cx="384790" cy="3263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8" name="Rectangle: Rounded Corners 47">
              <a:extLst>
                <a:ext uri="{FF2B5EF4-FFF2-40B4-BE49-F238E27FC236}">
                  <a16:creationId xmlns:a16="http://schemas.microsoft.com/office/drawing/2014/main" id="{0B873B5C-C06A-13AD-5107-8A562C7ED561}"/>
                </a:ext>
              </a:extLst>
            </p:cNvPr>
            <p:cNvSpPr/>
            <p:nvPr/>
          </p:nvSpPr>
          <p:spPr>
            <a:xfrm>
              <a:off x="8867515" y="3760279"/>
              <a:ext cx="1486535" cy="8407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100"/>
                </a:spcAft>
              </a:pPr>
              <a:r>
                <a:rPr lang="en-US" sz="1400" b="1">
                  <a:solidFill>
                    <a:srgbClr val="92D050"/>
                  </a:solidFill>
                  <a:effectLst/>
                  <a:ea typeface="Calibri" panose="020F0502020204030204" pitchFamily="34" charset="0"/>
                  <a:cs typeface="Times New Roman" panose="02020603050405020304" pitchFamily="18" charset="0"/>
                </a:rPr>
                <a:t>Assessment</a:t>
              </a:r>
              <a:r>
                <a:rPr lang="en-US" sz="1400">
                  <a:solidFill>
                    <a:srgbClr val="92D050"/>
                  </a:solidFill>
                  <a:effectLst/>
                  <a:ea typeface="Calibri" panose="020F0502020204030204" pitchFamily="34" charset="0"/>
                  <a:cs typeface="Times New Roman" panose="02020603050405020304" pitchFamily="18" charset="0"/>
                </a:rPr>
                <a:t> </a:t>
              </a:r>
            </a:p>
            <a:p>
              <a:pPr marL="0" marR="0" algn="ctr">
                <a:lnSpc>
                  <a:spcPct val="107000"/>
                </a:lnSpc>
                <a:spcBef>
                  <a:spcPts val="0"/>
                </a:spcBef>
                <a:spcAft>
                  <a:spcPts val="100"/>
                </a:spcAft>
              </a:pPr>
              <a:r>
                <a:rPr lang="en-US" sz="900">
                  <a:effectLst/>
                  <a:ea typeface="Calibri" panose="020F0502020204030204" pitchFamily="34" charset="0"/>
                  <a:cs typeface="Times New Roman" panose="02020603050405020304" pitchFamily="18" charset="0"/>
                </a:rPr>
                <a:t>implemented by </a:t>
              </a:r>
            </a:p>
            <a:p>
              <a:pPr marL="0" marR="0" algn="ctr">
                <a:lnSpc>
                  <a:spcPct val="107000"/>
                </a:lnSpc>
                <a:spcBef>
                  <a:spcPts val="0"/>
                </a:spcBef>
                <a:spcAft>
                  <a:spcPts val="100"/>
                </a:spcAft>
              </a:pPr>
              <a:r>
                <a:rPr lang="en-US" sz="1400" b="1">
                  <a:effectLst/>
                  <a:ea typeface="Calibri" panose="020F0502020204030204" pitchFamily="34" charset="0"/>
                  <a:cs typeface="Times New Roman" panose="02020603050405020304" pitchFamily="18" charset="0"/>
                </a:rPr>
                <a:t>TPL</a:t>
              </a:r>
            </a:p>
          </p:txBody>
        </p:sp>
      </p:grpSp>
      <p:grpSp>
        <p:nvGrpSpPr>
          <p:cNvPr id="49" name="Group 48">
            <a:extLst>
              <a:ext uri="{FF2B5EF4-FFF2-40B4-BE49-F238E27FC236}">
                <a16:creationId xmlns:a16="http://schemas.microsoft.com/office/drawing/2014/main" id="{9D8F5DC5-B8BC-1DE5-9AC3-B8A3E6199492}"/>
              </a:ext>
            </a:extLst>
          </p:cNvPr>
          <p:cNvGrpSpPr/>
          <p:nvPr/>
        </p:nvGrpSpPr>
        <p:grpSpPr>
          <a:xfrm>
            <a:off x="8951301" y="1979606"/>
            <a:ext cx="1848839" cy="840740"/>
            <a:chOff x="8482723" y="1959944"/>
            <a:chExt cx="1848839" cy="840740"/>
          </a:xfrm>
        </p:grpSpPr>
        <p:sp>
          <p:nvSpPr>
            <p:cNvPr id="50" name="Arrow: Right 49">
              <a:extLst>
                <a:ext uri="{FF2B5EF4-FFF2-40B4-BE49-F238E27FC236}">
                  <a16:creationId xmlns:a16="http://schemas.microsoft.com/office/drawing/2014/main" id="{00BC6CA4-A792-989E-CF5B-E1C199F01290}"/>
                </a:ext>
              </a:extLst>
            </p:cNvPr>
            <p:cNvSpPr/>
            <p:nvPr/>
          </p:nvSpPr>
          <p:spPr>
            <a:xfrm>
              <a:off x="8482723" y="2232242"/>
              <a:ext cx="362303" cy="3263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1" name="Rectangle: Rounded Corners 50">
              <a:extLst>
                <a:ext uri="{FF2B5EF4-FFF2-40B4-BE49-F238E27FC236}">
                  <a16:creationId xmlns:a16="http://schemas.microsoft.com/office/drawing/2014/main" id="{C0A3FBBF-D63E-80B6-7A1F-205ED95EF589}"/>
                </a:ext>
              </a:extLst>
            </p:cNvPr>
            <p:cNvSpPr/>
            <p:nvPr/>
          </p:nvSpPr>
          <p:spPr>
            <a:xfrm>
              <a:off x="8845027" y="1959944"/>
              <a:ext cx="1486535" cy="8407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100"/>
                </a:spcAft>
              </a:pPr>
              <a:r>
                <a:rPr lang="en-US" sz="1400" b="1">
                  <a:solidFill>
                    <a:srgbClr val="92D050"/>
                  </a:solidFill>
                  <a:effectLst/>
                  <a:ea typeface="Calibri" panose="020F0502020204030204" pitchFamily="34" charset="0"/>
                  <a:cs typeface="Times New Roman" panose="02020603050405020304" pitchFamily="18" charset="0"/>
                </a:rPr>
                <a:t>Innovation</a:t>
              </a:r>
              <a:r>
                <a:rPr lang="en-US" sz="1400">
                  <a:solidFill>
                    <a:srgbClr val="92D050"/>
                  </a:solidFill>
                  <a:effectLst/>
                  <a:ea typeface="Calibri" panose="020F0502020204030204" pitchFamily="34" charset="0"/>
                  <a:cs typeface="Times New Roman" panose="02020603050405020304" pitchFamily="18" charset="0"/>
                </a:rPr>
                <a:t> </a:t>
              </a:r>
            </a:p>
            <a:p>
              <a:pPr marL="0" marR="0" algn="ctr">
                <a:lnSpc>
                  <a:spcPct val="107000"/>
                </a:lnSpc>
                <a:spcBef>
                  <a:spcPts val="0"/>
                </a:spcBef>
                <a:spcAft>
                  <a:spcPts val="100"/>
                </a:spcAft>
              </a:pPr>
              <a:r>
                <a:rPr lang="en-US" sz="900">
                  <a:ea typeface="Calibri" panose="020F0502020204030204" pitchFamily="34" charset="0"/>
                  <a:cs typeface="Times New Roman" panose="02020603050405020304" pitchFamily="18" charset="0"/>
                </a:rPr>
                <a:t>i</a:t>
              </a:r>
              <a:r>
                <a:rPr lang="en-US" sz="900">
                  <a:effectLst/>
                  <a:ea typeface="Calibri" panose="020F0502020204030204" pitchFamily="34" charset="0"/>
                  <a:cs typeface="Times New Roman" panose="02020603050405020304" pitchFamily="18" charset="0"/>
                </a:rPr>
                <a:t>mplemented by</a:t>
              </a:r>
            </a:p>
            <a:p>
              <a:pPr marL="0" marR="0" algn="ctr">
                <a:lnSpc>
                  <a:spcPct val="107000"/>
                </a:lnSpc>
                <a:spcBef>
                  <a:spcPts val="0"/>
                </a:spcBef>
                <a:spcAft>
                  <a:spcPts val="100"/>
                </a:spcAft>
              </a:pPr>
              <a:r>
                <a:rPr lang="en-US" sz="1400" b="1">
                  <a:effectLst/>
                  <a:ea typeface="Calibri" panose="020F0502020204030204" pitchFamily="34" charset="0"/>
                  <a:cs typeface="Times New Roman" panose="02020603050405020304" pitchFamily="18" charset="0"/>
                </a:rPr>
                <a:t>TRIZ</a:t>
              </a:r>
            </a:p>
          </p:txBody>
        </p:sp>
      </p:grpSp>
      <p:grpSp>
        <p:nvGrpSpPr>
          <p:cNvPr id="52" name="Group 51">
            <a:extLst>
              <a:ext uri="{FF2B5EF4-FFF2-40B4-BE49-F238E27FC236}">
                <a16:creationId xmlns:a16="http://schemas.microsoft.com/office/drawing/2014/main" id="{78CF7FE3-1D4C-7CFD-B081-733E8CF0EE5B}"/>
              </a:ext>
            </a:extLst>
          </p:cNvPr>
          <p:cNvGrpSpPr/>
          <p:nvPr/>
        </p:nvGrpSpPr>
        <p:grpSpPr>
          <a:xfrm>
            <a:off x="2306469" y="3945379"/>
            <a:ext cx="2095934" cy="768376"/>
            <a:chOff x="6506754" y="3666032"/>
            <a:chExt cx="2095934" cy="768376"/>
          </a:xfrm>
        </p:grpSpPr>
        <p:sp>
          <p:nvSpPr>
            <p:cNvPr id="53" name="Rectangle: Rounded Corners 52">
              <a:extLst>
                <a:ext uri="{FF2B5EF4-FFF2-40B4-BE49-F238E27FC236}">
                  <a16:creationId xmlns:a16="http://schemas.microsoft.com/office/drawing/2014/main" id="{C8F40B6D-1C6D-43FB-400D-7DC3B7886725}"/>
                </a:ext>
              </a:extLst>
            </p:cNvPr>
            <p:cNvSpPr/>
            <p:nvPr/>
          </p:nvSpPr>
          <p:spPr>
            <a:xfrm>
              <a:off x="6956012" y="3873811"/>
              <a:ext cx="1646676" cy="5605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100"/>
                </a:spcAft>
              </a:pPr>
              <a:r>
                <a:rPr lang="en-US" sz="1100">
                  <a:effectLst/>
                  <a:ea typeface="Calibri" panose="020F0502020204030204" pitchFamily="34" charset="0"/>
                  <a:cs typeface="Times New Roman" panose="02020603050405020304" pitchFamily="18" charset="0"/>
                </a:rPr>
                <a:t>Capabilities &amp; Impact</a:t>
              </a:r>
            </a:p>
            <a:p>
              <a:pPr marL="0" marR="0" algn="ctr">
                <a:lnSpc>
                  <a:spcPct val="107000"/>
                </a:lnSpc>
                <a:spcBef>
                  <a:spcPts val="0"/>
                </a:spcBef>
                <a:spcAft>
                  <a:spcPts val="100"/>
                </a:spcAft>
              </a:pPr>
              <a:r>
                <a:rPr lang="en-US" sz="800">
                  <a:effectLst/>
                  <a:ea typeface="Calibri" panose="020F0502020204030204" pitchFamily="34" charset="0"/>
                  <a:cs typeface="Times New Roman" panose="02020603050405020304" pitchFamily="18" charset="0"/>
                </a:rPr>
                <a:t>What the system needs to be</a:t>
              </a:r>
              <a:endParaRPr lang="en-US" sz="1100">
                <a:effectLst/>
                <a:ea typeface="Calibri" panose="020F0502020204030204" pitchFamily="34" charset="0"/>
                <a:cs typeface="Times New Roman" panose="02020603050405020304" pitchFamily="18" charset="0"/>
              </a:endParaRPr>
            </a:p>
          </p:txBody>
        </p:sp>
        <p:sp>
          <p:nvSpPr>
            <p:cNvPr id="54" name="Arrow: Bent 53">
              <a:extLst>
                <a:ext uri="{FF2B5EF4-FFF2-40B4-BE49-F238E27FC236}">
                  <a16:creationId xmlns:a16="http://schemas.microsoft.com/office/drawing/2014/main" id="{63BCEFA5-DE48-B68B-CFE9-B0217E2BA9B3}"/>
                </a:ext>
              </a:extLst>
            </p:cNvPr>
            <p:cNvSpPr/>
            <p:nvPr/>
          </p:nvSpPr>
          <p:spPr>
            <a:xfrm rot="10800000" flipH="1">
              <a:off x="6506754" y="3666032"/>
              <a:ext cx="454710" cy="561027"/>
            </a:xfrm>
            <a:prstGeom prst="bentArrow">
              <a:avLst>
                <a:gd name="adj1" fmla="val 16218"/>
                <a:gd name="adj2" fmla="val 18853"/>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55" name="Group 54">
            <a:extLst>
              <a:ext uri="{FF2B5EF4-FFF2-40B4-BE49-F238E27FC236}">
                <a16:creationId xmlns:a16="http://schemas.microsoft.com/office/drawing/2014/main" id="{247C2333-3152-A6BC-D4A9-797E23E09A57}"/>
              </a:ext>
            </a:extLst>
          </p:cNvPr>
          <p:cNvGrpSpPr/>
          <p:nvPr/>
        </p:nvGrpSpPr>
        <p:grpSpPr>
          <a:xfrm>
            <a:off x="2306469" y="4202048"/>
            <a:ext cx="2090349" cy="1660604"/>
            <a:chOff x="6506754" y="3922701"/>
            <a:chExt cx="2090349" cy="1660604"/>
          </a:xfrm>
        </p:grpSpPr>
        <p:sp>
          <p:nvSpPr>
            <p:cNvPr id="56" name="Arrow: Bent 55">
              <a:extLst>
                <a:ext uri="{FF2B5EF4-FFF2-40B4-BE49-F238E27FC236}">
                  <a16:creationId xmlns:a16="http://schemas.microsoft.com/office/drawing/2014/main" id="{07E6F6AE-02A0-8FA1-510E-F1DD950A53ED}"/>
                </a:ext>
              </a:extLst>
            </p:cNvPr>
            <p:cNvSpPr/>
            <p:nvPr/>
          </p:nvSpPr>
          <p:spPr>
            <a:xfrm rot="10800000" flipH="1">
              <a:off x="6506754" y="3922701"/>
              <a:ext cx="454710" cy="1475946"/>
            </a:xfrm>
            <a:prstGeom prst="bentArrow">
              <a:avLst>
                <a:gd name="adj1" fmla="val 16218"/>
                <a:gd name="adj2" fmla="val 18853"/>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7" name="Rectangle: Rounded Corners 56">
              <a:extLst>
                <a:ext uri="{FF2B5EF4-FFF2-40B4-BE49-F238E27FC236}">
                  <a16:creationId xmlns:a16="http://schemas.microsoft.com/office/drawing/2014/main" id="{04C206D7-EB14-BC98-D6EF-C9CD18D97C0A}"/>
                </a:ext>
              </a:extLst>
            </p:cNvPr>
            <p:cNvSpPr/>
            <p:nvPr/>
          </p:nvSpPr>
          <p:spPr>
            <a:xfrm>
              <a:off x="6944189" y="5022708"/>
              <a:ext cx="1652914" cy="5605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100"/>
                </a:spcAft>
              </a:pPr>
              <a:r>
                <a:rPr lang="en-US" sz="1100">
                  <a:effectLst/>
                  <a:ea typeface="Calibri" panose="020F0502020204030204" pitchFamily="34" charset="0"/>
                  <a:cs typeface="Times New Roman" panose="02020603050405020304" pitchFamily="18" charset="0"/>
                </a:rPr>
                <a:t>Functions</a:t>
              </a:r>
            </a:p>
            <a:p>
              <a:pPr marL="0" marR="0" algn="ctr">
                <a:lnSpc>
                  <a:spcPct val="107000"/>
                </a:lnSpc>
                <a:spcBef>
                  <a:spcPts val="0"/>
                </a:spcBef>
                <a:spcAft>
                  <a:spcPts val="100"/>
                </a:spcAft>
              </a:pPr>
              <a:r>
                <a:rPr lang="en-US" sz="800">
                  <a:effectLst/>
                  <a:ea typeface="Calibri" panose="020F0502020204030204" pitchFamily="34" charset="0"/>
                  <a:cs typeface="Times New Roman" panose="02020603050405020304" pitchFamily="18" charset="0"/>
                </a:rPr>
                <a:t>What the system needs to do</a:t>
              </a:r>
              <a:endParaRPr lang="en-US" sz="1100">
                <a:effectLst/>
                <a:ea typeface="Calibri" panose="020F0502020204030204" pitchFamily="34" charset="0"/>
                <a:cs typeface="Times New Roman" panose="02020603050405020304" pitchFamily="18" charset="0"/>
              </a:endParaRPr>
            </a:p>
          </p:txBody>
        </p:sp>
      </p:grpSp>
      <p:grpSp>
        <p:nvGrpSpPr>
          <p:cNvPr id="58" name="Group 57">
            <a:extLst>
              <a:ext uri="{FF2B5EF4-FFF2-40B4-BE49-F238E27FC236}">
                <a16:creationId xmlns:a16="http://schemas.microsoft.com/office/drawing/2014/main" id="{B75675DF-1BDB-BE7E-9406-47F188726A4F}"/>
              </a:ext>
            </a:extLst>
          </p:cNvPr>
          <p:cNvGrpSpPr/>
          <p:nvPr/>
        </p:nvGrpSpPr>
        <p:grpSpPr>
          <a:xfrm>
            <a:off x="2921243" y="4311448"/>
            <a:ext cx="3566795" cy="1324258"/>
            <a:chOff x="7121528" y="4032101"/>
            <a:chExt cx="3566795" cy="1324258"/>
          </a:xfrm>
        </p:grpSpPr>
        <p:sp>
          <p:nvSpPr>
            <p:cNvPr id="59" name="Rectangle: Rounded Corners 58">
              <a:extLst>
                <a:ext uri="{FF2B5EF4-FFF2-40B4-BE49-F238E27FC236}">
                  <a16:creationId xmlns:a16="http://schemas.microsoft.com/office/drawing/2014/main" id="{4C9F5108-1894-D339-9201-C00182A9C57C}"/>
                </a:ext>
              </a:extLst>
            </p:cNvPr>
            <p:cNvSpPr/>
            <p:nvPr/>
          </p:nvSpPr>
          <p:spPr>
            <a:xfrm>
              <a:off x="8942208" y="4240480"/>
              <a:ext cx="1746115" cy="9284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100"/>
                </a:spcAft>
              </a:pPr>
              <a:r>
                <a:rPr lang="en-US" sz="1100">
                  <a:effectLst/>
                  <a:ea typeface="Calibri" panose="020F0502020204030204" pitchFamily="34" charset="0"/>
                  <a:cs typeface="Times New Roman" panose="02020603050405020304" pitchFamily="18" charset="0"/>
                </a:rPr>
                <a:t>Capability &amp; Impact  </a:t>
              </a:r>
            </a:p>
            <a:p>
              <a:pPr marL="0" marR="0" algn="ctr">
                <a:lnSpc>
                  <a:spcPct val="107000"/>
                </a:lnSpc>
                <a:spcBef>
                  <a:spcPts val="0"/>
                </a:spcBef>
                <a:spcAft>
                  <a:spcPts val="100"/>
                </a:spcAft>
              </a:pPr>
              <a:r>
                <a:rPr lang="en-US" sz="1100">
                  <a:effectLst/>
                  <a:ea typeface="Calibri" panose="020F0502020204030204" pitchFamily="34" charset="0"/>
                  <a:cs typeface="Times New Roman" panose="02020603050405020304" pitchFamily="18" charset="0"/>
                </a:rPr>
                <a:t>&amp; Function Mapping</a:t>
              </a:r>
            </a:p>
            <a:p>
              <a:pPr marL="0" marR="0" algn="ctr">
                <a:lnSpc>
                  <a:spcPct val="107000"/>
                </a:lnSpc>
                <a:spcBef>
                  <a:spcPts val="0"/>
                </a:spcBef>
                <a:spcAft>
                  <a:spcPts val="100"/>
                </a:spcAft>
              </a:pPr>
              <a:r>
                <a:rPr lang="en-US" sz="800">
                  <a:effectLst/>
                  <a:ea typeface="Calibri" panose="020F0502020204030204" pitchFamily="34" charset="0"/>
                  <a:cs typeface="Times New Roman" panose="02020603050405020304" pitchFamily="18" charset="0"/>
                </a:rPr>
                <a:t>Determine measures to link capabilities &amp; functions</a:t>
              </a:r>
              <a:endParaRPr lang="en-US" sz="1100">
                <a:effectLst/>
                <a:ea typeface="Calibri" panose="020F0502020204030204" pitchFamily="34" charset="0"/>
                <a:cs typeface="Times New Roman" panose="02020603050405020304" pitchFamily="18" charset="0"/>
              </a:endParaRPr>
            </a:p>
          </p:txBody>
        </p:sp>
        <p:sp>
          <p:nvSpPr>
            <p:cNvPr id="60" name="Rectangle: Rounded Corners 59">
              <a:extLst>
                <a:ext uri="{FF2B5EF4-FFF2-40B4-BE49-F238E27FC236}">
                  <a16:creationId xmlns:a16="http://schemas.microsoft.com/office/drawing/2014/main" id="{8290F517-58DD-B84B-5F10-8CE9BFADA4E1}"/>
                </a:ext>
              </a:extLst>
            </p:cNvPr>
            <p:cNvSpPr/>
            <p:nvPr/>
          </p:nvSpPr>
          <p:spPr>
            <a:xfrm>
              <a:off x="7287044" y="4326037"/>
              <a:ext cx="973079" cy="78672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100"/>
                </a:spcAft>
              </a:pPr>
              <a:r>
                <a:rPr lang="en-US" sz="900">
                  <a:solidFill>
                    <a:srgbClr val="000000"/>
                  </a:solidFill>
                  <a:effectLst/>
                  <a:ea typeface="Calibri" panose="020F0502020204030204" pitchFamily="34" charset="0"/>
                  <a:cs typeface="Times New Roman" panose="02020603050405020304" pitchFamily="18" charset="0"/>
                </a:rPr>
                <a:t>Iterate until </a:t>
              </a:r>
              <a:endParaRPr lang="en-US" sz="1100">
                <a:effectLst/>
                <a:ea typeface="Calibri" panose="020F0502020204030204" pitchFamily="34" charset="0"/>
                <a:cs typeface="Times New Roman" panose="02020603050405020304" pitchFamily="18" charset="0"/>
              </a:endParaRPr>
            </a:p>
            <a:p>
              <a:pPr marL="0" marR="0" algn="ctr">
                <a:lnSpc>
                  <a:spcPct val="107000"/>
                </a:lnSpc>
                <a:spcBef>
                  <a:spcPts val="0"/>
                </a:spcBef>
                <a:spcAft>
                  <a:spcPts val="100"/>
                </a:spcAft>
              </a:pPr>
              <a:r>
                <a:rPr lang="en-US" sz="900">
                  <a:solidFill>
                    <a:srgbClr val="000000"/>
                  </a:solidFill>
                  <a:effectLst/>
                  <a:ea typeface="Calibri" panose="020F0502020204030204" pitchFamily="34" charset="0"/>
                  <a:cs typeface="Times New Roman" panose="02020603050405020304" pitchFamily="18" charset="0"/>
                </a:rPr>
                <a:t>consistent  </a:t>
              </a:r>
              <a:endParaRPr lang="en-US" sz="1100">
                <a:effectLst/>
                <a:ea typeface="Calibri" panose="020F0502020204030204" pitchFamily="34" charset="0"/>
                <a:cs typeface="Times New Roman" panose="02020603050405020304" pitchFamily="18" charset="0"/>
              </a:endParaRPr>
            </a:p>
          </p:txBody>
        </p:sp>
        <p:sp>
          <p:nvSpPr>
            <p:cNvPr id="61" name="Arrow: Curved Right 60">
              <a:extLst>
                <a:ext uri="{FF2B5EF4-FFF2-40B4-BE49-F238E27FC236}">
                  <a16:creationId xmlns:a16="http://schemas.microsoft.com/office/drawing/2014/main" id="{4F3B5D6B-AD99-F747-738B-69F17A5DF515}"/>
                </a:ext>
              </a:extLst>
            </p:cNvPr>
            <p:cNvSpPr/>
            <p:nvPr/>
          </p:nvSpPr>
          <p:spPr>
            <a:xfrm rot="10800000" flipV="1">
              <a:off x="8206744" y="4521594"/>
              <a:ext cx="210258" cy="37401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2" name="Arrow: Curved Right 61">
              <a:extLst>
                <a:ext uri="{FF2B5EF4-FFF2-40B4-BE49-F238E27FC236}">
                  <a16:creationId xmlns:a16="http://schemas.microsoft.com/office/drawing/2014/main" id="{7DB04D79-DF78-8688-39BD-EE8D52140B28}"/>
                </a:ext>
              </a:extLst>
            </p:cNvPr>
            <p:cNvSpPr/>
            <p:nvPr/>
          </p:nvSpPr>
          <p:spPr>
            <a:xfrm flipV="1">
              <a:off x="7121528" y="4519047"/>
              <a:ext cx="209703" cy="37373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3" name="Arrow: Bent 62">
              <a:extLst>
                <a:ext uri="{FF2B5EF4-FFF2-40B4-BE49-F238E27FC236}">
                  <a16:creationId xmlns:a16="http://schemas.microsoft.com/office/drawing/2014/main" id="{85C2835A-4FC9-03F0-F59E-77B63CFABA95}"/>
                </a:ext>
              </a:extLst>
            </p:cNvPr>
            <p:cNvSpPr/>
            <p:nvPr/>
          </p:nvSpPr>
          <p:spPr>
            <a:xfrm rot="5400000" flipH="1">
              <a:off x="9168366" y="4597712"/>
              <a:ext cx="192705" cy="1324590"/>
            </a:xfrm>
            <a:prstGeom prst="bentArrow">
              <a:avLst>
                <a:gd name="adj1" fmla="val 42081"/>
                <a:gd name="adj2" fmla="val 41767"/>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4" name="Arrow: Bent 63">
              <a:extLst>
                <a:ext uri="{FF2B5EF4-FFF2-40B4-BE49-F238E27FC236}">
                  <a16:creationId xmlns:a16="http://schemas.microsoft.com/office/drawing/2014/main" id="{CBD813B7-B1D0-DE21-7B1E-4967474BEA54}"/>
                </a:ext>
              </a:extLst>
            </p:cNvPr>
            <p:cNvSpPr/>
            <p:nvPr/>
          </p:nvSpPr>
          <p:spPr>
            <a:xfrm rot="5400000">
              <a:off x="9168540" y="3466318"/>
              <a:ext cx="193023" cy="1324590"/>
            </a:xfrm>
            <a:prstGeom prst="bentArrow">
              <a:avLst>
                <a:gd name="adj1" fmla="val 42081"/>
                <a:gd name="adj2" fmla="val 41767"/>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65" name="Group 64">
            <a:extLst>
              <a:ext uri="{FF2B5EF4-FFF2-40B4-BE49-F238E27FC236}">
                <a16:creationId xmlns:a16="http://schemas.microsoft.com/office/drawing/2014/main" id="{445FC9FA-4863-E82F-5A01-F3671A903ACD}"/>
              </a:ext>
            </a:extLst>
          </p:cNvPr>
          <p:cNvGrpSpPr/>
          <p:nvPr/>
        </p:nvGrpSpPr>
        <p:grpSpPr>
          <a:xfrm>
            <a:off x="5439455" y="2796481"/>
            <a:ext cx="1652988" cy="2248829"/>
            <a:chOff x="9639740" y="2517134"/>
            <a:chExt cx="1652988" cy="2248829"/>
          </a:xfrm>
        </p:grpSpPr>
        <p:sp>
          <p:nvSpPr>
            <p:cNvPr id="66" name="Rectangle: Rounded Corners 65">
              <a:extLst>
                <a:ext uri="{FF2B5EF4-FFF2-40B4-BE49-F238E27FC236}">
                  <a16:creationId xmlns:a16="http://schemas.microsoft.com/office/drawing/2014/main" id="{864B6B68-E7DF-6BB6-330A-02730FDFDB9A}"/>
                </a:ext>
              </a:extLst>
            </p:cNvPr>
            <p:cNvSpPr/>
            <p:nvPr/>
          </p:nvSpPr>
          <p:spPr>
            <a:xfrm>
              <a:off x="9639740" y="2517134"/>
              <a:ext cx="1652988" cy="9668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100"/>
                </a:spcAft>
              </a:pPr>
              <a:r>
                <a:rPr lang="en-US" sz="1100">
                  <a:effectLst/>
                  <a:ea typeface="Calibri" panose="020F0502020204030204" pitchFamily="34" charset="0"/>
                  <a:cs typeface="Times New Roman" panose="02020603050405020304" pitchFamily="18" charset="0"/>
                </a:rPr>
                <a:t>Functional Requirements </a:t>
              </a:r>
            </a:p>
            <a:p>
              <a:pPr marL="0" marR="0" algn="ctr">
                <a:lnSpc>
                  <a:spcPct val="107000"/>
                </a:lnSpc>
                <a:spcBef>
                  <a:spcPts val="0"/>
                </a:spcBef>
                <a:spcAft>
                  <a:spcPts val="100"/>
                </a:spcAft>
              </a:pPr>
              <a:r>
                <a:rPr lang="en-US" sz="800">
                  <a:ea typeface="Calibri" panose="020F0502020204030204" pitchFamily="34" charset="0"/>
                  <a:cs typeface="Times New Roman" panose="02020603050405020304" pitchFamily="18" charset="0"/>
                </a:rPr>
                <a:t>m</a:t>
              </a:r>
              <a:r>
                <a:rPr lang="en-US" sz="800">
                  <a:effectLst/>
                  <a:ea typeface="Calibri" panose="020F0502020204030204" pitchFamily="34" charset="0"/>
                  <a:cs typeface="Times New Roman" panose="02020603050405020304" pitchFamily="18" charset="0"/>
                </a:rPr>
                <a:t>eeting </a:t>
              </a:r>
            </a:p>
            <a:p>
              <a:pPr marL="0" marR="0" algn="ctr">
                <a:lnSpc>
                  <a:spcPct val="107000"/>
                </a:lnSpc>
                <a:spcBef>
                  <a:spcPts val="0"/>
                </a:spcBef>
                <a:spcAft>
                  <a:spcPts val="100"/>
                </a:spcAft>
              </a:pPr>
              <a:r>
                <a:rPr lang="en-US" sz="1100">
                  <a:ea typeface="Calibri" panose="020F0502020204030204" pitchFamily="34" charset="0"/>
                  <a:cs typeface="Times New Roman" panose="02020603050405020304" pitchFamily="18" charset="0"/>
                </a:rPr>
                <a:t>C</a:t>
              </a:r>
              <a:r>
                <a:rPr lang="en-US" sz="1100">
                  <a:effectLst/>
                  <a:ea typeface="Calibri" panose="020F0502020204030204" pitchFamily="34" charset="0"/>
                  <a:cs typeface="Times New Roman" panose="02020603050405020304" pitchFamily="18" charset="0"/>
                </a:rPr>
                <a:t>apabilities</a:t>
              </a:r>
              <a:r>
                <a:rPr lang="en-US" sz="800">
                  <a:effectLst/>
                  <a:ea typeface="Calibri" panose="020F0502020204030204" pitchFamily="34" charset="0"/>
                  <a:cs typeface="Times New Roman" panose="02020603050405020304" pitchFamily="18" charset="0"/>
                </a:rPr>
                <a:t>  </a:t>
              </a:r>
              <a:endParaRPr lang="en-US" sz="1100">
                <a:effectLst/>
                <a:ea typeface="Calibri" panose="020F0502020204030204" pitchFamily="34" charset="0"/>
                <a:cs typeface="Times New Roman" panose="02020603050405020304" pitchFamily="18" charset="0"/>
              </a:endParaRPr>
            </a:p>
          </p:txBody>
        </p:sp>
        <p:sp>
          <p:nvSpPr>
            <p:cNvPr id="67" name="Arrow: Bent 66">
              <a:extLst>
                <a:ext uri="{FF2B5EF4-FFF2-40B4-BE49-F238E27FC236}">
                  <a16:creationId xmlns:a16="http://schemas.microsoft.com/office/drawing/2014/main" id="{B9E665A6-1D65-2FEA-2953-7EF445BC7329}"/>
                </a:ext>
              </a:extLst>
            </p:cNvPr>
            <p:cNvSpPr/>
            <p:nvPr/>
          </p:nvSpPr>
          <p:spPr>
            <a:xfrm rot="16200000" flipV="1">
              <a:off x="10214584" y="3966996"/>
              <a:ext cx="1276671" cy="32126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68" name="Group 67">
            <a:extLst>
              <a:ext uri="{FF2B5EF4-FFF2-40B4-BE49-F238E27FC236}">
                <a16:creationId xmlns:a16="http://schemas.microsoft.com/office/drawing/2014/main" id="{86493784-386E-0942-B0A4-71ADE9D4F6E5}"/>
              </a:ext>
            </a:extLst>
          </p:cNvPr>
          <p:cNvGrpSpPr/>
          <p:nvPr/>
        </p:nvGrpSpPr>
        <p:grpSpPr>
          <a:xfrm>
            <a:off x="2117307" y="2222033"/>
            <a:ext cx="1521584" cy="1734754"/>
            <a:chOff x="6317592" y="1942686"/>
            <a:chExt cx="1521584" cy="1734754"/>
          </a:xfrm>
        </p:grpSpPr>
        <p:sp>
          <p:nvSpPr>
            <p:cNvPr id="69" name="Rectangle: Rounded Corners 68">
              <a:extLst>
                <a:ext uri="{FF2B5EF4-FFF2-40B4-BE49-F238E27FC236}">
                  <a16:creationId xmlns:a16="http://schemas.microsoft.com/office/drawing/2014/main" id="{5197C6B5-9532-EAF4-9993-59E2CACF526D}"/>
                </a:ext>
              </a:extLst>
            </p:cNvPr>
            <p:cNvSpPr/>
            <p:nvPr/>
          </p:nvSpPr>
          <p:spPr>
            <a:xfrm>
              <a:off x="6494930" y="1942686"/>
              <a:ext cx="1184788" cy="6379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100">
                  <a:solidFill>
                    <a:srgbClr val="FFC000"/>
                  </a:solidFill>
                  <a:effectLst/>
                  <a:ea typeface="Calibri" panose="020F0502020204030204" pitchFamily="34" charset="0"/>
                  <a:cs typeface="Times New Roman" panose="02020603050405020304" pitchFamily="18" charset="0"/>
                </a:rPr>
                <a:t>Mission Statement </a:t>
              </a:r>
              <a:endParaRPr lang="en-US" sz="1100">
                <a:effectLst/>
                <a:ea typeface="Calibri" panose="020F0502020204030204" pitchFamily="34" charset="0"/>
                <a:cs typeface="Times New Roman" panose="02020603050405020304" pitchFamily="18" charset="0"/>
              </a:endParaRPr>
            </a:p>
          </p:txBody>
        </p:sp>
        <p:sp>
          <p:nvSpPr>
            <p:cNvPr id="70" name="Rectangle: Rounded Corners 69">
              <a:extLst>
                <a:ext uri="{FF2B5EF4-FFF2-40B4-BE49-F238E27FC236}">
                  <a16:creationId xmlns:a16="http://schemas.microsoft.com/office/drawing/2014/main" id="{65688772-3B1C-8E1C-6860-1CC57FD3F306}"/>
                </a:ext>
              </a:extLst>
            </p:cNvPr>
            <p:cNvSpPr/>
            <p:nvPr/>
          </p:nvSpPr>
          <p:spPr>
            <a:xfrm>
              <a:off x="6317592" y="2871582"/>
              <a:ext cx="1521584" cy="8058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100"/>
                </a:spcAft>
              </a:pPr>
              <a:r>
                <a:rPr lang="en-US" sz="1100">
                  <a:effectLst/>
                  <a:ea typeface="Calibri" panose="020F0502020204030204" pitchFamily="34" charset="0"/>
                  <a:cs typeface="Times New Roman" panose="02020603050405020304" pitchFamily="18" charset="0"/>
                </a:rPr>
                <a:t>Context</a:t>
              </a:r>
            </a:p>
            <a:p>
              <a:pPr marL="0" marR="0" algn="ctr">
                <a:lnSpc>
                  <a:spcPct val="107000"/>
                </a:lnSpc>
                <a:spcBef>
                  <a:spcPts val="0"/>
                </a:spcBef>
                <a:spcAft>
                  <a:spcPts val="100"/>
                </a:spcAft>
              </a:pPr>
              <a:r>
                <a:rPr lang="en-US" sz="1100">
                  <a:effectLst/>
                  <a:ea typeface="Calibri" panose="020F0502020204030204" pitchFamily="34" charset="0"/>
                  <a:cs typeface="Times New Roman" panose="02020603050405020304" pitchFamily="18" charset="0"/>
                </a:rPr>
                <a:t>Stakeholders</a:t>
              </a:r>
            </a:p>
            <a:p>
              <a:pPr marL="0" marR="0" algn="ctr">
                <a:lnSpc>
                  <a:spcPct val="107000"/>
                </a:lnSpc>
                <a:spcBef>
                  <a:spcPts val="0"/>
                </a:spcBef>
                <a:spcAft>
                  <a:spcPts val="100"/>
                </a:spcAft>
              </a:pPr>
              <a:r>
                <a:rPr lang="en-US" sz="1100">
                  <a:effectLst/>
                  <a:ea typeface="Calibri" panose="020F0502020204030204" pitchFamily="34" charset="0"/>
                  <a:cs typeface="Times New Roman" panose="02020603050405020304" pitchFamily="18" charset="0"/>
                </a:rPr>
                <a:t>Life Cycle Stages </a:t>
              </a:r>
            </a:p>
          </p:txBody>
        </p:sp>
        <p:sp>
          <p:nvSpPr>
            <p:cNvPr id="71" name="Arrow: Down 70">
              <a:extLst>
                <a:ext uri="{FF2B5EF4-FFF2-40B4-BE49-F238E27FC236}">
                  <a16:creationId xmlns:a16="http://schemas.microsoft.com/office/drawing/2014/main" id="{55A5F874-64F0-DD1C-D941-7495E67BFD38}"/>
                </a:ext>
              </a:extLst>
            </p:cNvPr>
            <p:cNvSpPr/>
            <p:nvPr/>
          </p:nvSpPr>
          <p:spPr>
            <a:xfrm>
              <a:off x="7012661" y="2578246"/>
              <a:ext cx="155943" cy="2837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72" name="Group 71">
            <a:extLst>
              <a:ext uri="{FF2B5EF4-FFF2-40B4-BE49-F238E27FC236}">
                <a16:creationId xmlns:a16="http://schemas.microsoft.com/office/drawing/2014/main" id="{30B01A98-3FDA-EAC8-89BA-6A08FB6637BB}"/>
              </a:ext>
            </a:extLst>
          </p:cNvPr>
          <p:cNvGrpSpPr/>
          <p:nvPr/>
        </p:nvGrpSpPr>
        <p:grpSpPr>
          <a:xfrm>
            <a:off x="3474442" y="2180857"/>
            <a:ext cx="2851330" cy="606067"/>
            <a:chOff x="7674727" y="1901510"/>
            <a:chExt cx="2851330" cy="606067"/>
          </a:xfrm>
        </p:grpSpPr>
        <p:sp>
          <p:nvSpPr>
            <p:cNvPr id="73" name="Arrow: Bent 72">
              <a:extLst>
                <a:ext uri="{FF2B5EF4-FFF2-40B4-BE49-F238E27FC236}">
                  <a16:creationId xmlns:a16="http://schemas.microsoft.com/office/drawing/2014/main" id="{ADC9405F-FA4D-32B9-6594-80765121A20F}"/>
                </a:ext>
              </a:extLst>
            </p:cNvPr>
            <p:cNvSpPr/>
            <p:nvPr/>
          </p:nvSpPr>
          <p:spPr>
            <a:xfrm flipH="1">
              <a:off x="7674727" y="2187132"/>
              <a:ext cx="2849447" cy="320445"/>
            </a:xfrm>
            <a:prstGeom prst="bentArrow">
              <a:avLst>
                <a:gd name="adj1" fmla="val 32793"/>
                <a:gd name="adj2" fmla="val 15473"/>
                <a:gd name="adj3" fmla="val 26698"/>
                <a:gd name="adj4" fmla="val 4375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4" name="Text Box 2">
              <a:extLst>
                <a:ext uri="{FF2B5EF4-FFF2-40B4-BE49-F238E27FC236}">
                  <a16:creationId xmlns:a16="http://schemas.microsoft.com/office/drawing/2014/main" id="{AB2C1C53-5DED-C45C-ACAD-D9F746B85C07}"/>
                </a:ext>
              </a:extLst>
            </p:cNvPr>
            <p:cNvSpPr txBox="1">
              <a:spLocks noChangeArrowheads="1"/>
            </p:cNvSpPr>
            <p:nvPr/>
          </p:nvSpPr>
          <p:spPr bwMode="auto">
            <a:xfrm>
              <a:off x="7839176" y="1901510"/>
              <a:ext cx="2686881" cy="248480"/>
            </a:xfrm>
            <a:prstGeom prst="rect">
              <a:avLst/>
            </a:prstGeom>
            <a:solidFill>
              <a:srgbClr val="FFFFFF"/>
            </a:solidFill>
            <a:ln w="9525">
              <a:noFill/>
              <a:miter lim="800000"/>
              <a:headEnd/>
              <a:tailEnd/>
            </a:ln>
          </p:spPr>
          <p:txBody>
            <a:bodyPr rot="0" vert="horz" wrap="square" lIns="0" tIns="0" rIns="0" bIns="0" anchor="t" anchorCtr="0">
              <a:noAutofit/>
            </a:bodyPr>
            <a:lstStyle/>
            <a:p>
              <a:pPr marL="0" marR="0">
                <a:lnSpc>
                  <a:spcPct val="107000"/>
                </a:lnSpc>
                <a:spcBef>
                  <a:spcPts val="0"/>
                </a:spcBef>
                <a:spcAft>
                  <a:spcPts val="800"/>
                </a:spcAft>
              </a:pPr>
              <a:r>
                <a:rPr lang="en-US" sz="14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Delivering highest positive impact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80" name="Text Box 2">
            <a:extLst>
              <a:ext uri="{FF2B5EF4-FFF2-40B4-BE49-F238E27FC236}">
                <a16:creationId xmlns:a16="http://schemas.microsoft.com/office/drawing/2014/main" id="{60E2F4FC-92FE-854E-F921-5763660E1B07}"/>
              </a:ext>
            </a:extLst>
          </p:cNvPr>
          <p:cNvSpPr txBox="1">
            <a:spLocks noChangeArrowheads="1"/>
          </p:cNvSpPr>
          <p:nvPr/>
        </p:nvSpPr>
        <p:spPr bwMode="auto">
          <a:xfrm>
            <a:off x="9210994" y="3149183"/>
            <a:ext cx="2470544" cy="207304"/>
          </a:xfrm>
          <a:prstGeom prst="rect">
            <a:avLst/>
          </a:prstGeom>
          <a:solidFill>
            <a:srgbClr val="FFFFFF"/>
          </a:solidFill>
          <a:ln w="9525">
            <a:noFill/>
            <a:miter lim="800000"/>
            <a:headEnd/>
            <a:tailEnd/>
          </a:ln>
        </p:spPr>
        <p:txBody>
          <a:bodyPr rot="0" vert="horz" wrap="square" lIns="0" tIns="0" rIns="0" bIns="0" anchor="t" anchorCtr="0">
            <a:noAutofit/>
          </a:bodyPr>
          <a:lstStyle/>
          <a:p>
            <a:pPr marL="0" marR="0">
              <a:lnSpc>
                <a:spcPct val="107000"/>
              </a:lnSpc>
              <a:spcBef>
                <a:spcPts val="0"/>
              </a:spcBef>
              <a:spcAft>
                <a:spcPts val="800"/>
              </a:spcAft>
            </a:pPr>
            <a:r>
              <a:rPr lang="en-US" sz="14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Iteration of Innovation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3" name="Text Box 2">
            <a:extLst>
              <a:ext uri="{FF2B5EF4-FFF2-40B4-BE49-F238E27FC236}">
                <a16:creationId xmlns:a16="http://schemas.microsoft.com/office/drawing/2014/main" id="{BC1D9DB9-7878-B0A0-9F4A-87B903F98210}"/>
              </a:ext>
            </a:extLst>
          </p:cNvPr>
          <p:cNvSpPr txBox="1">
            <a:spLocks noChangeArrowheads="1"/>
          </p:cNvSpPr>
          <p:nvPr/>
        </p:nvSpPr>
        <p:spPr bwMode="auto">
          <a:xfrm>
            <a:off x="6740450" y="5814291"/>
            <a:ext cx="2470544" cy="207304"/>
          </a:xfrm>
          <a:prstGeom prst="rect">
            <a:avLst/>
          </a:prstGeom>
          <a:solidFill>
            <a:srgbClr val="FFFFFF"/>
          </a:solidFill>
          <a:ln w="9525">
            <a:noFill/>
            <a:miter lim="800000"/>
            <a:headEnd/>
            <a:tailEnd/>
          </a:ln>
        </p:spPr>
        <p:txBody>
          <a:bodyPr rot="0" vert="horz" wrap="square" lIns="0" tIns="0" rIns="0" bIns="0" anchor="t" anchorCtr="0">
            <a:noAutofit/>
          </a:bodyPr>
          <a:lstStyle/>
          <a:p>
            <a:pPr marL="0" marR="0">
              <a:lnSpc>
                <a:spcPct val="107000"/>
              </a:lnSpc>
              <a:spcBef>
                <a:spcPts val="0"/>
              </a:spcBef>
              <a:spcAft>
                <a:spcPts val="800"/>
              </a:spcAft>
            </a:pPr>
            <a:r>
              <a:rPr lang="en-US" sz="14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Iteration to Stakeholders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40F70622-4B7C-D66E-2E4E-3857C891B739}"/>
              </a:ext>
            </a:extLst>
          </p:cNvPr>
          <p:cNvGrpSpPr/>
          <p:nvPr/>
        </p:nvGrpSpPr>
        <p:grpSpPr>
          <a:xfrm>
            <a:off x="10810331" y="2312293"/>
            <a:ext cx="321263" cy="1981688"/>
            <a:chOff x="10810331" y="2312293"/>
            <a:chExt cx="321263" cy="1981688"/>
          </a:xfrm>
        </p:grpSpPr>
        <p:sp>
          <p:nvSpPr>
            <p:cNvPr id="82" name="Arrow: Bent 81">
              <a:extLst>
                <a:ext uri="{FF2B5EF4-FFF2-40B4-BE49-F238E27FC236}">
                  <a16:creationId xmlns:a16="http://schemas.microsoft.com/office/drawing/2014/main" id="{7B8C2FF5-F957-E955-A9AD-5CA7AABFB7B5}"/>
                </a:ext>
              </a:extLst>
            </p:cNvPr>
            <p:cNvSpPr/>
            <p:nvPr/>
          </p:nvSpPr>
          <p:spPr>
            <a:xfrm flipH="1" flipV="1">
              <a:off x="10810331" y="3177271"/>
              <a:ext cx="321263" cy="1116710"/>
            </a:xfrm>
            <a:prstGeom prst="bentArrow">
              <a:avLst>
                <a:gd name="adj1" fmla="val 32793"/>
                <a:gd name="adj2" fmla="val 15473"/>
                <a:gd name="adj3" fmla="val 26698"/>
                <a:gd name="adj4" fmla="val 4375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9" name="Arrow: Bent 78">
              <a:extLst>
                <a:ext uri="{FF2B5EF4-FFF2-40B4-BE49-F238E27FC236}">
                  <a16:creationId xmlns:a16="http://schemas.microsoft.com/office/drawing/2014/main" id="{7A96A160-FBAA-529E-3404-5E0FD137F72B}"/>
                </a:ext>
              </a:extLst>
            </p:cNvPr>
            <p:cNvSpPr/>
            <p:nvPr/>
          </p:nvSpPr>
          <p:spPr>
            <a:xfrm rot="16200000" flipH="1" flipV="1">
              <a:off x="10412608" y="2710017"/>
              <a:ext cx="1116709" cy="321262"/>
            </a:xfrm>
            <a:prstGeom prst="bentArrow">
              <a:avLst>
                <a:gd name="adj1" fmla="val 32793"/>
                <a:gd name="adj2" fmla="val 15473"/>
                <a:gd name="adj3" fmla="val 26698"/>
                <a:gd name="adj4" fmla="val 4375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4" name="Arrow: Bent 3">
            <a:extLst>
              <a:ext uri="{FF2B5EF4-FFF2-40B4-BE49-F238E27FC236}">
                <a16:creationId xmlns:a16="http://schemas.microsoft.com/office/drawing/2014/main" id="{FE0F2B8D-0383-490C-00D2-13CA77154A22}"/>
              </a:ext>
            </a:extLst>
          </p:cNvPr>
          <p:cNvSpPr/>
          <p:nvPr/>
        </p:nvSpPr>
        <p:spPr>
          <a:xfrm flipH="1" flipV="1">
            <a:off x="2189144" y="4628894"/>
            <a:ext cx="7967092" cy="1814160"/>
          </a:xfrm>
          <a:prstGeom prst="bentArrow">
            <a:avLst>
              <a:gd name="adj1" fmla="val 7090"/>
              <a:gd name="adj2" fmla="val 15473"/>
              <a:gd name="adj3" fmla="val 26698"/>
              <a:gd name="adj4" fmla="val 4375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6" name="Group 5">
            <a:extLst>
              <a:ext uri="{FF2B5EF4-FFF2-40B4-BE49-F238E27FC236}">
                <a16:creationId xmlns:a16="http://schemas.microsoft.com/office/drawing/2014/main" id="{3460E66F-67A5-5093-0257-236C71B7DA97}"/>
              </a:ext>
            </a:extLst>
          </p:cNvPr>
          <p:cNvGrpSpPr/>
          <p:nvPr/>
        </p:nvGrpSpPr>
        <p:grpSpPr>
          <a:xfrm rot="10800000">
            <a:off x="9002361" y="2635410"/>
            <a:ext cx="321263" cy="1336911"/>
            <a:chOff x="10810331" y="2312293"/>
            <a:chExt cx="321263" cy="1981688"/>
          </a:xfrm>
        </p:grpSpPr>
        <p:sp>
          <p:nvSpPr>
            <p:cNvPr id="7" name="Arrow: Bent 6">
              <a:extLst>
                <a:ext uri="{FF2B5EF4-FFF2-40B4-BE49-F238E27FC236}">
                  <a16:creationId xmlns:a16="http://schemas.microsoft.com/office/drawing/2014/main" id="{D1B4BCB6-4C23-1169-1C25-2000D6A0CB25}"/>
                </a:ext>
              </a:extLst>
            </p:cNvPr>
            <p:cNvSpPr/>
            <p:nvPr/>
          </p:nvSpPr>
          <p:spPr>
            <a:xfrm flipH="1" flipV="1">
              <a:off x="10810331" y="3177271"/>
              <a:ext cx="321263" cy="1116710"/>
            </a:xfrm>
            <a:prstGeom prst="bentArrow">
              <a:avLst>
                <a:gd name="adj1" fmla="val 32793"/>
                <a:gd name="adj2" fmla="val 15473"/>
                <a:gd name="adj3" fmla="val 26698"/>
                <a:gd name="adj4" fmla="val 4375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Arrow: Bent 7">
              <a:extLst>
                <a:ext uri="{FF2B5EF4-FFF2-40B4-BE49-F238E27FC236}">
                  <a16:creationId xmlns:a16="http://schemas.microsoft.com/office/drawing/2014/main" id="{25C3C52C-2BD7-6844-EC82-2F76FC7C8609}"/>
                </a:ext>
              </a:extLst>
            </p:cNvPr>
            <p:cNvSpPr/>
            <p:nvPr/>
          </p:nvSpPr>
          <p:spPr>
            <a:xfrm rot="16200000" flipH="1" flipV="1">
              <a:off x="10412608" y="2710017"/>
              <a:ext cx="1116709" cy="321262"/>
            </a:xfrm>
            <a:prstGeom prst="bentArrow">
              <a:avLst>
                <a:gd name="adj1" fmla="val 32793"/>
                <a:gd name="adj2" fmla="val 15473"/>
                <a:gd name="adj3" fmla="val 26698"/>
                <a:gd name="adj4" fmla="val 4375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213514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par>
                                <p:cTn id="13" presetID="10" presetClass="entr" presetSubtype="0" fill="hold" nodeType="with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fade">
                                      <p:cBhvr>
                                        <p:cTn id="20" dur="500"/>
                                        <p:tgtEl>
                                          <p:spTgt spid="5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fade">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2"/>
                                        </p:tgtEl>
                                        <p:attrNameLst>
                                          <p:attrName>style.visibility</p:attrName>
                                        </p:attrNameLst>
                                      </p:cBhvr>
                                      <p:to>
                                        <p:strVal val="visible"/>
                                      </p:to>
                                    </p:set>
                                    <p:animEffect transition="in" filter="fade">
                                      <p:cBhvr>
                                        <p:cTn id="30" dur="500"/>
                                        <p:tgtEl>
                                          <p:spTgt spid="7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500"/>
                                        <p:tgtEl>
                                          <p:spTgt spid="4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500"/>
                                        <p:tgtEl>
                                          <p:spTgt spid="4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500"/>
                                        <p:tgtEl>
                                          <p:spTgt spid="4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5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80"/>
                                        </p:tgtEl>
                                        <p:attrNameLst>
                                          <p:attrName>style.visibility</p:attrName>
                                        </p:attrNameLst>
                                      </p:cBhvr>
                                      <p:to>
                                        <p:strVal val="visible"/>
                                      </p:to>
                                    </p:set>
                                    <p:animEffect transition="in" filter="fade">
                                      <p:cBhvr>
                                        <p:cTn id="60" dur="500"/>
                                        <p:tgtEl>
                                          <p:spTgt spid="80"/>
                                        </p:tgtEl>
                                      </p:cBhvr>
                                    </p:animEffect>
                                  </p:childTnLst>
                                </p:cTn>
                              </p:par>
                              <p:par>
                                <p:cTn id="61" presetID="10" presetClass="entr" presetSubtype="0" fill="hold" nodeType="with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fade">
                                      <p:cBhvr>
                                        <p:cTn id="68" dur="500"/>
                                        <p:tgtEl>
                                          <p:spTgt spid="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83"/>
                                        </p:tgtEl>
                                        <p:attrNameLst>
                                          <p:attrName>style.visibility</p:attrName>
                                        </p:attrNameLst>
                                      </p:cBhvr>
                                      <p:to>
                                        <p:strVal val="visible"/>
                                      </p:to>
                                    </p:set>
                                    <p:animEffect transition="in" filter="fade">
                                      <p:cBhvr>
                                        <p:cTn id="71"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068FB1-1995-E54D-B7B8-2CBB0B74ACE4}"/>
              </a:ext>
            </a:extLst>
          </p:cNvPr>
          <p:cNvSpPr>
            <a:spLocks noGrp="1"/>
          </p:cNvSpPr>
          <p:nvPr>
            <p:ph type="sldNum" sz="quarter" idx="4"/>
          </p:nvPr>
        </p:nvSpPr>
        <p:spPr>
          <a:xfrm>
            <a:off x="11775005" y="6569492"/>
            <a:ext cx="415654" cy="253403"/>
          </a:xfrm>
          <a:prstGeom prst="rect">
            <a:avLst/>
          </a:prstGeom>
        </p:spPr>
        <p:txBody>
          <a:bodyPr/>
          <a:lstStyle/>
          <a:p>
            <a:pPr defTabSz="554160"/>
            <a:fld id="{00D414F6-50DE-7C4D-9647-F708F2004FA6}" type="slidenum">
              <a:rPr lang="en-US" sz="1092">
                <a:solidFill>
                  <a:prstClr val="white"/>
                </a:solidFill>
              </a:rPr>
              <a:pPr defTabSz="554160"/>
              <a:t>19</a:t>
            </a:fld>
            <a:endParaRPr lang="en-US" sz="1092">
              <a:solidFill>
                <a:prstClr val="white"/>
              </a:solidFill>
            </a:endParaRPr>
          </a:p>
        </p:txBody>
      </p:sp>
      <p:sp>
        <p:nvSpPr>
          <p:cNvPr id="12" name="Text Placeholder 5">
            <a:extLst>
              <a:ext uri="{FF2B5EF4-FFF2-40B4-BE49-F238E27FC236}">
                <a16:creationId xmlns:a16="http://schemas.microsoft.com/office/drawing/2014/main" id="{5FB33444-7E79-2F41-B5D5-93CC9511713A}"/>
              </a:ext>
            </a:extLst>
          </p:cNvPr>
          <p:cNvSpPr txBox="1">
            <a:spLocks/>
          </p:cNvSpPr>
          <p:nvPr/>
        </p:nvSpPr>
        <p:spPr>
          <a:xfrm>
            <a:off x="721473" y="4237216"/>
            <a:ext cx="5003469" cy="4664552"/>
          </a:xfrm>
          <a:prstGeom prst="rect">
            <a:avLst/>
          </a:prstGeom>
        </p:spPr>
        <p:txBody>
          <a:bodyPr lIns="0" tIns="0" rIns="0" bIns="0"/>
          <a:lstStyle>
            <a:lvl1pPr marL="0" eaLnBrk="1" hangingPunct="1">
              <a:defRPr sz="4800" b="0" i="0">
                <a:latin typeface="Franklin Gothic Book" panose="020B0503020102020204" pitchFamily="34"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defTabSz="554160"/>
            <a:endParaRPr lang="en-US" sz="1455">
              <a:solidFill>
                <a:prstClr val="black"/>
              </a:solidFill>
            </a:endParaRPr>
          </a:p>
        </p:txBody>
      </p:sp>
      <p:sp>
        <p:nvSpPr>
          <p:cNvPr id="3" name="Title 1">
            <a:extLst>
              <a:ext uri="{FF2B5EF4-FFF2-40B4-BE49-F238E27FC236}">
                <a16:creationId xmlns:a16="http://schemas.microsoft.com/office/drawing/2014/main" id="{7F1A08D6-0770-B98F-D37F-9096B3808569}"/>
              </a:ext>
            </a:extLst>
          </p:cNvPr>
          <p:cNvSpPr txBox="1">
            <a:spLocks/>
          </p:cNvSpPr>
          <p:nvPr/>
        </p:nvSpPr>
        <p:spPr bwMode="auto">
          <a:xfrm>
            <a:off x="1587" y="895"/>
            <a:ext cx="12185650" cy="3533848"/>
          </a:xfrm>
          <a:prstGeom prst="rect">
            <a:avLst/>
          </a:prstGeom>
          <a:solidFill>
            <a:srgbClr val="43BDBB"/>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57081" tIns="274249" rIns="457081" bIns="274249" numCol="1" anchor="ctr" anchorCtr="0" compatLnSpc="1">
            <a:prstTxWarp prst="textNoShape">
              <a:avLst/>
            </a:prstTxWarp>
          </a:bodyPr>
          <a:lstStyle>
            <a:lvl1pPr algn="l" defTabSz="457200" rtl="0" eaLnBrk="1" fontAlgn="base" hangingPunct="1">
              <a:spcBef>
                <a:spcPct val="0"/>
              </a:spcBef>
              <a:spcAft>
                <a:spcPct val="0"/>
              </a:spcAft>
              <a:defRPr lang="en-US" sz="3486" b="0" i="0" kern="1200">
                <a:solidFill>
                  <a:schemeClr val="bg1"/>
                </a:solidFill>
                <a:latin typeface="Franklin Gothic Medium"/>
                <a:ea typeface="ヒラギノ角ゴ Pro W3" charset="0"/>
                <a:cs typeface="Franklin Gothic Medium"/>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a:lstStyle>
          <a:p>
            <a:r>
              <a:rPr lang="en-US" sz="3199" dirty="0"/>
              <a:t>TRIZ – Techniques of Inventive Problem Solving </a:t>
            </a:r>
          </a:p>
        </p:txBody>
      </p:sp>
    </p:spTree>
    <p:extLst>
      <p:ext uri="{BB962C8B-B14F-4D97-AF65-F5344CB8AC3E}">
        <p14:creationId xmlns:p14="http://schemas.microsoft.com/office/powerpoint/2010/main" val="2442303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068FB1-1995-E54D-B7B8-2CBB0B74ACE4}"/>
              </a:ext>
            </a:extLst>
          </p:cNvPr>
          <p:cNvSpPr>
            <a:spLocks noGrp="1"/>
          </p:cNvSpPr>
          <p:nvPr>
            <p:ph type="sldNum" sz="quarter" idx="4"/>
          </p:nvPr>
        </p:nvSpPr>
        <p:spPr>
          <a:xfrm>
            <a:off x="11776485" y="6570309"/>
            <a:ext cx="415762" cy="253469"/>
          </a:xfrm>
          <a:prstGeom prst="rect">
            <a:avLst/>
          </a:prstGeom>
        </p:spPr>
        <p:txBody>
          <a:bodyPr/>
          <a:lstStyle/>
          <a:p>
            <a:pPr marL="0" marR="0" lvl="0" indent="0" algn="ctr" defTabSz="554326" rtl="0" eaLnBrk="1" fontAlgn="base" latinLnBrk="0" hangingPunct="1">
              <a:lnSpc>
                <a:spcPct val="100000"/>
              </a:lnSpc>
              <a:spcBef>
                <a:spcPct val="0"/>
              </a:spcBef>
              <a:spcAft>
                <a:spcPct val="0"/>
              </a:spcAft>
              <a:buClrTx/>
              <a:buSzTx/>
              <a:buFontTx/>
              <a:buNone/>
              <a:tabLst/>
              <a:defRPr/>
            </a:pPr>
            <a:fld id="{00D414F6-50DE-7C4D-9647-F708F2004FA6}" type="slidenum">
              <a:rPr kumimoji="0" lang="en-US" sz="1092" b="0" i="0" u="none" strike="noStrike" kern="1200" cap="none" spc="0" normalizeH="0" baseline="0" noProof="0">
                <a:ln>
                  <a:noFill/>
                </a:ln>
                <a:solidFill>
                  <a:prstClr val="white"/>
                </a:solidFill>
                <a:effectLst/>
                <a:uLnTx/>
                <a:uFillTx/>
                <a:latin typeface="Franklin Gothic Medium" panose="020B0603020102020204" pitchFamily="34" charset="0"/>
              </a:rPr>
              <a:pPr marL="0" marR="0" lvl="0" indent="0" algn="ctr" defTabSz="554326" rtl="0" eaLnBrk="1" fontAlgn="base" latinLnBrk="0" hangingPunct="1">
                <a:lnSpc>
                  <a:spcPct val="100000"/>
                </a:lnSpc>
                <a:spcBef>
                  <a:spcPct val="0"/>
                </a:spcBef>
                <a:spcAft>
                  <a:spcPct val="0"/>
                </a:spcAft>
                <a:buClrTx/>
                <a:buSzTx/>
                <a:buFontTx/>
                <a:buNone/>
                <a:tabLst/>
                <a:defRPr/>
              </a:pPr>
              <a:t>2</a:t>
            </a:fld>
            <a:endParaRPr kumimoji="0" lang="en-US" sz="1092" b="0" i="0" u="none" strike="noStrike" kern="1200" cap="none" spc="0" normalizeH="0" baseline="0" noProof="0">
              <a:ln>
                <a:noFill/>
              </a:ln>
              <a:solidFill>
                <a:prstClr val="white"/>
              </a:solidFill>
              <a:effectLst/>
              <a:uLnTx/>
              <a:uFillTx/>
              <a:latin typeface="Franklin Gothic Medium" panose="020B0603020102020204" pitchFamily="34" charset="0"/>
            </a:endParaRPr>
          </a:p>
        </p:txBody>
      </p:sp>
      <p:sp>
        <p:nvSpPr>
          <p:cNvPr id="6" name="Text Placeholder 5">
            <a:extLst>
              <a:ext uri="{FF2B5EF4-FFF2-40B4-BE49-F238E27FC236}">
                <a16:creationId xmlns:a16="http://schemas.microsoft.com/office/drawing/2014/main" id="{296B7A85-8C4B-4344-A8FC-D54F2CBCCA2B}"/>
              </a:ext>
            </a:extLst>
          </p:cNvPr>
          <p:cNvSpPr>
            <a:spLocks noGrp="1"/>
          </p:cNvSpPr>
          <p:nvPr>
            <p:ph type="body" idx="1"/>
          </p:nvPr>
        </p:nvSpPr>
        <p:spPr>
          <a:xfrm>
            <a:off x="608286" y="1303997"/>
            <a:ext cx="9089392" cy="4342397"/>
          </a:xfrm>
        </p:spPr>
        <p:txBody>
          <a:bodyPr/>
          <a:lstStyle/>
          <a:p>
            <a:pPr marL="346454" indent="-346454">
              <a:spcBef>
                <a:spcPts val="606"/>
              </a:spcBef>
              <a:spcAft>
                <a:spcPts val="364"/>
              </a:spcAft>
              <a:buFont typeface="Arial" panose="020B0604020202020204" pitchFamily="34" charset="0"/>
              <a:buChar char="•"/>
            </a:pPr>
            <a:r>
              <a:rPr lang="en-US" sz="2799" dirty="0">
                <a:solidFill>
                  <a:schemeClr val="tx1"/>
                </a:solidFill>
                <a:ea typeface="Calibri" panose="020F0502020204030204" pitchFamily="34" charset="0"/>
                <a:cs typeface="Times New Roman" panose="02020603050405020304" pitchFamily="18" charset="0"/>
              </a:rPr>
              <a:t>Everyone is joined in listen-only mode</a:t>
            </a:r>
          </a:p>
          <a:p>
            <a:pPr marL="346454" indent="-346454">
              <a:spcBef>
                <a:spcPts val="606"/>
              </a:spcBef>
              <a:spcAft>
                <a:spcPts val="364"/>
              </a:spcAft>
              <a:buFont typeface="Arial" panose="020B0604020202020204" pitchFamily="34" charset="0"/>
              <a:buChar char="•"/>
            </a:pPr>
            <a:r>
              <a:rPr lang="en-US" sz="2799" dirty="0">
                <a:solidFill>
                  <a:schemeClr val="tx1"/>
                </a:solidFill>
                <a:ea typeface="Calibri" panose="020F0502020204030204" pitchFamily="34" charset="0"/>
                <a:cs typeface="Times New Roman" panose="02020603050405020304" pitchFamily="18" charset="0"/>
              </a:rPr>
              <a:t>Audio Issues?—Try connecting over the phone </a:t>
            </a:r>
          </a:p>
          <a:p>
            <a:pPr marL="346454" indent="-346454">
              <a:spcBef>
                <a:spcPts val="606"/>
              </a:spcBef>
              <a:spcAft>
                <a:spcPts val="364"/>
              </a:spcAft>
              <a:buFont typeface="Arial" panose="020B0604020202020204" pitchFamily="34" charset="0"/>
              <a:buChar char="•"/>
            </a:pPr>
            <a:r>
              <a:rPr lang="en-US" sz="2799" dirty="0">
                <a:solidFill>
                  <a:schemeClr val="tx1"/>
                </a:solidFill>
                <a:ea typeface="Calibri" panose="020F0502020204030204" pitchFamily="34" charset="0"/>
                <a:cs typeface="Times New Roman" panose="02020603050405020304" pitchFamily="18" charset="0"/>
              </a:rPr>
              <a:t>If that doesn’t work, visit the </a:t>
            </a:r>
            <a:r>
              <a:rPr lang="en-US" sz="2799" dirty="0">
                <a:solidFill>
                  <a:schemeClr val="tx1"/>
                </a:solidFill>
                <a:ea typeface="Calibri" panose="020F0502020204030204" pitchFamily="34" charset="0"/>
                <a:cs typeface="Times New Roman" panose="02020603050405020304" pitchFamily="18" charset="0"/>
                <a:hlinkClick r:id="rId3"/>
              </a:rPr>
              <a:t>Zoom Help Center webpage</a:t>
            </a:r>
            <a:endParaRPr lang="en-US" sz="2799" dirty="0">
              <a:solidFill>
                <a:schemeClr val="tx1"/>
              </a:solidFill>
              <a:ea typeface="Calibri" panose="020F0502020204030204" pitchFamily="34" charset="0"/>
              <a:cs typeface="Times New Roman" panose="02020603050405020304" pitchFamily="18" charset="0"/>
            </a:endParaRPr>
          </a:p>
          <a:p>
            <a:pPr marL="346454" indent="-346454">
              <a:spcBef>
                <a:spcPts val="606"/>
              </a:spcBef>
              <a:spcAft>
                <a:spcPts val="364"/>
              </a:spcAft>
              <a:buFont typeface="Arial" panose="020B0604020202020204" pitchFamily="34" charset="0"/>
              <a:buChar char="•"/>
            </a:pPr>
            <a:r>
              <a:rPr lang="en-US" sz="2799" dirty="0">
                <a:solidFill>
                  <a:schemeClr val="tx1"/>
                </a:solidFill>
                <a:ea typeface="Calibri" panose="020F0502020204030204" pitchFamily="34" charset="0"/>
                <a:cs typeface="Times New Roman" panose="02020603050405020304" pitchFamily="18" charset="0"/>
              </a:rPr>
              <a:t>Q&amp;A—Submit your questions using the chat box</a:t>
            </a:r>
            <a:endParaRPr lang="en-US" sz="2667" dirty="0"/>
          </a:p>
          <a:p>
            <a:pPr>
              <a:lnSpc>
                <a:spcPct val="90000"/>
              </a:lnSpc>
              <a:spcBef>
                <a:spcPts val="606"/>
              </a:spcBef>
            </a:pPr>
            <a:endParaRPr lang="en-US" sz="1697" dirty="0"/>
          </a:p>
        </p:txBody>
      </p:sp>
      <p:sp>
        <p:nvSpPr>
          <p:cNvPr id="12" name="Text Placeholder 5">
            <a:extLst>
              <a:ext uri="{FF2B5EF4-FFF2-40B4-BE49-F238E27FC236}">
                <a16:creationId xmlns:a16="http://schemas.microsoft.com/office/drawing/2014/main" id="{5FB33444-7E79-2F41-B5D5-93CC9511713A}"/>
              </a:ext>
            </a:extLst>
          </p:cNvPr>
          <p:cNvSpPr txBox="1">
            <a:spLocks/>
          </p:cNvSpPr>
          <p:nvPr/>
        </p:nvSpPr>
        <p:spPr>
          <a:xfrm>
            <a:off x="720074" y="4237425"/>
            <a:ext cx="5004772" cy="4665767"/>
          </a:xfrm>
          <a:prstGeom prst="rect">
            <a:avLst/>
          </a:prstGeom>
        </p:spPr>
        <p:txBody>
          <a:bodyPr lIns="0" tIns="0" rIns="0" bIns="0"/>
          <a:lstStyle>
            <a:lvl1pPr marL="0" eaLnBrk="1" hangingPunct="1">
              <a:defRPr sz="4800" b="0" i="0">
                <a:latin typeface="Franklin Gothic Book" panose="020B0503020102020204" pitchFamily="34"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0" marR="0" lvl="0" indent="0" algn="l" defTabSz="554326" rtl="0" eaLnBrk="1" fontAlgn="base" latinLnBrk="0" hangingPunct="1">
              <a:lnSpc>
                <a:spcPct val="100000"/>
              </a:lnSpc>
              <a:spcBef>
                <a:spcPct val="0"/>
              </a:spcBef>
              <a:spcAft>
                <a:spcPct val="0"/>
              </a:spcAft>
              <a:buClrTx/>
              <a:buSzTx/>
              <a:buFontTx/>
              <a:buNone/>
              <a:tabLst/>
              <a:defRPr/>
            </a:pPr>
            <a:endParaRPr kumimoji="0" lang="en-US" sz="1455"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endParaRPr>
          </a:p>
        </p:txBody>
      </p:sp>
      <p:sp>
        <p:nvSpPr>
          <p:cNvPr id="3" name="Title 1">
            <a:extLst>
              <a:ext uri="{FF2B5EF4-FFF2-40B4-BE49-F238E27FC236}">
                <a16:creationId xmlns:a16="http://schemas.microsoft.com/office/drawing/2014/main" id="{7F1A08D6-0770-B98F-D37F-9096B3808569}"/>
              </a:ext>
            </a:extLst>
          </p:cNvPr>
          <p:cNvSpPr txBox="1">
            <a:spLocks/>
          </p:cNvSpPr>
          <p:nvPr/>
        </p:nvSpPr>
        <p:spPr bwMode="auto">
          <a:xfrm>
            <a:off x="0" y="0"/>
            <a:ext cx="12188824" cy="861741"/>
          </a:xfrm>
          <a:prstGeom prst="rect">
            <a:avLst/>
          </a:prstGeom>
          <a:solidFill>
            <a:srgbClr val="43BDBB"/>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57200" tIns="274320" rIns="457200" bIns="274320" numCol="1" anchor="ctr" anchorCtr="0" compatLnSpc="1">
            <a:prstTxWarp prst="textNoShape">
              <a:avLst/>
            </a:prstTxWarp>
          </a:bodyPr>
          <a:lstStyle>
            <a:lvl1pPr algn="l" defTabSz="457200" rtl="0" eaLnBrk="1" fontAlgn="base" hangingPunct="1">
              <a:spcBef>
                <a:spcPct val="0"/>
              </a:spcBef>
              <a:spcAft>
                <a:spcPct val="0"/>
              </a:spcAft>
              <a:defRPr lang="en-US" sz="3486" b="0" i="0" kern="1200">
                <a:solidFill>
                  <a:schemeClr val="bg1"/>
                </a:solidFill>
                <a:latin typeface="Franklin Gothic Medium"/>
                <a:ea typeface="ヒラギノ角ゴ Pro W3" charset="0"/>
                <a:cs typeface="Franklin Gothic Medium"/>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Franklin Gothic Medium"/>
              </a:rPr>
              <a:t>Webinar Logistics</a:t>
            </a:r>
          </a:p>
        </p:txBody>
      </p:sp>
    </p:spTree>
    <p:extLst>
      <p:ext uri="{BB962C8B-B14F-4D97-AF65-F5344CB8AC3E}">
        <p14:creationId xmlns:p14="http://schemas.microsoft.com/office/powerpoint/2010/main" val="36286234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TRIZ – Background</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sp>
        <p:nvSpPr>
          <p:cNvPr id="18" name="Content Placeholder 2">
            <a:extLst>
              <a:ext uri="{FF2B5EF4-FFF2-40B4-BE49-F238E27FC236}">
                <a16:creationId xmlns:a16="http://schemas.microsoft.com/office/drawing/2014/main" id="{8B2B2DC7-627B-C55A-318C-E167D77E479E}"/>
              </a:ext>
            </a:extLst>
          </p:cNvPr>
          <p:cNvSpPr>
            <a:spLocks noGrp="1"/>
          </p:cNvSpPr>
          <p:nvPr/>
        </p:nvSpPr>
        <p:spPr bwMode="auto">
          <a:xfrm>
            <a:off x="620365" y="1219921"/>
            <a:ext cx="7833824" cy="4587322"/>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 uri="{FAA26D3D-D897-4be2-8F04-BA451C77F1D7}">
              <ma14:placeholderFlag xmlns:lc="http://schemas.openxmlformats.org/drawingml/2006/lockedCanvas"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GB" dirty="0"/>
              <a:t>TRIZ/TIPS</a:t>
            </a:r>
          </a:p>
          <a:p>
            <a:pPr lvl="1"/>
            <a:r>
              <a:rPr lang="en-GB" dirty="0"/>
              <a:t>“</a:t>
            </a:r>
            <a:r>
              <a:rPr lang="en-GB" dirty="0" err="1"/>
              <a:t>Teoriya</a:t>
            </a:r>
            <a:r>
              <a:rPr lang="en-GB" dirty="0"/>
              <a:t> </a:t>
            </a:r>
            <a:r>
              <a:rPr lang="en-GB" dirty="0" err="1"/>
              <a:t>Resheniya</a:t>
            </a:r>
            <a:r>
              <a:rPr lang="en-GB" dirty="0"/>
              <a:t> </a:t>
            </a:r>
            <a:r>
              <a:rPr lang="en-GB" dirty="0" err="1"/>
              <a:t>Izobreatatelskikh</a:t>
            </a:r>
            <a:r>
              <a:rPr lang="en-GB" dirty="0"/>
              <a:t> </a:t>
            </a:r>
            <a:r>
              <a:rPr lang="en-GB" dirty="0" err="1"/>
              <a:t>Zadatch</a:t>
            </a:r>
            <a:r>
              <a:rPr lang="en-GB" dirty="0"/>
              <a:t>” Russian acronym, TRIZ</a:t>
            </a:r>
          </a:p>
          <a:p>
            <a:pPr lvl="1"/>
            <a:r>
              <a:rPr lang="en-GB" dirty="0"/>
              <a:t>“Techniques of Inventive Problem Solving” TIPS</a:t>
            </a:r>
          </a:p>
          <a:p>
            <a:r>
              <a:rPr lang="en-GB" dirty="0" err="1"/>
              <a:t>Genrich</a:t>
            </a:r>
            <a:r>
              <a:rPr lang="en-GB" dirty="0"/>
              <a:t> </a:t>
            </a:r>
            <a:r>
              <a:rPr lang="en-GB" dirty="0" err="1"/>
              <a:t>Altshuller</a:t>
            </a:r>
            <a:r>
              <a:rPr lang="en-GB" dirty="0"/>
              <a:t>, a patent officer in the Soviet Navy, examined 40,000 patents between 1945 and 1985 in order to identify a methodology of inventive problem solving based on evidence, data and pattern recognition rather than isolated spontaneous or intuitive creativity. </a:t>
            </a:r>
          </a:p>
          <a:p>
            <a:pPr marL="0" indent="0">
              <a:buNone/>
            </a:pPr>
            <a:endParaRPr lang="en-US" b="1" i="1" dirty="0"/>
          </a:p>
        </p:txBody>
      </p:sp>
      <p:pic>
        <p:nvPicPr>
          <p:cNvPr id="4" name="Picture 3" descr="Medium shot of a person reading a book&#10;&#10;Description automatically generated with medium confidence">
            <a:extLst>
              <a:ext uri="{FF2B5EF4-FFF2-40B4-BE49-F238E27FC236}">
                <a16:creationId xmlns:a16="http://schemas.microsoft.com/office/drawing/2014/main" id="{25E00756-31E0-B011-8304-746AA1CF3A8C}"/>
              </a:ext>
            </a:extLst>
          </p:cNvPr>
          <p:cNvPicPr>
            <a:picLocks noChangeAspect="1"/>
          </p:cNvPicPr>
          <p:nvPr/>
        </p:nvPicPr>
        <p:blipFill rotWithShape="1">
          <a:blip r:embed="rId2">
            <a:extLst>
              <a:ext uri="{28A0092B-C50C-407E-A947-70E740481C1C}">
                <a14:useLocalDpi xmlns:a14="http://schemas.microsoft.com/office/drawing/2010/main" val="0"/>
              </a:ext>
            </a:extLst>
          </a:blip>
          <a:srcRect l="27690" r="28808"/>
          <a:stretch/>
        </p:blipFill>
        <p:spPr>
          <a:xfrm>
            <a:off x="8454189" y="1219921"/>
            <a:ext cx="3368843" cy="5156605"/>
          </a:xfrm>
          <a:prstGeom prst="rect">
            <a:avLst/>
          </a:prstGeom>
        </p:spPr>
      </p:pic>
    </p:spTree>
    <p:extLst>
      <p:ext uri="{BB962C8B-B14F-4D97-AF65-F5344CB8AC3E}">
        <p14:creationId xmlns:p14="http://schemas.microsoft.com/office/powerpoint/2010/main" val="10052439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TRIZ – Background</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sp>
        <p:nvSpPr>
          <p:cNvPr id="18" name="Content Placeholder 2">
            <a:extLst>
              <a:ext uri="{FF2B5EF4-FFF2-40B4-BE49-F238E27FC236}">
                <a16:creationId xmlns:a16="http://schemas.microsoft.com/office/drawing/2014/main" id="{8B2B2DC7-627B-C55A-318C-E167D77E479E}"/>
              </a:ext>
            </a:extLst>
          </p:cNvPr>
          <p:cNvSpPr>
            <a:spLocks noGrp="1"/>
          </p:cNvSpPr>
          <p:nvPr/>
        </p:nvSpPr>
        <p:spPr bwMode="auto">
          <a:xfrm>
            <a:off x="620365" y="1219921"/>
            <a:ext cx="10256182" cy="4587322"/>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 uri="{FAA26D3D-D897-4be2-8F04-BA451C77F1D7}">
              <ma14:placeholderFlag xmlns="" xmlns:ma14="http://schemas.microsoft.com/office/mac/drawingml/2011/main" xmlns:lc="http://schemas.openxmlformats.org/drawingml/2006/lockedCanva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GB" dirty="0" err="1"/>
              <a:t>Altshuller</a:t>
            </a:r>
            <a:r>
              <a:rPr lang="en-GB" dirty="0"/>
              <a:t> identified a finite set of reoccurring problem types and reoccurring inventive solution principles</a:t>
            </a:r>
          </a:p>
          <a:p>
            <a:pPr lvl="0"/>
            <a:r>
              <a:rPr lang="en-GB" dirty="0"/>
              <a:t>Followers of </a:t>
            </a:r>
            <a:r>
              <a:rPr lang="en-GB" dirty="0" err="1"/>
              <a:t>Altshuller</a:t>
            </a:r>
            <a:r>
              <a:rPr lang="en-GB" dirty="0"/>
              <a:t> have subsequently examined 3 million patents and have confirmed </a:t>
            </a:r>
            <a:r>
              <a:rPr lang="en-GB" dirty="0" err="1"/>
              <a:t>Altshuller’s</a:t>
            </a:r>
            <a:r>
              <a:rPr lang="en-GB" dirty="0"/>
              <a:t> findings</a:t>
            </a:r>
          </a:p>
          <a:p>
            <a:pPr lvl="0"/>
            <a:r>
              <a:rPr lang="en-GB" dirty="0"/>
              <a:t>Following a strong TRIZ movement </a:t>
            </a:r>
            <a:br>
              <a:rPr lang="en-GB" dirty="0"/>
            </a:br>
            <a:r>
              <a:rPr lang="en-GB" dirty="0"/>
              <a:t>in the Soviet Union TRIZ emerged </a:t>
            </a:r>
            <a:br>
              <a:rPr lang="en-GB" dirty="0"/>
            </a:br>
            <a:r>
              <a:rPr lang="en-GB" dirty="0"/>
              <a:t>in the West in 1990 after the </a:t>
            </a:r>
            <a:br>
              <a:rPr lang="en-GB" dirty="0"/>
            </a:br>
            <a:r>
              <a:rPr lang="en-GB" dirty="0"/>
              <a:t>fall of the Soviet Union</a:t>
            </a:r>
          </a:p>
          <a:p>
            <a:pPr lvl="1"/>
            <a:endParaRPr lang="en-GB" dirty="0"/>
          </a:p>
          <a:p>
            <a:endParaRPr lang="en-US" b="1" i="1" dirty="0"/>
          </a:p>
        </p:txBody>
      </p:sp>
      <p:pic>
        <p:nvPicPr>
          <p:cNvPr id="5" name="Picture 4">
            <a:extLst>
              <a:ext uri="{FF2B5EF4-FFF2-40B4-BE49-F238E27FC236}">
                <a16:creationId xmlns:a16="http://schemas.microsoft.com/office/drawing/2014/main" id="{E76E281E-A877-2B93-7FBF-452AA4A60EFB}"/>
              </a:ext>
            </a:extLst>
          </p:cNvPr>
          <p:cNvPicPr>
            <a:picLocks noChangeAspect="1"/>
          </p:cNvPicPr>
          <p:nvPr/>
        </p:nvPicPr>
        <p:blipFill>
          <a:blip r:embed="rId2"/>
          <a:stretch>
            <a:fillRect/>
          </a:stretch>
        </p:blipFill>
        <p:spPr>
          <a:xfrm>
            <a:off x="6256420" y="3420579"/>
            <a:ext cx="5543865" cy="2608877"/>
          </a:xfrm>
          <a:prstGeom prst="rect">
            <a:avLst/>
          </a:prstGeom>
        </p:spPr>
      </p:pic>
    </p:spTree>
    <p:extLst>
      <p:ext uri="{BB962C8B-B14F-4D97-AF65-F5344CB8AC3E}">
        <p14:creationId xmlns:p14="http://schemas.microsoft.com/office/powerpoint/2010/main" val="192222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TRIZ – Methodology</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sp>
        <p:nvSpPr>
          <p:cNvPr id="18" name="Content Placeholder 2">
            <a:extLst>
              <a:ext uri="{FF2B5EF4-FFF2-40B4-BE49-F238E27FC236}">
                <a16:creationId xmlns:a16="http://schemas.microsoft.com/office/drawing/2014/main" id="{8B2B2DC7-627B-C55A-318C-E167D77E479E}"/>
              </a:ext>
            </a:extLst>
          </p:cNvPr>
          <p:cNvSpPr>
            <a:spLocks noGrp="1"/>
          </p:cNvSpPr>
          <p:nvPr/>
        </p:nvSpPr>
        <p:spPr bwMode="auto">
          <a:xfrm>
            <a:off x="620365" y="1219921"/>
            <a:ext cx="8972814" cy="4587322"/>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 uri="{FAA26D3D-D897-4be2-8F04-BA451C77F1D7}">
              <ma14:placeholderFlag xmlns:lc="http://schemas.openxmlformats.org/drawingml/2006/lockedCanvas"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GB" dirty="0"/>
              <a:t>Fundamentals of the methodology in 3 steps </a:t>
            </a:r>
          </a:p>
          <a:p>
            <a:pPr lvl="0"/>
            <a:r>
              <a:rPr lang="en-GB" dirty="0"/>
              <a:t>For a </a:t>
            </a:r>
            <a:r>
              <a:rPr lang="en-GB" b="1" dirty="0"/>
              <a:t>specific problem </a:t>
            </a:r>
            <a:r>
              <a:rPr lang="en-GB" dirty="0"/>
              <a:t>identify the associated </a:t>
            </a:r>
            <a:r>
              <a:rPr lang="en-GB" b="1" dirty="0"/>
              <a:t>typical problem</a:t>
            </a:r>
            <a:r>
              <a:rPr lang="en-GB" dirty="0"/>
              <a:t> in form of a root contradiction within 39 x 39 cases spanned up by 39 typical parameters</a:t>
            </a:r>
          </a:p>
          <a:p>
            <a:pPr lvl="0"/>
            <a:r>
              <a:rPr lang="en-GB" dirty="0"/>
              <a:t>Apply a finite number (&lt;40) of identified and proven inventive </a:t>
            </a:r>
            <a:r>
              <a:rPr lang="en-GB" b="1" dirty="0"/>
              <a:t>problem-solving techniques </a:t>
            </a:r>
            <a:r>
              <a:rPr lang="en-GB" dirty="0"/>
              <a:t>that have shown to deliver impactful solutions for this typical problem  </a:t>
            </a:r>
          </a:p>
          <a:p>
            <a:pPr lvl="0"/>
            <a:r>
              <a:rPr lang="en-GB" dirty="0"/>
              <a:t>Concretize the identified </a:t>
            </a:r>
            <a:r>
              <a:rPr lang="en-GB" b="1" dirty="0"/>
              <a:t>typical solution </a:t>
            </a:r>
            <a:r>
              <a:rPr lang="en-GB" dirty="0"/>
              <a:t>to find the sought </a:t>
            </a:r>
            <a:r>
              <a:rPr lang="en-GB" b="1" dirty="0"/>
              <a:t>specific solution</a:t>
            </a:r>
          </a:p>
          <a:p>
            <a:endParaRPr lang="en-US" b="1" i="1" dirty="0"/>
          </a:p>
        </p:txBody>
      </p:sp>
    </p:spTree>
    <p:extLst>
      <p:ext uri="{BB962C8B-B14F-4D97-AF65-F5344CB8AC3E}">
        <p14:creationId xmlns:p14="http://schemas.microsoft.com/office/powerpoint/2010/main" val="40903655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TRIZ – Methodology</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pic>
        <p:nvPicPr>
          <p:cNvPr id="2" name="Picture 1">
            <a:extLst>
              <a:ext uri="{FF2B5EF4-FFF2-40B4-BE49-F238E27FC236}">
                <a16:creationId xmlns:a16="http://schemas.microsoft.com/office/drawing/2014/main" id="{4E064187-30A6-DD70-5480-7D946C7F5B26}"/>
              </a:ext>
            </a:extLst>
          </p:cNvPr>
          <p:cNvPicPr>
            <a:picLocks noChangeAspect="1"/>
          </p:cNvPicPr>
          <p:nvPr/>
        </p:nvPicPr>
        <p:blipFill>
          <a:blip r:embed="rId2"/>
          <a:stretch>
            <a:fillRect/>
          </a:stretch>
        </p:blipFill>
        <p:spPr>
          <a:xfrm>
            <a:off x="2237673" y="1130296"/>
            <a:ext cx="7071790" cy="4881260"/>
          </a:xfrm>
          <a:prstGeom prst="rect">
            <a:avLst/>
          </a:prstGeom>
        </p:spPr>
      </p:pic>
    </p:spTree>
    <p:extLst>
      <p:ext uri="{BB962C8B-B14F-4D97-AF65-F5344CB8AC3E}">
        <p14:creationId xmlns:p14="http://schemas.microsoft.com/office/powerpoint/2010/main" val="219681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23" y="0"/>
            <a:ext cx="12188824" cy="861741"/>
          </a:xfrm>
        </p:spPr>
        <p:txBody>
          <a:bodyPr/>
          <a:lstStyle/>
          <a:p>
            <a:r>
              <a:rPr lang="en-US" sz="3199" dirty="0"/>
              <a:t>Contradiction Matrix</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pic>
        <p:nvPicPr>
          <p:cNvPr id="2" name="Picture 1">
            <a:extLst>
              <a:ext uri="{FF2B5EF4-FFF2-40B4-BE49-F238E27FC236}">
                <a16:creationId xmlns:a16="http://schemas.microsoft.com/office/drawing/2014/main" id="{97CD6C2F-C8F4-BA4B-6906-D679D55554D5}"/>
              </a:ext>
            </a:extLst>
          </p:cNvPr>
          <p:cNvPicPr>
            <a:picLocks noChangeAspect="1"/>
          </p:cNvPicPr>
          <p:nvPr/>
        </p:nvPicPr>
        <p:blipFill rotWithShape="1">
          <a:blip r:embed="rId2"/>
          <a:srcRect l="39019" t="23110" r="10196" b="24461"/>
          <a:stretch/>
        </p:blipFill>
        <p:spPr>
          <a:xfrm>
            <a:off x="3353773" y="877784"/>
            <a:ext cx="5100418" cy="3949194"/>
          </a:xfrm>
          <a:prstGeom prst="rect">
            <a:avLst/>
          </a:prstGeom>
        </p:spPr>
      </p:pic>
      <p:pic>
        <p:nvPicPr>
          <p:cNvPr id="4" name="Picture 3">
            <a:extLst>
              <a:ext uri="{FF2B5EF4-FFF2-40B4-BE49-F238E27FC236}">
                <a16:creationId xmlns:a16="http://schemas.microsoft.com/office/drawing/2014/main" id="{0AF08C6A-1FDF-D5F5-E1D0-BBE1EC97EB41}"/>
              </a:ext>
            </a:extLst>
          </p:cNvPr>
          <p:cNvPicPr>
            <a:picLocks noChangeAspect="1"/>
          </p:cNvPicPr>
          <p:nvPr/>
        </p:nvPicPr>
        <p:blipFill rotWithShape="1">
          <a:blip r:embed="rId2"/>
          <a:srcRect l="39019" t="75500" r="10196" b="2615"/>
          <a:stretch/>
        </p:blipFill>
        <p:spPr>
          <a:xfrm>
            <a:off x="3353773" y="4926384"/>
            <a:ext cx="5100418" cy="1648478"/>
          </a:xfrm>
          <a:prstGeom prst="rect">
            <a:avLst/>
          </a:prstGeom>
        </p:spPr>
      </p:pic>
    </p:spTree>
    <p:extLst>
      <p:ext uri="{BB962C8B-B14F-4D97-AF65-F5344CB8AC3E}">
        <p14:creationId xmlns:p14="http://schemas.microsoft.com/office/powerpoint/2010/main" val="192762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23" y="0"/>
            <a:ext cx="12188824" cy="861741"/>
          </a:xfrm>
        </p:spPr>
        <p:txBody>
          <a:bodyPr/>
          <a:lstStyle/>
          <a:p>
            <a:r>
              <a:rPr lang="en-US" sz="3199" dirty="0"/>
              <a:t>Contradiction Matrix</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pic>
        <p:nvPicPr>
          <p:cNvPr id="4" name="Picture 3">
            <a:extLst>
              <a:ext uri="{FF2B5EF4-FFF2-40B4-BE49-F238E27FC236}">
                <a16:creationId xmlns:a16="http://schemas.microsoft.com/office/drawing/2014/main" id="{63B24014-1E6F-5FD1-8DF3-219B36FB8649}"/>
              </a:ext>
            </a:extLst>
          </p:cNvPr>
          <p:cNvPicPr>
            <a:picLocks noChangeAspect="1"/>
          </p:cNvPicPr>
          <p:nvPr/>
        </p:nvPicPr>
        <p:blipFill>
          <a:blip r:embed="rId2"/>
          <a:stretch>
            <a:fillRect/>
          </a:stretch>
        </p:blipFill>
        <p:spPr>
          <a:xfrm>
            <a:off x="1793709" y="861741"/>
            <a:ext cx="7911765" cy="5531637"/>
          </a:xfrm>
          <a:prstGeom prst="rect">
            <a:avLst/>
          </a:prstGeom>
        </p:spPr>
      </p:pic>
    </p:spTree>
    <p:extLst>
      <p:ext uri="{BB962C8B-B14F-4D97-AF65-F5344CB8AC3E}">
        <p14:creationId xmlns:p14="http://schemas.microsoft.com/office/powerpoint/2010/main" val="3338487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23" y="0"/>
            <a:ext cx="12188824" cy="861741"/>
          </a:xfrm>
        </p:spPr>
        <p:txBody>
          <a:bodyPr/>
          <a:lstStyle/>
          <a:p>
            <a:r>
              <a:rPr lang="en-US" sz="3199" dirty="0"/>
              <a:t>40 Inventive Principles</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pic>
        <p:nvPicPr>
          <p:cNvPr id="2" name="Picture 1">
            <a:extLst>
              <a:ext uri="{FF2B5EF4-FFF2-40B4-BE49-F238E27FC236}">
                <a16:creationId xmlns:a16="http://schemas.microsoft.com/office/drawing/2014/main" id="{9ACF357F-9FFB-BB4E-F8ED-DEF52953EFFD}"/>
              </a:ext>
            </a:extLst>
          </p:cNvPr>
          <p:cNvPicPr>
            <a:picLocks noChangeAspect="1"/>
          </p:cNvPicPr>
          <p:nvPr/>
        </p:nvPicPr>
        <p:blipFill>
          <a:blip r:embed="rId2"/>
          <a:stretch>
            <a:fillRect/>
          </a:stretch>
        </p:blipFill>
        <p:spPr>
          <a:xfrm>
            <a:off x="1455593" y="1148796"/>
            <a:ext cx="8907605" cy="5208684"/>
          </a:xfrm>
          <a:prstGeom prst="rect">
            <a:avLst/>
          </a:prstGeom>
        </p:spPr>
      </p:pic>
    </p:spTree>
    <p:extLst>
      <p:ext uri="{BB962C8B-B14F-4D97-AF65-F5344CB8AC3E}">
        <p14:creationId xmlns:p14="http://schemas.microsoft.com/office/powerpoint/2010/main" val="1424585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5DB4D2-99A7-7A8B-72E7-7CCEC14861ED}"/>
              </a:ext>
            </a:extLst>
          </p:cNvPr>
          <p:cNvPicPr>
            <a:picLocks noChangeAspect="1"/>
          </p:cNvPicPr>
          <p:nvPr/>
        </p:nvPicPr>
        <p:blipFill>
          <a:blip r:embed="rId2"/>
          <a:stretch>
            <a:fillRect/>
          </a:stretch>
        </p:blipFill>
        <p:spPr>
          <a:xfrm>
            <a:off x="4238397" y="852382"/>
            <a:ext cx="7710042" cy="5684770"/>
          </a:xfrm>
          <a:prstGeom prst="rect">
            <a:avLst/>
          </a:prstGeom>
        </p:spPr>
      </p:pic>
      <p:sp>
        <p:nvSpPr>
          <p:cNvPr id="3" name="Title 2"/>
          <p:cNvSpPr>
            <a:spLocks noGrp="1"/>
          </p:cNvSpPr>
          <p:nvPr>
            <p:ph type="title"/>
          </p:nvPr>
        </p:nvSpPr>
        <p:spPr/>
        <p:txBody>
          <a:bodyPr/>
          <a:lstStyle/>
          <a:p>
            <a:r>
              <a:rPr lang="en-US" sz="3199" dirty="0"/>
              <a:t>Dissolving Contradictions</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sp>
        <p:nvSpPr>
          <p:cNvPr id="18" name="Content Placeholder 2">
            <a:extLst>
              <a:ext uri="{FF2B5EF4-FFF2-40B4-BE49-F238E27FC236}">
                <a16:creationId xmlns:a16="http://schemas.microsoft.com/office/drawing/2014/main" id="{8B2B2DC7-627B-C55A-318C-E167D77E479E}"/>
              </a:ext>
            </a:extLst>
          </p:cNvPr>
          <p:cNvSpPr>
            <a:spLocks noGrp="1"/>
          </p:cNvSpPr>
          <p:nvPr/>
        </p:nvSpPr>
        <p:spPr bwMode="auto">
          <a:xfrm>
            <a:off x="620366" y="1219921"/>
            <a:ext cx="9101150" cy="4587322"/>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 uri="{FAA26D3D-D897-4be2-8F04-BA451C77F1D7}">
              <ma14:placeholderFlag xmlns="" xmlns:ma14="http://schemas.microsoft.com/office/mac/drawingml/2011/main" xmlns:lc="http://schemas.openxmlformats.org/drawingml/2006/lockedCanva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GB" dirty="0"/>
              <a:t>Beyond the pareto frontier</a:t>
            </a:r>
          </a:p>
          <a:p>
            <a:pPr lvl="0"/>
            <a:r>
              <a:rPr lang="en-GB" dirty="0"/>
              <a:t>Beyond optimization</a:t>
            </a:r>
          </a:p>
          <a:p>
            <a:pPr lvl="0"/>
            <a:r>
              <a:rPr lang="en-GB" dirty="0"/>
              <a:t>Beyond compromise</a:t>
            </a:r>
          </a:p>
          <a:p>
            <a:pPr lvl="0"/>
            <a:r>
              <a:rPr lang="en-GB" dirty="0"/>
              <a:t>Dissolving trade-offs  </a:t>
            </a:r>
          </a:p>
          <a:p>
            <a:endParaRPr lang="en-US" b="1" i="1" dirty="0"/>
          </a:p>
        </p:txBody>
      </p:sp>
    </p:spTree>
    <p:extLst>
      <p:ext uri="{BB962C8B-B14F-4D97-AF65-F5344CB8AC3E}">
        <p14:creationId xmlns:p14="http://schemas.microsoft.com/office/powerpoint/2010/main" val="8001903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Reasons to use TRIZ</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sp>
        <p:nvSpPr>
          <p:cNvPr id="18" name="Content Placeholder 2">
            <a:extLst>
              <a:ext uri="{FF2B5EF4-FFF2-40B4-BE49-F238E27FC236}">
                <a16:creationId xmlns:a16="http://schemas.microsoft.com/office/drawing/2014/main" id="{8B2B2DC7-627B-C55A-318C-E167D77E479E}"/>
              </a:ext>
            </a:extLst>
          </p:cNvPr>
          <p:cNvSpPr>
            <a:spLocks noGrp="1"/>
          </p:cNvSpPr>
          <p:nvPr/>
        </p:nvSpPr>
        <p:spPr bwMode="auto">
          <a:xfrm>
            <a:off x="620366" y="1219921"/>
            <a:ext cx="11250792" cy="4587322"/>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 uri="{FAA26D3D-D897-4be2-8F04-BA451C77F1D7}">
              <ma14:placeholderFlag xmlns:lc="http://schemas.openxmlformats.org/drawingml/2006/lockedCanvas"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GB" sz="2800" dirty="0"/>
              <a:t>TRIZ is systematic, auditable and repeatable – Structured </a:t>
            </a:r>
          </a:p>
          <a:p>
            <a:pPr lvl="0"/>
            <a:r>
              <a:rPr lang="en-GB" sz="2800" dirty="0"/>
              <a:t>TRIZ is based on proven successful patents – Experiential Evidence</a:t>
            </a:r>
          </a:p>
          <a:p>
            <a:pPr lvl="0"/>
            <a:r>
              <a:rPr lang="en-GB" sz="2800" dirty="0"/>
              <a:t>TRIZ uses the world ’s technology deployment – Body of Knowledge </a:t>
            </a:r>
          </a:p>
          <a:p>
            <a:pPr lvl="0"/>
            <a:r>
              <a:rPr lang="en-GB" sz="2800" dirty="0"/>
              <a:t>TRIZ closely targets and questions – Ideation Process</a:t>
            </a:r>
          </a:p>
          <a:p>
            <a:pPr lvl="0"/>
            <a:r>
              <a:rPr lang="en-GB" sz="2800" dirty="0"/>
              <a:t>40 inventive principles for solving contradictions – Innovation Vectors </a:t>
            </a:r>
          </a:p>
          <a:p>
            <a:pPr lvl="0"/>
            <a:r>
              <a:rPr lang="en-GB" sz="2800" dirty="0"/>
              <a:t>8 Trends of evolution of technology – Development Paths </a:t>
            </a:r>
          </a:p>
          <a:p>
            <a:pPr lvl="0"/>
            <a:r>
              <a:rPr lang="en-GB" sz="2800" dirty="0" err="1"/>
              <a:t>Ideality</a:t>
            </a:r>
            <a:r>
              <a:rPr lang="en-GB" sz="2800" dirty="0"/>
              <a:t> – Unconstrained Thinking </a:t>
            </a:r>
          </a:p>
          <a:p>
            <a:pPr lvl="0"/>
            <a:r>
              <a:rPr lang="en-GB" sz="2800" dirty="0"/>
              <a:t>Thinking in Time and Scale – Multi-dimensional/-parametric </a:t>
            </a:r>
          </a:p>
          <a:p>
            <a:pPr lvl="0"/>
            <a:r>
              <a:rPr lang="en-GB" sz="2800" dirty="0"/>
              <a:t>13 Standard creativity triggers – Ideation Sparks</a:t>
            </a:r>
          </a:p>
          <a:p>
            <a:pPr lvl="0"/>
            <a:endParaRPr lang="en-GB" dirty="0"/>
          </a:p>
          <a:p>
            <a:endParaRPr lang="en-US" b="1" i="1" dirty="0"/>
          </a:p>
        </p:txBody>
      </p:sp>
    </p:spTree>
    <p:extLst>
      <p:ext uri="{BB962C8B-B14F-4D97-AF65-F5344CB8AC3E}">
        <p14:creationId xmlns:p14="http://schemas.microsoft.com/office/powerpoint/2010/main" val="3756147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068FB1-1995-E54D-B7B8-2CBB0B74ACE4}"/>
              </a:ext>
            </a:extLst>
          </p:cNvPr>
          <p:cNvSpPr>
            <a:spLocks noGrp="1"/>
          </p:cNvSpPr>
          <p:nvPr>
            <p:ph type="sldNum" sz="quarter" idx="4"/>
          </p:nvPr>
        </p:nvSpPr>
        <p:spPr>
          <a:xfrm>
            <a:off x="11775005" y="6569492"/>
            <a:ext cx="415654" cy="253403"/>
          </a:xfrm>
          <a:prstGeom prst="rect">
            <a:avLst/>
          </a:prstGeom>
        </p:spPr>
        <p:txBody>
          <a:bodyPr/>
          <a:lstStyle/>
          <a:p>
            <a:pPr defTabSz="554160"/>
            <a:fld id="{00D414F6-50DE-7C4D-9647-F708F2004FA6}" type="slidenum">
              <a:rPr lang="en-US" sz="1092">
                <a:solidFill>
                  <a:prstClr val="white"/>
                </a:solidFill>
              </a:rPr>
              <a:pPr defTabSz="554160"/>
              <a:t>29</a:t>
            </a:fld>
            <a:endParaRPr lang="en-US" sz="1092">
              <a:solidFill>
                <a:prstClr val="white"/>
              </a:solidFill>
            </a:endParaRPr>
          </a:p>
        </p:txBody>
      </p:sp>
      <p:sp>
        <p:nvSpPr>
          <p:cNvPr id="12" name="Text Placeholder 5">
            <a:extLst>
              <a:ext uri="{FF2B5EF4-FFF2-40B4-BE49-F238E27FC236}">
                <a16:creationId xmlns:a16="http://schemas.microsoft.com/office/drawing/2014/main" id="{5FB33444-7E79-2F41-B5D5-93CC9511713A}"/>
              </a:ext>
            </a:extLst>
          </p:cNvPr>
          <p:cNvSpPr txBox="1">
            <a:spLocks/>
          </p:cNvSpPr>
          <p:nvPr/>
        </p:nvSpPr>
        <p:spPr>
          <a:xfrm>
            <a:off x="721473" y="4237216"/>
            <a:ext cx="5003469" cy="4664552"/>
          </a:xfrm>
          <a:prstGeom prst="rect">
            <a:avLst/>
          </a:prstGeom>
        </p:spPr>
        <p:txBody>
          <a:bodyPr lIns="0" tIns="0" rIns="0" bIns="0"/>
          <a:lstStyle>
            <a:lvl1pPr marL="0" eaLnBrk="1" hangingPunct="1">
              <a:defRPr sz="4800" b="0" i="0">
                <a:latin typeface="Franklin Gothic Book" panose="020B0503020102020204" pitchFamily="34"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defTabSz="554160"/>
            <a:endParaRPr lang="en-US" sz="1455">
              <a:solidFill>
                <a:prstClr val="black"/>
              </a:solidFill>
            </a:endParaRPr>
          </a:p>
        </p:txBody>
      </p:sp>
      <p:sp>
        <p:nvSpPr>
          <p:cNvPr id="3" name="Title 1">
            <a:extLst>
              <a:ext uri="{FF2B5EF4-FFF2-40B4-BE49-F238E27FC236}">
                <a16:creationId xmlns:a16="http://schemas.microsoft.com/office/drawing/2014/main" id="{7F1A08D6-0770-B98F-D37F-9096B3808569}"/>
              </a:ext>
            </a:extLst>
          </p:cNvPr>
          <p:cNvSpPr txBox="1">
            <a:spLocks/>
          </p:cNvSpPr>
          <p:nvPr/>
        </p:nvSpPr>
        <p:spPr bwMode="auto">
          <a:xfrm>
            <a:off x="1587" y="895"/>
            <a:ext cx="12185650" cy="3533848"/>
          </a:xfrm>
          <a:prstGeom prst="rect">
            <a:avLst/>
          </a:prstGeom>
          <a:solidFill>
            <a:srgbClr val="43BDBB"/>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57081" tIns="274249" rIns="457081" bIns="274249" numCol="1" anchor="ctr" anchorCtr="0" compatLnSpc="1">
            <a:prstTxWarp prst="textNoShape">
              <a:avLst/>
            </a:prstTxWarp>
          </a:bodyPr>
          <a:lstStyle>
            <a:lvl1pPr algn="l" defTabSz="457200" rtl="0" eaLnBrk="1" fontAlgn="base" hangingPunct="1">
              <a:spcBef>
                <a:spcPct val="0"/>
              </a:spcBef>
              <a:spcAft>
                <a:spcPct val="0"/>
              </a:spcAft>
              <a:defRPr lang="en-US" sz="3486" b="0" i="0" kern="1200">
                <a:solidFill>
                  <a:schemeClr val="bg1"/>
                </a:solidFill>
                <a:latin typeface="Franklin Gothic Medium"/>
                <a:ea typeface="ヒラギノ角ゴ Pro W3" charset="0"/>
                <a:cs typeface="Franklin Gothic Medium"/>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a:lstStyle>
          <a:p>
            <a:r>
              <a:rPr lang="en-US" sz="3199" dirty="0"/>
              <a:t>Innovation Methods</a:t>
            </a:r>
          </a:p>
        </p:txBody>
      </p:sp>
    </p:spTree>
    <p:extLst>
      <p:ext uri="{BB962C8B-B14F-4D97-AF65-F5344CB8AC3E}">
        <p14:creationId xmlns:p14="http://schemas.microsoft.com/office/powerpoint/2010/main" val="2545968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1B1C4-998B-BE90-0245-7AC8F6791893}"/>
              </a:ext>
            </a:extLst>
          </p:cNvPr>
          <p:cNvSpPr>
            <a:spLocks noGrp="1"/>
          </p:cNvSpPr>
          <p:nvPr>
            <p:ph type="title"/>
          </p:nvPr>
        </p:nvSpPr>
        <p:spPr/>
        <p:txBody>
          <a:bodyPr/>
          <a:lstStyle/>
          <a:p>
            <a:r>
              <a:rPr lang="en-US" dirty="0"/>
              <a:t>Innovating Distributed Embedded Energy Prize</a:t>
            </a:r>
          </a:p>
        </p:txBody>
      </p:sp>
      <p:pic>
        <p:nvPicPr>
          <p:cNvPr id="5" name="Content Placeholder 4" descr="A screenshot of a video game&#10;&#10;Description automatically generated with medium confidence">
            <a:extLst>
              <a:ext uri="{FF2B5EF4-FFF2-40B4-BE49-F238E27FC236}">
                <a16:creationId xmlns:a16="http://schemas.microsoft.com/office/drawing/2014/main" id="{2EBE51AF-B023-DC5E-D536-C792D9E6F391}"/>
              </a:ext>
            </a:extLst>
          </p:cNvPr>
          <p:cNvPicPr>
            <a:picLocks noGrp="1" noChangeAspect="1"/>
          </p:cNvPicPr>
          <p:nvPr>
            <p:ph sz="quarter" idx="10"/>
          </p:nvPr>
        </p:nvPicPr>
        <p:blipFill>
          <a:blip r:embed="rId2" cstate="email">
            <a:extLst>
              <a:ext uri="{28A0092B-C50C-407E-A947-70E740481C1C}">
                <a14:useLocalDpi xmlns:a14="http://schemas.microsoft.com/office/drawing/2010/main" val="0"/>
              </a:ext>
            </a:extLst>
          </a:blip>
          <a:stretch>
            <a:fillRect/>
          </a:stretch>
        </p:blipFill>
        <p:spPr>
          <a:xfrm>
            <a:off x="215217" y="1043464"/>
            <a:ext cx="9547576" cy="5370512"/>
          </a:xfrm>
        </p:spPr>
      </p:pic>
      <p:sp>
        <p:nvSpPr>
          <p:cNvPr id="6" name="TextBox 5">
            <a:extLst>
              <a:ext uri="{FF2B5EF4-FFF2-40B4-BE49-F238E27FC236}">
                <a16:creationId xmlns:a16="http://schemas.microsoft.com/office/drawing/2014/main" id="{424CF0DE-C2D9-B95A-093F-654114BF4150}"/>
              </a:ext>
            </a:extLst>
          </p:cNvPr>
          <p:cNvSpPr txBox="1"/>
          <p:nvPr/>
        </p:nvSpPr>
        <p:spPr>
          <a:xfrm>
            <a:off x="9925836" y="1297285"/>
            <a:ext cx="2047772" cy="4862870"/>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Franklin Gothic Book" charset="0"/>
              </a:rPr>
              <a:t>$2.3M prize pool</a:t>
            </a:r>
          </a:p>
          <a:p>
            <a:pPr marL="285750" marR="0" lvl="0" indent="-285750"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Franklin Gothic Book" charset="0"/>
              </a:rPr>
              <a:t>Three phases over two years</a:t>
            </a:r>
          </a:p>
          <a:p>
            <a:pPr marL="285750" marR="0" lvl="0" indent="-285750"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Franklin Gothic Book" charset="0"/>
              </a:rPr>
              <a:t>Incentivize progress in early-stage research</a:t>
            </a:r>
          </a:p>
          <a:p>
            <a:pPr marL="285750" marR="0" lvl="0" indent="-285750"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Franklin Gothic Book" charset="0"/>
              </a:rPr>
              <a:t>Help solve technical challenges that could be applied to wave energy</a:t>
            </a:r>
          </a:p>
        </p:txBody>
      </p:sp>
    </p:spTree>
    <p:extLst>
      <p:ext uri="{BB962C8B-B14F-4D97-AF65-F5344CB8AC3E}">
        <p14:creationId xmlns:p14="http://schemas.microsoft.com/office/powerpoint/2010/main" val="38183469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Innovation Methods</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sp>
        <p:nvSpPr>
          <p:cNvPr id="18" name="Content Placeholder 2">
            <a:extLst>
              <a:ext uri="{FF2B5EF4-FFF2-40B4-BE49-F238E27FC236}">
                <a16:creationId xmlns:a16="http://schemas.microsoft.com/office/drawing/2014/main" id="{8B2B2DC7-627B-C55A-318C-E167D77E479E}"/>
              </a:ext>
            </a:extLst>
          </p:cNvPr>
          <p:cNvSpPr>
            <a:spLocks noGrp="1"/>
          </p:cNvSpPr>
          <p:nvPr/>
        </p:nvSpPr>
        <p:spPr bwMode="auto">
          <a:xfrm>
            <a:off x="620366" y="1219921"/>
            <a:ext cx="10936421" cy="5071611"/>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 uri="{FAA26D3D-D897-4be2-8F04-BA451C77F1D7}">
              <ma14:placeholderFlag xmlns="" xmlns:ma14="http://schemas.microsoft.com/office/mac/drawingml/2011/main" xmlns:lc="http://schemas.openxmlformats.org/drawingml/2006/lockedCanva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GB" sz="2800" dirty="0"/>
              <a:t>Innovation Methodologies:</a:t>
            </a:r>
            <a:endParaRPr lang="en-GB" sz="2600" dirty="0"/>
          </a:p>
          <a:p>
            <a:pPr lvl="1"/>
            <a:r>
              <a:rPr lang="en-GB" sz="2600" dirty="0"/>
              <a:t>House of Quality &amp; QFD</a:t>
            </a:r>
          </a:p>
          <a:p>
            <a:pPr lvl="1"/>
            <a:r>
              <a:rPr lang="en-GB" sz="2600" dirty="0"/>
              <a:t>Design Thinking</a:t>
            </a:r>
          </a:p>
          <a:p>
            <a:pPr lvl="1"/>
            <a:r>
              <a:rPr lang="en-GB" sz="2600" dirty="0"/>
              <a:t>TRIZ</a:t>
            </a:r>
          </a:p>
          <a:p>
            <a:pPr lvl="0"/>
            <a:endParaRPr lang="en-GB" sz="2800" dirty="0"/>
          </a:p>
          <a:p>
            <a:pPr marL="0" lvl="0" indent="0">
              <a:buNone/>
            </a:pPr>
            <a:r>
              <a:rPr lang="en-GB" sz="2800" dirty="0"/>
              <a:t>Related Activities:</a:t>
            </a:r>
          </a:p>
          <a:p>
            <a:pPr lvl="1"/>
            <a:r>
              <a:rPr lang="en-GB" sz="2600" dirty="0"/>
              <a:t>Systems Engineering</a:t>
            </a:r>
          </a:p>
          <a:p>
            <a:pPr lvl="1"/>
            <a:r>
              <a:rPr lang="en-GB" sz="2600" dirty="0"/>
              <a:t>Stakeholder Identification/Analysis</a:t>
            </a:r>
          </a:p>
          <a:p>
            <a:pPr lvl="1"/>
            <a:r>
              <a:rPr lang="en-GB" sz="2600" dirty="0"/>
              <a:t>TPL</a:t>
            </a:r>
            <a:endParaRPr lang="en-US" b="1" i="1" dirty="0"/>
          </a:p>
        </p:txBody>
      </p:sp>
    </p:spTree>
    <p:extLst>
      <p:ext uri="{BB962C8B-B14F-4D97-AF65-F5344CB8AC3E}">
        <p14:creationId xmlns:p14="http://schemas.microsoft.com/office/powerpoint/2010/main" val="2292171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House of Quality &amp; QFD</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grpSp>
        <p:nvGrpSpPr>
          <p:cNvPr id="2" name="Group 1">
            <a:extLst>
              <a:ext uri="{FF2B5EF4-FFF2-40B4-BE49-F238E27FC236}">
                <a16:creationId xmlns:a16="http://schemas.microsoft.com/office/drawing/2014/main" id="{9A97BCA1-BB55-45FE-A54E-40C4CE8FF88D}"/>
              </a:ext>
            </a:extLst>
          </p:cNvPr>
          <p:cNvGrpSpPr/>
          <p:nvPr/>
        </p:nvGrpSpPr>
        <p:grpSpPr>
          <a:xfrm>
            <a:off x="3003574" y="907136"/>
            <a:ext cx="5832082" cy="5451970"/>
            <a:chOff x="2751220" y="149190"/>
            <a:chExt cx="5696284" cy="6243588"/>
          </a:xfrm>
        </p:grpSpPr>
        <p:grpSp>
          <p:nvGrpSpPr>
            <p:cNvPr id="12" name="Group 11">
              <a:extLst>
                <a:ext uri="{FF2B5EF4-FFF2-40B4-BE49-F238E27FC236}">
                  <a16:creationId xmlns:a16="http://schemas.microsoft.com/office/drawing/2014/main" id="{5E4D5B0F-51B3-4DB8-93A8-84198913D544}"/>
                </a:ext>
              </a:extLst>
            </p:cNvPr>
            <p:cNvGrpSpPr/>
            <p:nvPr/>
          </p:nvGrpSpPr>
          <p:grpSpPr>
            <a:xfrm>
              <a:off x="2751220" y="149190"/>
              <a:ext cx="5696284" cy="4526280"/>
              <a:chOff x="2751220" y="149190"/>
              <a:chExt cx="5696284" cy="4526280"/>
            </a:xfrm>
          </p:grpSpPr>
          <p:sp>
            <p:nvSpPr>
              <p:cNvPr id="15" name="Rectangle: Rounded Corners 14">
                <a:extLst>
                  <a:ext uri="{FF2B5EF4-FFF2-40B4-BE49-F238E27FC236}">
                    <a16:creationId xmlns:a16="http://schemas.microsoft.com/office/drawing/2014/main" id="{7D2FFDE2-4ADD-4C3E-8186-1269C6364AB1}"/>
                  </a:ext>
                </a:extLst>
              </p:cNvPr>
              <p:cNvSpPr/>
              <p:nvPr/>
            </p:nvSpPr>
            <p:spPr>
              <a:xfrm>
                <a:off x="2751220" y="2495349"/>
                <a:ext cx="1949116" cy="143496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900" b="1" dirty="0"/>
                  <a:t>Room 1</a:t>
                </a:r>
              </a:p>
              <a:p>
                <a:pPr algn="ctr"/>
                <a:endParaRPr lang="en-US" sz="900" dirty="0"/>
              </a:p>
              <a:p>
                <a:pPr algn="ctr"/>
                <a:r>
                  <a:rPr lang="en-US" sz="900" dirty="0"/>
                  <a:t>Customer </a:t>
                </a:r>
                <a:r>
                  <a:rPr lang="en-US" sz="800" dirty="0"/>
                  <a:t>Requirements</a:t>
                </a:r>
                <a:endParaRPr lang="en-US" sz="900" dirty="0"/>
              </a:p>
              <a:p>
                <a:pPr algn="ctr"/>
                <a:r>
                  <a:rPr lang="en-US" sz="900" dirty="0"/>
                  <a:t>(CRs)</a:t>
                </a:r>
              </a:p>
              <a:p>
                <a:pPr algn="ctr"/>
                <a:r>
                  <a:rPr lang="en-US" sz="900" dirty="0"/>
                  <a:t>&amp;</a:t>
                </a:r>
              </a:p>
              <a:p>
                <a:pPr algn="ctr"/>
                <a:r>
                  <a:rPr lang="en-US" sz="900" dirty="0"/>
                  <a:t>Importance Rating</a:t>
                </a:r>
              </a:p>
              <a:p>
                <a:pPr algn="ctr"/>
                <a:endParaRPr lang="en-US" sz="900" dirty="0"/>
              </a:p>
              <a:p>
                <a:pPr algn="ctr"/>
                <a:r>
                  <a:rPr lang="en-US" sz="900" i="1" dirty="0"/>
                  <a:t>What</a:t>
                </a:r>
              </a:p>
            </p:txBody>
          </p:sp>
          <p:sp>
            <p:nvSpPr>
              <p:cNvPr id="16" name="Rectangle: Rounded Corners 15">
                <a:extLst>
                  <a:ext uri="{FF2B5EF4-FFF2-40B4-BE49-F238E27FC236}">
                    <a16:creationId xmlns:a16="http://schemas.microsoft.com/office/drawing/2014/main" id="{1B61B8DE-7728-4430-BAE7-9F6BBD854722}"/>
                  </a:ext>
                </a:extLst>
              </p:cNvPr>
              <p:cNvSpPr/>
              <p:nvPr/>
            </p:nvSpPr>
            <p:spPr>
              <a:xfrm>
                <a:off x="4745788" y="2495349"/>
                <a:ext cx="2148306" cy="1434964"/>
              </a:xfrm>
              <a:prstGeom prst="roundRect">
                <a:avLst/>
              </a:prstGeom>
              <a:solidFill>
                <a:srgbClr val="00B0F0"/>
              </a:solidFill>
              <a:ln>
                <a:solidFill>
                  <a:schemeClr val="accent5">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b="1" dirty="0"/>
                  <a:t>Room 4</a:t>
                </a:r>
              </a:p>
              <a:p>
                <a:pPr algn="ctr"/>
                <a:endParaRPr lang="en-US" sz="1000" dirty="0"/>
              </a:p>
              <a:p>
                <a:pPr algn="ctr"/>
                <a:r>
                  <a:rPr lang="en-US" sz="1000" dirty="0"/>
                  <a:t>CR-ES</a:t>
                </a:r>
              </a:p>
              <a:p>
                <a:pPr algn="ctr"/>
                <a:r>
                  <a:rPr lang="en-US" sz="1000" dirty="0"/>
                  <a:t>Relationship Matrix</a:t>
                </a:r>
              </a:p>
              <a:p>
                <a:pPr algn="ctr"/>
                <a:endParaRPr lang="en-US" sz="1000" dirty="0"/>
              </a:p>
              <a:p>
                <a:pPr algn="ctr"/>
                <a:r>
                  <a:rPr lang="en-US" sz="900" i="1" dirty="0"/>
                  <a:t>What</a:t>
                </a:r>
                <a:r>
                  <a:rPr lang="en-US" sz="1000" i="1" dirty="0"/>
                  <a:t> related to How</a:t>
                </a:r>
              </a:p>
            </p:txBody>
          </p:sp>
          <p:sp>
            <p:nvSpPr>
              <p:cNvPr id="17" name="Rectangle: Rounded Corners 16">
                <a:extLst>
                  <a:ext uri="{FF2B5EF4-FFF2-40B4-BE49-F238E27FC236}">
                    <a16:creationId xmlns:a16="http://schemas.microsoft.com/office/drawing/2014/main" id="{F1B1BC69-F779-4E70-8D3E-85481CA30AEB}"/>
                  </a:ext>
                </a:extLst>
              </p:cNvPr>
              <p:cNvSpPr/>
              <p:nvPr/>
            </p:nvSpPr>
            <p:spPr>
              <a:xfrm>
                <a:off x="4745788" y="3979242"/>
                <a:ext cx="2148306" cy="6962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t>Room 5</a:t>
                </a:r>
              </a:p>
              <a:p>
                <a:pPr algn="ctr"/>
                <a:endParaRPr lang="en-US" sz="1100"/>
              </a:p>
              <a:p>
                <a:pPr algn="ctr"/>
                <a:r>
                  <a:rPr lang="en-US" sz="1100"/>
                  <a:t>ES Importance Rating</a:t>
                </a:r>
              </a:p>
            </p:txBody>
          </p:sp>
          <p:sp>
            <p:nvSpPr>
              <p:cNvPr id="19" name="Rectangle: Rounded Corners 18">
                <a:extLst>
                  <a:ext uri="{FF2B5EF4-FFF2-40B4-BE49-F238E27FC236}">
                    <a16:creationId xmlns:a16="http://schemas.microsoft.com/office/drawing/2014/main" id="{527E1FA8-15D1-4347-95EC-DEDCF442A39B}"/>
                  </a:ext>
                </a:extLst>
              </p:cNvPr>
              <p:cNvSpPr/>
              <p:nvPr/>
            </p:nvSpPr>
            <p:spPr>
              <a:xfrm>
                <a:off x="6947567" y="2487324"/>
                <a:ext cx="1499937" cy="14349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800" b="1"/>
                  <a:t>Room 6</a:t>
                </a:r>
              </a:p>
              <a:p>
                <a:pPr algn="ctr"/>
                <a:endParaRPr lang="en-US" sz="800"/>
              </a:p>
              <a:p>
                <a:pPr algn="ctr"/>
                <a:r>
                  <a:rPr lang="en-US" sz="800"/>
                  <a:t>Benchmarking of Competing Products</a:t>
                </a:r>
              </a:p>
              <a:p>
                <a:pPr algn="ctr"/>
                <a:endParaRPr lang="en-US" sz="800"/>
              </a:p>
              <a:p>
                <a:pPr algn="ctr"/>
                <a:r>
                  <a:rPr lang="en-US" sz="800" i="1"/>
                  <a:t>Rating competitors on What</a:t>
                </a:r>
              </a:p>
            </p:txBody>
          </p:sp>
          <p:sp>
            <p:nvSpPr>
              <p:cNvPr id="20" name="Rectangle: Rounded Corners 19">
                <a:extLst>
                  <a:ext uri="{FF2B5EF4-FFF2-40B4-BE49-F238E27FC236}">
                    <a16:creationId xmlns:a16="http://schemas.microsoft.com/office/drawing/2014/main" id="{0E88FDE7-3A0C-4354-A609-191985B272E1}"/>
                  </a:ext>
                </a:extLst>
              </p:cNvPr>
              <p:cNvSpPr/>
              <p:nvPr/>
            </p:nvSpPr>
            <p:spPr>
              <a:xfrm>
                <a:off x="4745788" y="1615435"/>
                <a:ext cx="2148306" cy="8309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800" b="1"/>
                  <a:t>Room 2</a:t>
                </a:r>
              </a:p>
              <a:p>
                <a:pPr algn="ctr"/>
                <a:endParaRPr lang="en-US" sz="800" b="1"/>
              </a:p>
              <a:p>
                <a:pPr algn="ctr"/>
                <a:r>
                  <a:rPr lang="en-US" sz="800"/>
                  <a:t>Engineering Specifications (ES)</a:t>
                </a:r>
              </a:p>
              <a:p>
                <a:pPr algn="ctr"/>
                <a:endParaRPr lang="en-US" sz="800"/>
              </a:p>
              <a:p>
                <a:pPr algn="ctr"/>
                <a:r>
                  <a:rPr lang="en-US" sz="800" i="1"/>
                  <a:t>How</a:t>
                </a:r>
              </a:p>
            </p:txBody>
          </p:sp>
          <p:sp>
            <p:nvSpPr>
              <p:cNvPr id="21" name="Isosceles Triangle 20">
                <a:extLst>
                  <a:ext uri="{FF2B5EF4-FFF2-40B4-BE49-F238E27FC236}">
                    <a16:creationId xmlns:a16="http://schemas.microsoft.com/office/drawing/2014/main" id="{0070F6FE-41E6-4713-B8C6-78EB4BC2175F}"/>
                  </a:ext>
                </a:extLst>
              </p:cNvPr>
              <p:cNvSpPr/>
              <p:nvPr/>
            </p:nvSpPr>
            <p:spPr>
              <a:xfrm>
                <a:off x="4745788" y="149190"/>
                <a:ext cx="2148305" cy="141170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800" b="1"/>
                  <a:t>Room 3</a:t>
                </a:r>
              </a:p>
              <a:p>
                <a:pPr algn="ctr"/>
                <a:endParaRPr lang="en-US" sz="800"/>
              </a:p>
              <a:p>
                <a:pPr algn="ctr"/>
                <a:r>
                  <a:rPr lang="en-US" sz="800"/>
                  <a:t>ES Correlation Matrix</a:t>
                </a:r>
              </a:p>
              <a:p>
                <a:pPr algn="ctr"/>
                <a:endParaRPr lang="en-US" sz="800"/>
              </a:p>
            </p:txBody>
          </p:sp>
        </p:grpSp>
        <p:sp>
          <p:nvSpPr>
            <p:cNvPr id="13" name="Rectangle: Rounded Corners 12">
              <a:extLst>
                <a:ext uri="{FF2B5EF4-FFF2-40B4-BE49-F238E27FC236}">
                  <a16:creationId xmlns:a16="http://schemas.microsoft.com/office/drawing/2014/main" id="{3724EB10-A58D-4C26-908B-1ED764D2E4D8}"/>
                </a:ext>
              </a:extLst>
            </p:cNvPr>
            <p:cNvSpPr/>
            <p:nvPr/>
          </p:nvSpPr>
          <p:spPr>
            <a:xfrm>
              <a:off x="6947566" y="4724398"/>
              <a:ext cx="1499937" cy="1668379"/>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b="1" dirty="0"/>
                <a:t>Room 8</a:t>
              </a:r>
            </a:p>
            <a:p>
              <a:pPr algn="ctr"/>
              <a:endParaRPr lang="en-US" sz="1050" b="1" dirty="0"/>
            </a:p>
            <a:p>
              <a:pPr algn="ctr"/>
              <a:r>
                <a:rPr lang="en-US" sz="1050" dirty="0" err="1"/>
                <a:t>SubCapability</a:t>
              </a:r>
              <a:r>
                <a:rPr lang="en-US" sz="1050" dirty="0"/>
                <a:t> Importance Rating</a:t>
              </a:r>
            </a:p>
          </p:txBody>
        </p:sp>
        <p:sp>
          <p:nvSpPr>
            <p:cNvPr id="14" name="Rectangle: Rounded Corners 13">
              <a:extLst>
                <a:ext uri="{FF2B5EF4-FFF2-40B4-BE49-F238E27FC236}">
                  <a16:creationId xmlns:a16="http://schemas.microsoft.com/office/drawing/2014/main" id="{A8A345EB-AA2B-4CEC-AA20-237CFA7DF480}"/>
                </a:ext>
              </a:extLst>
            </p:cNvPr>
            <p:cNvSpPr/>
            <p:nvPr/>
          </p:nvSpPr>
          <p:spPr>
            <a:xfrm>
              <a:off x="4745788" y="4724398"/>
              <a:ext cx="2148306" cy="1668380"/>
            </a:xfrm>
            <a:prstGeom prst="roundRect">
              <a:avLst/>
            </a:prstGeom>
            <a:solidFill>
              <a:srgbClr val="00B0F0"/>
            </a:solidFill>
            <a:ln>
              <a:solidFill>
                <a:schemeClr val="accent5">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a:t>Room 7</a:t>
              </a:r>
            </a:p>
            <a:p>
              <a:pPr algn="ctr"/>
              <a:endParaRPr lang="en-US" sz="1100"/>
            </a:p>
            <a:p>
              <a:pPr algn="ctr"/>
              <a:r>
                <a:rPr lang="en-US" sz="1100">
                  <a:ea typeface="+mn-lt"/>
                  <a:cs typeface="+mn-lt"/>
                </a:rPr>
                <a:t>ES -</a:t>
              </a:r>
              <a:r>
                <a:rPr lang="en-US" sz="1100" err="1"/>
                <a:t>SubSub</a:t>
              </a:r>
              <a:r>
                <a:rPr lang="en-US" sz="1100"/>
                <a:t>-Capability</a:t>
              </a:r>
              <a:endParaRPr lang="en-US" sz="1100">
                <a:cs typeface="Calibri"/>
              </a:endParaRPr>
            </a:p>
            <a:p>
              <a:pPr algn="ctr"/>
              <a:r>
                <a:rPr lang="en-US" sz="1100"/>
                <a:t>Relationship Matrix</a:t>
              </a:r>
            </a:p>
          </p:txBody>
        </p:sp>
      </p:grpSp>
      <p:grpSp>
        <p:nvGrpSpPr>
          <p:cNvPr id="4" name="Group 3">
            <a:extLst>
              <a:ext uri="{FF2B5EF4-FFF2-40B4-BE49-F238E27FC236}">
                <a16:creationId xmlns:a16="http://schemas.microsoft.com/office/drawing/2014/main" id="{E9FAA1BD-DFE4-4D2D-BBC6-3D8EAE52A506}"/>
              </a:ext>
            </a:extLst>
          </p:cNvPr>
          <p:cNvGrpSpPr/>
          <p:nvPr/>
        </p:nvGrpSpPr>
        <p:grpSpPr>
          <a:xfrm>
            <a:off x="3215070" y="1158901"/>
            <a:ext cx="2402927" cy="1667974"/>
            <a:chOff x="732339" y="1691778"/>
            <a:chExt cx="1687286" cy="1302000"/>
          </a:xfrm>
        </p:grpSpPr>
        <p:sp>
          <p:nvSpPr>
            <p:cNvPr id="9" name="TextBox 14">
              <a:extLst>
                <a:ext uri="{FF2B5EF4-FFF2-40B4-BE49-F238E27FC236}">
                  <a16:creationId xmlns:a16="http://schemas.microsoft.com/office/drawing/2014/main" id="{17D190A0-1B7C-4D4D-8E43-8CC68CFAA565}"/>
                </a:ext>
              </a:extLst>
            </p:cNvPr>
            <p:cNvSpPr txBox="1"/>
            <p:nvPr/>
          </p:nvSpPr>
          <p:spPr>
            <a:xfrm>
              <a:off x="732339" y="1691778"/>
              <a:ext cx="1687286" cy="85281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rgbClr val="548235"/>
                  </a:solidFill>
                </a:rPr>
                <a:t>Stakeholder survey feedback</a:t>
              </a:r>
            </a:p>
          </p:txBody>
        </p:sp>
        <p:sp>
          <p:nvSpPr>
            <p:cNvPr id="10" name="Arrow: Down 9">
              <a:extLst>
                <a:ext uri="{FF2B5EF4-FFF2-40B4-BE49-F238E27FC236}">
                  <a16:creationId xmlns:a16="http://schemas.microsoft.com/office/drawing/2014/main" id="{036BBE1F-F8DE-40F6-8DE0-C16ED507E08B}"/>
                </a:ext>
              </a:extLst>
            </p:cNvPr>
            <p:cNvSpPr/>
            <p:nvPr/>
          </p:nvSpPr>
          <p:spPr>
            <a:xfrm>
              <a:off x="1034419" y="2620621"/>
              <a:ext cx="500228" cy="373157"/>
            </a:xfrm>
            <a:prstGeom prst="downArrow">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5" name="Group 4">
            <a:extLst>
              <a:ext uri="{FF2B5EF4-FFF2-40B4-BE49-F238E27FC236}">
                <a16:creationId xmlns:a16="http://schemas.microsoft.com/office/drawing/2014/main" id="{21F07930-4D59-46CE-8A8A-8BC1E397F2F0}"/>
              </a:ext>
            </a:extLst>
          </p:cNvPr>
          <p:cNvGrpSpPr/>
          <p:nvPr/>
        </p:nvGrpSpPr>
        <p:grpSpPr>
          <a:xfrm>
            <a:off x="2965856" y="4433743"/>
            <a:ext cx="2597202" cy="1416224"/>
            <a:chOff x="785671" y="4248806"/>
            <a:chExt cx="1823702" cy="1316584"/>
          </a:xfrm>
        </p:grpSpPr>
        <p:sp>
          <p:nvSpPr>
            <p:cNvPr id="6" name="TextBox 17">
              <a:extLst>
                <a:ext uri="{FF2B5EF4-FFF2-40B4-BE49-F238E27FC236}">
                  <a16:creationId xmlns:a16="http://schemas.microsoft.com/office/drawing/2014/main" id="{4A4C72F9-E28F-4D60-95FA-DF174E9AD56B}"/>
                </a:ext>
              </a:extLst>
            </p:cNvPr>
            <p:cNvSpPr txBox="1"/>
            <p:nvPr/>
          </p:nvSpPr>
          <p:spPr>
            <a:xfrm>
              <a:off x="785671" y="4857504"/>
              <a:ext cx="997723"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rgbClr val="0070C0"/>
                  </a:solidFill>
                </a:rPr>
                <a:t>Expert input</a:t>
              </a:r>
              <a:endParaRPr lang="en-US" b="1" dirty="0">
                <a:solidFill>
                  <a:srgbClr val="0070C0"/>
                </a:solidFill>
              </a:endParaRPr>
            </a:p>
          </p:txBody>
        </p:sp>
        <p:sp>
          <p:nvSpPr>
            <p:cNvPr id="7" name="Arrow: Down 6">
              <a:extLst>
                <a:ext uri="{FF2B5EF4-FFF2-40B4-BE49-F238E27FC236}">
                  <a16:creationId xmlns:a16="http://schemas.microsoft.com/office/drawing/2014/main" id="{E0887D2E-DBFE-446E-A720-7F23BDC2A6E5}"/>
                </a:ext>
              </a:extLst>
            </p:cNvPr>
            <p:cNvSpPr/>
            <p:nvPr/>
          </p:nvSpPr>
          <p:spPr>
            <a:xfrm rot="13682298">
              <a:off x="1797738" y="3720222"/>
              <a:ext cx="283051" cy="1340219"/>
            </a:xfrm>
            <a:prstGeom prst="downArrow">
              <a:avLst/>
            </a:prstGeom>
            <a:solidFill>
              <a:srgbClr val="0070C0"/>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Arrow: Down 7">
              <a:extLst>
                <a:ext uri="{FF2B5EF4-FFF2-40B4-BE49-F238E27FC236}">
                  <a16:creationId xmlns:a16="http://schemas.microsoft.com/office/drawing/2014/main" id="{7FCB0BAF-97CE-457C-B33A-CCB8AF019A90}"/>
                </a:ext>
              </a:extLst>
            </p:cNvPr>
            <p:cNvSpPr/>
            <p:nvPr/>
          </p:nvSpPr>
          <p:spPr>
            <a:xfrm rot="16982197">
              <a:off x="1910172" y="4929744"/>
              <a:ext cx="283051" cy="909095"/>
            </a:xfrm>
            <a:prstGeom prst="downArrow">
              <a:avLst/>
            </a:prstGeom>
            <a:solidFill>
              <a:srgbClr val="0070C0"/>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38188637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068FB1-1995-E54D-B7B8-2CBB0B74ACE4}"/>
              </a:ext>
            </a:extLst>
          </p:cNvPr>
          <p:cNvSpPr>
            <a:spLocks noGrp="1"/>
          </p:cNvSpPr>
          <p:nvPr>
            <p:ph type="sldNum" sz="quarter" idx="4"/>
          </p:nvPr>
        </p:nvSpPr>
        <p:spPr>
          <a:xfrm>
            <a:off x="11775005" y="6569492"/>
            <a:ext cx="415654" cy="253403"/>
          </a:xfrm>
          <a:prstGeom prst="rect">
            <a:avLst/>
          </a:prstGeom>
        </p:spPr>
        <p:txBody>
          <a:bodyPr/>
          <a:lstStyle/>
          <a:p>
            <a:pPr defTabSz="554160"/>
            <a:fld id="{00D414F6-50DE-7C4D-9647-F708F2004FA6}" type="slidenum">
              <a:rPr lang="en-US" sz="1092">
                <a:solidFill>
                  <a:prstClr val="white"/>
                </a:solidFill>
              </a:rPr>
              <a:pPr defTabSz="554160"/>
              <a:t>32</a:t>
            </a:fld>
            <a:endParaRPr lang="en-US" sz="1092">
              <a:solidFill>
                <a:prstClr val="white"/>
              </a:solidFill>
            </a:endParaRPr>
          </a:p>
        </p:txBody>
      </p:sp>
      <p:sp>
        <p:nvSpPr>
          <p:cNvPr id="12" name="Text Placeholder 5">
            <a:extLst>
              <a:ext uri="{FF2B5EF4-FFF2-40B4-BE49-F238E27FC236}">
                <a16:creationId xmlns:a16="http://schemas.microsoft.com/office/drawing/2014/main" id="{5FB33444-7E79-2F41-B5D5-93CC9511713A}"/>
              </a:ext>
            </a:extLst>
          </p:cNvPr>
          <p:cNvSpPr txBox="1">
            <a:spLocks/>
          </p:cNvSpPr>
          <p:nvPr/>
        </p:nvSpPr>
        <p:spPr>
          <a:xfrm>
            <a:off x="721473" y="4237216"/>
            <a:ext cx="5003469" cy="4664552"/>
          </a:xfrm>
          <a:prstGeom prst="rect">
            <a:avLst/>
          </a:prstGeom>
        </p:spPr>
        <p:txBody>
          <a:bodyPr lIns="0" tIns="0" rIns="0" bIns="0"/>
          <a:lstStyle>
            <a:lvl1pPr marL="0" eaLnBrk="1" hangingPunct="1">
              <a:defRPr sz="4800" b="0" i="0">
                <a:latin typeface="Franklin Gothic Book" panose="020B0503020102020204" pitchFamily="34"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defTabSz="554160"/>
            <a:endParaRPr lang="en-US" sz="1455">
              <a:solidFill>
                <a:prstClr val="black"/>
              </a:solidFill>
            </a:endParaRPr>
          </a:p>
        </p:txBody>
      </p:sp>
      <p:sp>
        <p:nvSpPr>
          <p:cNvPr id="3" name="Title 1">
            <a:extLst>
              <a:ext uri="{FF2B5EF4-FFF2-40B4-BE49-F238E27FC236}">
                <a16:creationId xmlns:a16="http://schemas.microsoft.com/office/drawing/2014/main" id="{7F1A08D6-0770-B98F-D37F-9096B3808569}"/>
              </a:ext>
            </a:extLst>
          </p:cNvPr>
          <p:cNvSpPr txBox="1">
            <a:spLocks/>
          </p:cNvSpPr>
          <p:nvPr/>
        </p:nvSpPr>
        <p:spPr bwMode="auto">
          <a:xfrm>
            <a:off x="1587" y="895"/>
            <a:ext cx="12185650" cy="3533848"/>
          </a:xfrm>
          <a:prstGeom prst="rect">
            <a:avLst/>
          </a:prstGeom>
          <a:solidFill>
            <a:srgbClr val="43BDBB"/>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081" tIns="274249" rIns="457081" bIns="274249" numCol="1" anchor="ctr" anchorCtr="0" compatLnSpc="1">
            <a:prstTxWarp prst="textNoShape">
              <a:avLst/>
            </a:prstTxWarp>
          </a:bodyPr>
          <a:lstStyle>
            <a:lvl1pPr algn="l" defTabSz="457200" rtl="0" eaLnBrk="1" fontAlgn="base" hangingPunct="1">
              <a:spcBef>
                <a:spcPct val="0"/>
              </a:spcBef>
              <a:spcAft>
                <a:spcPct val="0"/>
              </a:spcAft>
              <a:defRPr lang="en-US" sz="3486" b="0" i="0" kern="1200">
                <a:solidFill>
                  <a:schemeClr val="bg1"/>
                </a:solidFill>
                <a:latin typeface="Franklin Gothic Medium"/>
                <a:ea typeface="ヒラギノ角ゴ Pro W3" charset="0"/>
                <a:cs typeface="Franklin Gothic Medium"/>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a:lstStyle>
          <a:p>
            <a:r>
              <a:rPr lang="en-US" sz="3199" dirty="0"/>
              <a:t>Design Thinking</a:t>
            </a:r>
          </a:p>
        </p:txBody>
      </p:sp>
    </p:spTree>
    <p:extLst>
      <p:ext uri="{BB962C8B-B14F-4D97-AF65-F5344CB8AC3E}">
        <p14:creationId xmlns:p14="http://schemas.microsoft.com/office/powerpoint/2010/main" val="30005613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Design Thinking</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sp>
        <p:nvSpPr>
          <p:cNvPr id="8" name="TextBox 7">
            <a:extLst>
              <a:ext uri="{FF2B5EF4-FFF2-40B4-BE49-F238E27FC236}">
                <a16:creationId xmlns:a16="http://schemas.microsoft.com/office/drawing/2014/main" id="{4214ED04-F7E2-235D-394A-EB54A9772CF5}"/>
              </a:ext>
            </a:extLst>
          </p:cNvPr>
          <p:cNvSpPr txBox="1"/>
          <p:nvPr/>
        </p:nvSpPr>
        <p:spPr>
          <a:xfrm>
            <a:off x="1206539" y="2690336"/>
            <a:ext cx="9897576" cy="2677656"/>
          </a:xfrm>
          <a:prstGeom prst="rect">
            <a:avLst/>
          </a:prstGeom>
          <a:noFill/>
        </p:spPr>
        <p:txBody>
          <a:bodyPr wrap="square">
            <a:spAutoFit/>
          </a:bodyPr>
          <a:lstStyle/>
          <a:p>
            <a:pPr marL="285750" indent="-285750">
              <a:buFont typeface="Arial" panose="020B0604020202020204" pitchFamily="34" charset="0"/>
              <a:buChar char="•"/>
            </a:pPr>
            <a:r>
              <a:rPr lang="en-GB" sz="2800" dirty="0"/>
              <a:t>"a creative problem-solving approach“</a:t>
            </a:r>
          </a:p>
          <a:p>
            <a:pPr marL="285750" indent="-285750">
              <a:buFont typeface="Arial" panose="020B0604020202020204" pitchFamily="34" charset="0"/>
              <a:buChar char="•"/>
            </a:pPr>
            <a:endParaRPr lang="en-GB" sz="2800" dirty="0"/>
          </a:p>
          <a:p>
            <a:pPr marL="285750" indent="-285750">
              <a:buFont typeface="Arial" panose="020B0604020202020204" pitchFamily="34" charset="0"/>
              <a:buChar char="•"/>
            </a:pPr>
            <a:r>
              <a:rPr lang="en-GB" sz="2800" dirty="0"/>
              <a:t>"a systematic and collaborative approach for identifying and creatively solving problems“</a:t>
            </a:r>
          </a:p>
          <a:p>
            <a:pPr marL="285750" indent="-285750">
              <a:buFont typeface="Arial" panose="020B0604020202020204" pitchFamily="34" charset="0"/>
              <a:buChar char="•"/>
            </a:pPr>
            <a:endParaRPr lang="en-GB" sz="2800" dirty="0"/>
          </a:p>
          <a:p>
            <a:pPr marL="285750" indent="-285750">
              <a:buFont typeface="Arial" panose="020B0604020202020204" pitchFamily="34" charset="0"/>
              <a:buChar char="•"/>
            </a:pPr>
            <a:r>
              <a:rPr lang="en-GB" sz="2800" dirty="0"/>
              <a:t>“a human-centric approach”</a:t>
            </a:r>
          </a:p>
        </p:txBody>
      </p:sp>
      <p:sp>
        <p:nvSpPr>
          <p:cNvPr id="9" name="TextBox 8">
            <a:extLst>
              <a:ext uri="{FF2B5EF4-FFF2-40B4-BE49-F238E27FC236}">
                <a16:creationId xmlns:a16="http://schemas.microsoft.com/office/drawing/2014/main" id="{45DEB808-DA38-E4D4-A755-6292114E99D3}"/>
              </a:ext>
            </a:extLst>
          </p:cNvPr>
          <p:cNvSpPr txBox="1"/>
          <p:nvPr/>
        </p:nvSpPr>
        <p:spPr>
          <a:xfrm>
            <a:off x="668378" y="1490008"/>
            <a:ext cx="9897576" cy="584775"/>
          </a:xfrm>
          <a:prstGeom prst="rect">
            <a:avLst/>
          </a:prstGeom>
          <a:noFill/>
        </p:spPr>
        <p:txBody>
          <a:bodyPr wrap="square">
            <a:spAutoFit/>
          </a:bodyPr>
          <a:lstStyle/>
          <a:p>
            <a:r>
              <a:rPr lang="en-GB" sz="3200" dirty="0"/>
              <a:t>Design thinking is:</a:t>
            </a:r>
          </a:p>
        </p:txBody>
      </p:sp>
    </p:spTree>
    <p:extLst>
      <p:ext uri="{BB962C8B-B14F-4D97-AF65-F5344CB8AC3E}">
        <p14:creationId xmlns:p14="http://schemas.microsoft.com/office/powerpoint/2010/main" val="12880551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Design Thinking</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pic>
        <p:nvPicPr>
          <p:cNvPr id="5" name="Picture 4">
            <a:extLst>
              <a:ext uri="{FF2B5EF4-FFF2-40B4-BE49-F238E27FC236}">
                <a16:creationId xmlns:a16="http://schemas.microsoft.com/office/drawing/2014/main" id="{BB76901D-A2D4-1CD6-08C7-1AD0A2867D2C}"/>
              </a:ext>
            </a:extLst>
          </p:cNvPr>
          <p:cNvPicPr>
            <a:picLocks noChangeAspect="1"/>
          </p:cNvPicPr>
          <p:nvPr/>
        </p:nvPicPr>
        <p:blipFill>
          <a:blip r:embed="rId3"/>
          <a:stretch>
            <a:fillRect/>
          </a:stretch>
        </p:blipFill>
        <p:spPr>
          <a:xfrm>
            <a:off x="1638301" y="893384"/>
            <a:ext cx="8826552" cy="5631241"/>
          </a:xfrm>
          <a:prstGeom prst="rect">
            <a:avLst/>
          </a:prstGeom>
        </p:spPr>
      </p:pic>
      <p:sp>
        <p:nvSpPr>
          <p:cNvPr id="6" name="Oval 5">
            <a:extLst>
              <a:ext uri="{FF2B5EF4-FFF2-40B4-BE49-F238E27FC236}">
                <a16:creationId xmlns:a16="http://schemas.microsoft.com/office/drawing/2014/main" id="{C97E9A30-8C8D-3843-0B18-8D5F37752C18}"/>
              </a:ext>
            </a:extLst>
          </p:cNvPr>
          <p:cNvSpPr/>
          <p:nvPr/>
        </p:nvSpPr>
        <p:spPr>
          <a:xfrm>
            <a:off x="1905321" y="3467420"/>
            <a:ext cx="1620000" cy="1620000"/>
          </a:xfrm>
          <a:prstGeom prst="ellipse">
            <a:avLst/>
          </a:prstGeom>
          <a:solidFill>
            <a:srgbClr val="3773BD"/>
          </a:solidFill>
          <a:ln>
            <a:noFill/>
          </a:ln>
          <a:effectLst/>
        </p:spPr>
        <p:style>
          <a:lnRef idx="1">
            <a:schemeClr val="accent1"/>
          </a:lnRef>
          <a:fillRef idx="1001">
            <a:schemeClr val="lt1"/>
          </a:fillRef>
          <a:effectRef idx="2">
            <a:schemeClr val="accent1"/>
          </a:effectRef>
          <a:fontRef idx="minor">
            <a:schemeClr val="lt1"/>
          </a:fontRef>
        </p:style>
        <p:txBody>
          <a:bodyPr lIns="0" rIns="36000" rtlCol="0" anchor="ctr"/>
          <a:lstStyle/>
          <a:p>
            <a:pPr algn="ctr"/>
            <a:r>
              <a:rPr lang="en-GB" dirty="0">
                <a:latin typeface="Times New Roman" panose="02020603050405020304" pitchFamily="18" charset="0"/>
                <a:cs typeface="Times New Roman" panose="02020603050405020304" pitchFamily="18" charset="0"/>
              </a:rPr>
              <a:t>Empathise</a:t>
            </a:r>
          </a:p>
        </p:txBody>
      </p:sp>
    </p:spTree>
    <p:extLst>
      <p:ext uri="{BB962C8B-B14F-4D97-AF65-F5344CB8AC3E}">
        <p14:creationId xmlns:p14="http://schemas.microsoft.com/office/powerpoint/2010/main" val="12636915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Design Thinking – Repeated Diverging &amp; Converging</a:t>
            </a:r>
          </a:p>
        </p:txBody>
      </p:sp>
      <p:pic>
        <p:nvPicPr>
          <p:cNvPr id="5" name="Picture 4">
            <a:extLst>
              <a:ext uri="{FF2B5EF4-FFF2-40B4-BE49-F238E27FC236}">
                <a16:creationId xmlns:a16="http://schemas.microsoft.com/office/drawing/2014/main" id="{6663FBAE-4986-640F-BE4B-ABA9104478E8}"/>
              </a:ext>
            </a:extLst>
          </p:cNvPr>
          <p:cNvPicPr>
            <a:picLocks noChangeAspect="1"/>
          </p:cNvPicPr>
          <p:nvPr/>
        </p:nvPicPr>
        <p:blipFill>
          <a:blip r:embed="rId3"/>
          <a:stretch>
            <a:fillRect/>
          </a:stretch>
        </p:blipFill>
        <p:spPr>
          <a:xfrm>
            <a:off x="1276350" y="1034731"/>
            <a:ext cx="8847100" cy="5099370"/>
          </a:xfrm>
          <a:prstGeom prst="rect">
            <a:avLst/>
          </a:prstGeom>
        </p:spPr>
      </p:pic>
    </p:spTree>
    <p:extLst>
      <p:ext uri="{BB962C8B-B14F-4D97-AF65-F5344CB8AC3E}">
        <p14:creationId xmlns:p14="http://schemas.microsoft.com/office/powerpoint/2010/main" val="30766888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Design Thinking – Repeated Diverging &amp; Converging</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pic>
        <p:nvPicPr>
          <p:cNvPr id="4" name="Picture 3">
            <a:extLst>
              <a:ext uri="{FF2B5EF4-FFF2-40B4-BE49-F238E27FC236}">
                <a16:creationId xmlns:a16="http://schemas.microsoft.com/office/drawing/2014/main" id="{2667F71A-3F21-54D8-C51D-16A1F957E888}"/>
              </a:ext>
            </a:extLst>
          </p:cNvPr>
          <p:cNvPicPr>
            <a:picLocks noChangeAspect="1"/>
          </p:cNvPicPr>
          <p:nvPr/>
        </p:nvPicPr>
        <p:blipFill>
          <a:blip r:embed="rId3"/>
          <a:stretch>
            <a:fillRect/>
          </a:stretch>
        </p:blipFill>
        <p:spPr>
          <a:xfrm>
            <a:off x="2092217" y="1181666"/>
            <a:ext cx="8046204" cy="5175814"/>
          </a:xfrm>
          <a:prstGeom prst="rect">
            <a:avLst/>
          </a:prstGeom>
        </p:spPr>
      </p:pic>
    </p:spTree>
    <p:extLst>
      <p:ext uri="{BB962C8B-B14F-4D97-AF65-F5344CB8AC3E}">
        <p14:creationId xmlns:p14="http://schemas.microsoft.com/office/powerpoint/2010/main" val="28458841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Design Thinking – Stakeholder Map</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pic>
        <p:nvPicPr>
          <p:cNvPr id="4" name="Picture 3" descr="A diagram of energy farm&#10;&#10;Description automatically generated">
            <a:extLst>
              <a:ext uri="{FF2B5EF4-FFF2-40B4-BE49-F238E27FC236}">
                <a16:creationId xmlns:a16="http://schemas.microsoft.com/office/drawing/2014/main" id="{0A7F4B54-AB24-2C29-1505-00A8DAD98EB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62445" y="944686"/>
            <a:ext cx="8682446" cy="5559813"/>
          </a:xfrm>
          <a:prstGeom prst="rect">
            <a:avLst/>
          </a:prstGeom>
        </p:spPr>
      </p:pic>
    </p:spTree>
    <p:extLst>
      <p:ext uri="{BB962C8B-B14F-4D97-AF65-F5344CB8AC3E}">
        <p14:creationId xmlns:p14="http://schemas.microsoft.com/office/powerpoint/2010/main" val="16314355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Design Thinking - Empathy</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pic>
        <p:nvPicPr>
          <p:cNvPr id="4" name="Picture 3">
            <a:extLst>
              <a:ext uri="{FF2B5EF4-FFF2-40B4-BE49-F238E27FC236}">
                <a16:creationId xmlns:a16="http://schemas.microsoft.com/office/drawing/2014/main" id="{706F8054-5219-00AD-9DD2-4C6CEAC1D7EB}"/>
              </a:ext>
            </a:extLst>
          </p:cNvPr>
          <p:cNvPicPr>
            <a:picLocks noChangeAspect="1"/>
          </p:cNvPicPr>
          <p:nvPr/>
        </p:nvPicPr>
        <p:blipFill>
          <a:blip r:embed="rId3"/>
          <a:stretch>
            <a:fillRect/>
          </a:stretch>
        </p:blipFill>
        <p:spPr>
          <a:xfrm>
            <a:off x="77117" y="2000251"/>
            <a:ext cx="5898172" cy="3286124"/>
          </a:xfrm>
          <a:prstGeom prst="rect">
            <a:avLst/>
          </a:prstGeom>
        </p:spPr>
      </p:pic>
      <p:pic>
        <p:nvPicPr>
          <p:cNvPr id="6" name="Picture 5">
            <a:extLst>
              <a:ext uri="{FF2B5EF4-FFF2-40B4-BE49-F238E27FC236}">
                <a16:creationId xmlns:a16="http://schemas.microsoft.com/office/drawing/2014/main" id="{95982178-5F31-B05F-B22E-4D08A6700B4F}"/>
              </a:ext>
            </a:extLst>
          </p:cNvPr>
          <p:cNvPicPr>
            <a:picLocks noChangeAspect="1"/>
          </p:cNvPicPr>
          <p:nvPr/>
        </p:nvPicPr>
        <p:blipFill>
          <a:blip r:embed="rId4"/>
          <a:stretch>
            <a:fillRect/>
          </a:stretch>
        </p:blipFill>
        <p:spPr>
          <a:xfrm>
            <a:off x="5774467" y="2000251"/>
            <a:ext cx="6068097" cy="3533774"/>
          </a:xfrm>
          <a:prstGeom prst="rect">
            <a:avLst/>
          </a:prstGeom>
        </p:spPr>
      </p:pic>
    </p:spTree>
    <p:extLst>
      <p:ext uri="{BB962C8B-B14F-4D97-AF65-F5344CB8AC3E}">
        <p14:creationId xmlns:p14="http://schemas.microsoft.com/office/powerpoint/2010/main" val="28819921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Design Thinking - Definition</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pic>
        <p:nvPicPr>
          <p:cNvPr id="4" name="Picture 3">
            <a:extLst>
              <a:ext uri="{FF2B5EF4-FFF2-40B4-BE49-F238E27FC236}">
                <a16:creationId xmlns:a16="http://schemas.microsoft.com/office/drawing/2014/main" id="{95DD9D99-E267-F29C-9048-6A5857368964}"/>
              </a:ext>
            </a:extLst>
          </p:cNvPr>
          <p:cNvPicPr>
            <a:picLocks noChangeAspect="1"/>
          </p:cNvPicPr>
          <p:nvPr/>
        </p:nvPicPr>
        <p:blipFill>
          <a:blip r:embed="rId3"/>
          <a:stretch>
            <a:fillRect/>
          </a:stretch>
        </p:blipFill>
        <p:spPr>
          <a:xfrm>
            <a:off x="1846216" y="913559"/>
            <a:ext cx="7759337" cy="5516199"/>
          </a:xfrm>
          <a:prstGeom prst="rect">
            <a:avLst/>
          </a:prstGeom>
        </p:spPr>
      </p:pic>
    </p:spTree>
    <p:extLst>
      <p:ext uri="{BB962C8B-B14F-4D97-AF65-F5344CB8AC3E}">
        <p14:creationId xmlns:p14="http://schemas.microsoft.com/office/powerpoint/2010/main" val="1070317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3620-CDFA-4E8C-A2A3-29AF7C93F7E8}"/>
              </a:ext>
            </a:extLst>
          </p:cNvPr>
          <p:cNvSpPr>
            <a:spLocks noGrp="1"/>
          </p:cNvSpPr>
          <p:nvPr>
            <p:ph type="title"/>
          </p:nvPr>
        </p:nvSpPr>
        <p:spPr/>
        <p:txBody>
          <a:bodyPr/>
          <a:lstStyle/>
          <a:p>
            <a:r>
              <a:rPr lang="en-US" dirty="0">
                <a:latin typeface="Franklin Gothic Book" panose="020B0503020102020204" pitchFamily="34" charset="0"/>
              </a:rPr>
              <a:t>Contributing to Leaderboard Scoring</a:t>
            </a:r>
          </a:p>
        </p:txBody>
      </p:sp>
      <p:sp>
        <p:nvSpPr>
          <p:cNvPr id="4" name="TextBox 3">
            <a:extLst>
              <a:ext uri="{FF2B5EF4-FFF2-40B4-BE49-F238E27FC236}">
                <a16:creationId xmlns:a16="http://schemas.microsoft.com/office/drawing/2014/main" id="{AFB7FE25-0F4C-49AF-BF9A-856A640CDCCC}"/>
              </a:ext>
            </a:extLst>
          </p:cNvPr>
          <p:cNvSpPr txBox="1"/>
          <p:nvPr/>
        </p:nvSpPr>
        <p:spPr>
          <a:xfrm>
            <a:off x="400979" y="1368974"/>
            <a:ext cx="6995140" cy="1723549"/>
          </a:xfrm>
          <a:prstGeom prst="rect">
            <a:avLst/>
          </a:prstGeom>
          <a:noFill/>
        </p:spPr>
        <p:txBody>
          <a:bodyPr wrap="square" lIns="91440" tIns="45720" rIns="91440" bIns="45720" anchor="t">
            <a:spAutoFit/>
          </a:bodyPr>
          <a:lstStyle/>
          <a:p>
            <a:pPr marL="285750" marR="0" lvl="0" indent="-285750"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Franklin Gothic Book"/>
              </a:rPr>
              <a:t>For questions about the prize overall, view our recorded conversation </a:t>
            </a:r>
            <a:r>
              <a:rPr lang="en-US" sz="2400" dirty="0">
                <a:solidFill>
                  <a:srgbClr val="000000"/>
                </a:solidFill>
                <a:latin typeface="Franklin Gothic Book"/>
              </a:rPr>
              <a:t>and webinars</a:t>
            </a:r>
            <a:endParaRPr kumimoji="0" lang="en-US" sz="2400" b="0" i="0" u="none" strike="noStrike" kern="1200" cap="none" spc="0" normalizeH="0" baseline="0" noProof="0" dirty="0">
              <a:ln>
                <a:noFill/>
              </a:ln>
              <a:solidFill>
                <a:srgbClr val="000000"/>
              </a:solidFill>
              <a:effectLst/>
              <a:uLnTx/>
              <a:uFillTx/>
              <a:latin typeface="Franklin Gothic Book"/>
            </a:endParaRPr>
          </a:p>
          <a:p>
            <a:pPr marL="285750" marR="0" lvl="0" indent="-285750"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Franklin Gothic Book"/>
              </a:rPr>
              <a:t>Participation in this webinar contributes to your final leaderboard score</a:t>
            </a:r>
          </a:p>
        </p:txBody>
      </p:sp>
      <p:sp>
        <p:nvSpPr>
          <p:cNvPr id="5" name="Rectangle 4">
            <a:extLst>
              <a:ext uri="{FF2B5EF4-FFF2-40B4-BE49-F238E27FC236}">
                <a16:creationId xmlns:a16="http://schemas.microsoft.com/office/drawing/2014/main" id="{80FD9F2A-F4AC-4A3E-ACAF-443AE116EBB6}"/>
              </a:ext>
            </a:extLst>
          </p:cNvPr>
          <p:cNvSpPr/>
          <p:nvPr/>
        </p:nvSpPr>
        <p:spPr>
          <a:xfrm>
            <a:off x="1396581" y="5578786"/>
            <a:ext cx="10208251" cy="707886"/>
          </a:xfrm>
          <a:prstGeom prst="rect">
            <a:avLst/>
          </a:prstGeom>
          <a:solidFill>
            <a:srgbClr val="43BDBB"/>
          </a:solidFill>
          <a:effectLst/>
          <a:scene3d>
            <a:camera prst="orthographicFront">
              <a:rot lat="0" lon="0" rev="0"/>
            </a:camera>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wrap="square" lIns="91440" tIns="45720" rIns="91440" bIns="4572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Franklin Gothic Book"/>
                <a:ea typeface="+mn-ea"/>
                <a:cs typeface="+mn-cs"/>
              </a:rPr>
              <a:t>WPTO’s desired outcome for InDEEP is an understanding of the landscape of innovators and </a:t>
            </a:r>
            <a:br>
              <a:rPr kumimoji="0" lang="en-US" sz="2000" b="0" i="0" u="none" strike="noStrike" kern="1200" cap="none" spc="0" normalizeH="0" baseline="0" noProof="0" dirty="0">
                <a:ln>
                  <a:noFill/>
                </a:ln>
                <a:solidFill>
                  <a:srgbClr val="000000"/>
                </a:solidFill>
                <a:effectLst/>
                <a:uLnTx/>
                <a:uFillTx/>
                <a:latin typeface="Franklin Gothic Book"/>
                <a:ea typeface="+mn-ea"/>
                <a:cs typeface="+mn-cs"/>
              </a:rPr>
            </a:br>
            <a:r>
              <a:rPr kumimoji="0" lang="en-US" sz="2000" b="0" i="0" u="none" strike="noStrike" kern="1200" cap="none" spc="0" normalizeH="0" baseline="0" noProof="0" dirty="0">
                <a:ln>
                  <a:noFill/>
                </a:ln>
                <a:solidFill>
                  <a:srgbClr val="000000"/>
                </a:solidFill>
                <a:effectLst/>
                <a:uLnTx/>
                <a:uFillTx/>
                <a:latin typeface="Franklin Gothic Book"/>
                <a:ea typeface="+mn-ea"/>
                <a:cs typeface="+mn-cs"/>
              </a:rPr>
              <a:t>potential DEEC-Tec solutions that could be applied to wave energy devices.</a:t>
            </a:r>
            <a:endParaRPr kumimoji="0" lang="en-US" sz="2800" b="0" i="0" u="none" strike="noStrike" kern="1200" cap="none" spc="0" normalizeH="0" baseline="0" noProof="0" dirty="0">
              <a:ln>
                <a:noFill/>
              </a:ln>
              <a:solidFill>
                <a:prstClr val="white"/>
              </a:solidFill>
              <a:effectLst/>
              <a:uLnTx/>
              <a:uFillTx/>
              <a:latin typeface="Franklin Gothic Book"/>
              <a:ea typeface="+mn-ea"/>
              <a:cs typeface="+mn-cs"/>
            </a:endParaRPr>
          </a:p>
        </p:txBody>
      </p:sp>
      <p:cxnSp>
        <p:nvCxnSpPr>
          <p:cNvPr id="3" name="Straight Connector 2">
            <a:extLst>
              <a:ext uri="{FF2B5EF4-FFF2-40B4-BE49-F238E27FC236}">
                <a16:creationId xmlns:a16="http://schemas.microsoft.com/office/drawing/2014/main" id="{C61991A3-ED51-70AA-2221-9609B8E2BF65}"/>
              </a:ext>
            </a:extLst>
          </p:cNvPr>
          <p:cNvCxnSpPr>
            <a:cxnSpLocks/>
          </p:cNvCxnSpPr>
          <p:nvPr/>
        </p:nvCxnSpPr>
        <p:spPr>
          <a:xfrm>
            <a:off x="7746669" y="1622965"/>
            <a:ext cx="0" cy="297248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 wheel, gear&#10;&#10;Description automatically generated">
            <a:extLst>
              <a:ext uri="{FF2B5EF4-FFF2-40B4-BE49-F238E27FC236}">
                <a16:creationId xmlns:a16="http://schemas.microsoft.com/office/drawing/2014/main" id="{E40619F2-1CDA-3D90-8E92-5559EEC4BF05}"/>
              </a:ext>
            </a:extLst>
          </p:cNvPr>
          <p:cNvPicPr>
            <a:picLocks noChangeAspect="1"/>
          </p:cNvPicPr>
          <p:nvPr/>
        </p:nvPicPr>
        <p:blipFill>
          <a:blip r:embed="rId3"/>
          <a:stretch>
            <a:fillRect/>
          </a:stretch>
        </p:blipFill>
        <p:spPr>
          <a:xfrm>
            <a:off x="8447770" y="1651156"/>
            <a:ext cx="2892425" cy="2944290"/>
          </a:xfrm>
          <a:prstGeom prst="rect">
            <a:avLst/>
          </a:prstGeom>
        </p:spPr>
      </p:pic>
    </p:spTree>
    <p:extLst>
      <p:ext uri="{BB962C8B-B14F-4D97-AF65-F5344CB8AC3E}">
        <p14:creationId xmlns:p14="http://schemas.microsoft.com/office/powerpoint/2010/main" val="28482911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Design Thinking – Definition – Point Of View</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sp>
        <p:nvSpPr>
          <p:cNvPr id="4" name="TextBox 3">
            <a:extLst>
              <a:ext uri="{FF2B5EF4-FFF2-40B4-BE49-F238E27FC236}">
                <a16:creationId xmlns:a16="http://schemas.microsoft.com/office/drawing/2014/main" id="{CF654802-E563-A25A-535F-7198DFE89705}"/>
              </a:ext>
            </a:extLst>
          </p:cNvPr>
          <p:cNvSpPr txBox="1"/>
          <p:nvPr/>
        </p:nvSpPr>
        <p:spPr>
          <a:xfrm>
            <a:off x="923467" y="1640250"/>
            <a:ext cx="3624713" cy="2933111"/>
          </a:xfrm>
          <a:prstGeom prst="rect">
            <a:avLst/>
          </a:prstGeom>
          <a:noFill/>
        </p:spPr>
        <p:txBody>
          <a:bodyPr wrap="square">
            <a:spAutoFit/>
          </a:bodyPr>
          <a:lstStyle/>
          <a:p>
            <a:pPr marL="342900" indent="-342900">
              <a:lnSpc>
                <a:spcPct val="200000"/>
              </a:lnSpc>
              <a:buFont typeface="Arial" panose="020B0604020202020204" pitchFamily="34" charset="0"/>
              <a:buChar char="•"/>
            </a:pPr>
            <a:r>
              <a:rPr lang="en-GB" sz="2400" dirty="0"/>
              <a:t>WHO?</a:t>
            </a:r>
          </a:p>
          <a:p>
            <a:pPr marL="342900" indent="-342900">
              <a:lnSpc>
                <a:spcPct val="200000"/>
              </a:lnSpc>
              <a:buFont typeface="Arial" panose="020B0604020202020204" pitchFamily="34" charset="0"/>
              <a:buChar char="•"/>
            </a:pPr>
            <a:r>
              <a:rPr lang="en-GB" sz="2400" dirty="0"/>
              <a:t>WHAT is needed? </a:t>
            </a:r>
          </a:p>
          <a:p>
            <a:pPr>
              <a:lnSpc>
                <a:spcPct val="200000"/>
              </a:lnSpc>
            </a:pPr>
            <a:r>
              <a:rPr lang="en-GB" sz="2400" dirty="0"/>
              <a:t> </a:t>
            </a:r>
          </a:p>
          <a:p>
            <a:pPr marL="342900" indent="-342900">
              <a:lnSpc>
                <a:spcPct val="200000"/>
              </a:lnSpc>
              <a:buFont typeface="Arial" panose="020B0604020202020204" pitchFamily="34" charset="0"/>
              <a:buChar char="•"/>
            </a:pPr>
            <a:r>
              <a:rPr lang="en-GB" sz="2400" dirty="0"/>
              <a:t>WHY? (insight)</a:t>
            </a:r>
          </a:p>
        </p:txBody>
      </p:sp>
      <p:sp>
        <p:nvSpPr>
          <p:cNvPr id="6" name="TextBox 5">
            <a:extLst>
              <a:ext uri="{FF2B5EF4-FFF2-40B4-BE49-F238E27FC236}">
                <a16:creationId xmlns:a16="http://schemas.microsoft.com/office/drawing/2014/main" id="{007147AB-4BEA-8BA2-A80D-190162907828}"/>
              </a:ext>
            </a:extLst>
          </p:cNvPr>
          <p:cNvSpPr txBox="1"/>
          <p:nvPr/>
        </p:nvSpPr>
        <p:spPr>
          <a:xfrm>
            <a:off x="5419725" y="1630718"/>
            <a:ext cx="5286379" cy="3671774"/>
          </a:xfrm>
          <a:prstGeom prst="rect">
            <a:avLst/>
          </a:prstGeom>
          <a:noFill/>
        </p:spPr>
        <p:txBody>
          <a:bodyPr wrap="square">
            <a:spAutoFit/>
          </a:bodyPr>
          <a:lstStyle/>
          <a:p>
            <a:pPr marL="342900" indent="-342900">
              <a:lnSpc>
                <a:spcPct val="200000"/>
              </a:lnSpc>
              <a:buFont typeface="Arial" panose="020B0604020202020204" pitchFamily="34" charset="0"/>
              <a:buChar char="•"/>
            </a:pPr>
            <a:r>
              <a:rPr lang="en-GB" sz="2400" dirty="0"/>
              <a:t>Blue economy WEC developer</a:t>
            </a:r>
          </a:p>
          <a:p>
            <a:pPr marL="342900" indent="-342900">
              <a:lnSpc>
                <a:spcPct val="200000"/>
              </a:lnSpc>
              <a:buFont typeface="Arial" panose="020B0604020202020204" pitchFamily="34" charset="0"/>
              <a:buChar char="•"/>
            </a:pPr>
            <a:r>
              <a:rPr lang="en-GB" sz="2400" dirty="0"/>
              <a:t>DEEC-Tec that lasts forever with no moving parts </a:t>
            </a:r>
          </a:p>
          <a:p>
            <a:pPr marL="342900" indent="-342900">
              <a:lnSpc>
                <a:spcPct val="200000"/>
              </a:lnSpc>
              <a:buFont typeface="Arial" panose="020B0604020202020204" pitchFamily="34" charset="0"/>
              <a:buChar char="•"/>
            </a:pPr>
            <a:r>
              <a:rPr lang="en-GB" sz="2400" dirty="0"/>
              <a:t>Ultra-low cost and low maintenance solutions needed.</a:t>
            </a:r>
          </a:p>
        </p:txBody>
      </p:sp>
    </p:spTree>
    <p:extLst>
      <p:ext uri="{BB962C8B-B14F-4D97-AF65-F5344CB8AC3E}">
        <p14:creationId xmlns:p14="http://schemas.microsoft.com/office/powerpoint/2010/main" val="11201970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Design Thinking - Ideation</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sp>
        <p:nvSpPr>
          <p:cNvPr id="4" name="TextBox 3">
            <a:extLst>
              <a:ext uri="{FF2B5EF4-FFF2-40B4-BE49-F238E27FC236}">
                <a16:creationId xmlns:a16="http://schemas.microsoft.com/office/drawing/2014/main" id="{D2CC95D7-9615-D18A-6B45-2AC225630BD0}"/>
              </a:ext>
            </a:extLst>
          </p:cNvPr>
          <p:cNvSpPr txBox="1"/>
          <p:nvPr/>
        </p:nvSpPr>
        <p:spPr>
          <a:xfrm>
            <a:off x="3645925" y="1661460"/>
            <a:ext cx="4216964" cy="4410438"/>
          </a:xfrm>
          <a:prstGeom prst="rect">
            <a:avLst/>
          </a:prstGeom>
          <a:noFill/>
        </p:spPr>
        <p:txBody>
          <a:bodyPr wrap="square">
            <a:spAutoFit/>
          </a:bodyPr>
          <a:lstStyle/>
          <a:p>
            <a:pPr marL="285750" indent="-285750">
              <a:lnSpc>
                <a:spcPct val="200000"/>
              </a:lnSpc>
              <a:buFont typeface="Arial" panose="020B0604020202020204" pitchFamily="34" charset="0"/>
              <a:buChar char="•"/>
            </a:pPr>
            <a:r>
              <a:rPr lang="en-GB" sz="2400" dirty="0">
                <a:latin typeface="+mn-lt"/>
              </a:rPr>
              <a:t>Active Brainstorming</a:t>
            </a:r>
          </a:p>
          <a:p>
            <a:pPr marL="285750" indent="-285750">
              <a:lnSpc>
                <a:spcPct val="200000"/>
              </a:lnSpc>
              <a:buFont typeface="Arial" panose="020B0604020202020204" pitchFamily="34" charset="0"/>
              <a:buChar char="•"/>
            </a:pPr>
            <a:r>
              <a:rPr lang="en-GB" sz="2400" dirty="0">
                <a:latin typeface="+mn-lt"/>
              </a:rPr>
              <a:t>SCAMPER</a:t>
            </a:r>
          </a:p>
          <a:p>
            <a:pPr marL="285750" indent="-285750">
              <a:lnSpc>
                <a:spcPct val="200000"/>
              </a:lnSpc>
              <a:buFont typeface="Arial" panose="020B0604020202020204" pitchFamily="34" charset="0"/>
              <a:buChar char="•"/>
            </a:pPr>
            <a:r>
              <a:rPr lang="en-GB" sz="2400" dirty="0">
                <a:latin typeface="+mn-lt"/>
              </a:rPr>
              <a:t>Reversed Brainstorming</a:t>
            </a:r>
          </a:p>
          <a:p>
            <a:pPr marL="285750" indent="-285750">
              <a:lnSpc>
                <a:spcPct val="200000"/>
              </a:lnSpc>
              <a:buFont typeface="Arial" panose="020B0604020202020204" pitchFamily="34" charset="0"/>
              <a:buChar char="•"/>
            </a:pPr>
            <a:r>
              <a:rPr lang="en-GB" sz="2400" dirty="0">
                <a:latin typeface="+mn-lt"/>
              </a:rPr>
              <a:t>Mind maps</a:t>
            </a:r>
          </a:p>
          <a:p>
            <a:pPr marL="285750" indent="-285750">
              <a:lnSpc>
                <a:spcPct val="200000"/>
              </a:lnSpc>
              <a:buFont typeface="Arial" panose="020B0604020202020204" pitchFamily="34" charset="0"/>
              <a:buChar char="•"/>
            </a:pPr>
            <a:r>
              <a:rPr lang="en-GB" sz="2400" dirty="0">
                <a:latin typeface="+mn-lt"/>
              </a:rPr>
              <a:t>Lotus Blossom Diagram</a:t>
            </a:r>
          </a:p>
          <a:p>
            <a:pPr marL="285750" indent="-285750">
              <a:lnSpc>
                <a:spcPct val="200000"/>
              </a:lnSpc>
              <a:buFont typeface="Arial" panose="020B0604020202020204" pitchFamily="34" charset="0"/>
              <a:buChar char="•"/>
            </a:pPr>
            <a:endParaRPr lang="en-GB" sz="2400" dirty="0">
              <a:latin typeface="+mn-lt"/>
            </a:endParaRPr>
          </a:p>
        </p:txBody>
      </p:sp>
    </p:spTree>
    <p:extLst>
      <p:ext uri="{BB962C8B-B14F-4D97-AF65-F5344CB8AC3E}">
        <p14:creationId xmlns:p14="http://schemas.microsoft.com/office/powerpoint/2010/main" val="11344050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Design Thinking - Ideation</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pic>
        <p:nvPicPr>
          <p:cNvPr id="4" name="Picture 3">
            <a:extLst>
              <a:ext uri="{FF2B5EF4-FFF2-40B4-BE49-F238E27FC236}">
                <a16:creationId xmlns:a16="http://schemas.microsoft.com/office/drawing/2014/main" id="{C059AB05-0E79-A808-B217-07CDB9AA17AF}"/>
              </a:ext>
            </a:extLst>
          </p:cNvPr>
          <p:cNvPicPr>
            <a:picLocks noChangeAspect="1"/>
          </p:cNvPicPr>
          <p:nvPr/>
        </p:nvPicPr>
        <p:blipFill>
          <a:blip r:embed="rId3"/>
          <a:stretch>
            <a:fillRect/>
          </a:stretch>
        </p:blipFill>
        <p:spPr>
          <a:xfrm>
            <a:off x="2733403" y="923670"/>
            <a:ext cx="6548438" cy="5433810"/>
          </a:xfrm>
          <a:prstGeom prst="rect">
            <a:avLst/>
          </a:prstGeom>
        </p:spPr>
      </p:pic>
    </p:spTree>
    <p:extLst>
      <p:ext uri="{BB962C8B-B14F-4D97-AF65-F5344CB8AC3E}">
        <p14:creationId xmlns:p14="http://schemas.microsoft.com/office/powerpoint/2010/main" val="18227028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Design Thinking - Prototyping</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sp>
        <p:nvSpPr>
          <p:cNvPr id="2" name="TextBox 1">
            <a:extLst>
              <a:ext uri="{FF2B5EF4-FFF2-40B4-BE49-F238E27FC236}">
                <a16:creationId xmlns:a16="http://schemas.microsoft.com/office/drawing/2014/main" id="{BE8237CE-6DF1-E2A7-8F25-E8CBA275E2A8}"/>
              </a:ext>
            </a:extLst>
          </p:cNvPr>
          <p:cNvSpPr txBox="1"/>
          <p:nvPr/>
        </p:nvSpPr>
        <p:spPr>
          <a:xfrm>
            <a:off x="614723" y="1311086"/>
            <a:ext cx="10995852" cy="1384995"/>
          </a:xfrm>
          <a:prstGeom prst="rect">
            <a:avLst/>
          </a:prstGeom>
          <a:noFill/>
        </p:spPr>
        <p:txBody>
          <a:bodyPr wrap="square" rtlCol="0">
            <a:spAutoFit/>
          </a:bodyPr>
          <a:lstStyle/>
          <a:p>
            <a:r>
              <a:rPr lang="en-GB" sz="2800" dirty="0"/>
              <a:t>In Design Thinking a ‘prototype’ is </a:t>
            </a:r>
            <a:br>
              <a:rPr lang="en-GB" sz="2800" dirty="0"/>
            </a:br>
            <a:r>
              <a:rPr lang="en-GB" sz="2800" dirty="0"/>
              <a:t>anything that allows us to visualize the final system and reason about it.</a:t>
            </a:r>
          </a:p>
          <a:p>
            <a:endParaRPr lang="en-GB" sz="2800" dirty="0"/>
          </a:p>
        </p:txBody>
      </p:sp>
      <p:sp>
        <p:nvSpPr>
          <p:cNvPr id="4" name="TextBox 3">
            <a:extLst>
              <a:ext uri="{FF2B5EF4-FFF2-40B4-BE49-F238E27FC236}">
                <a16:creationId xmlns:a16="http://schemas.microsoft.com/office/drawing/2014/main" id="{B97EDE64-700E-3994-F9FD-5204B84862CC}"/>
              </a:ext>
            </a:extLst>
          </p:cNvPr>
          <p:cNvSpPr txBox="1"/>
          <p:nvPr/>
        </p:nvSpPr>
        <p:spPr>
          <a:xfrm>
            <a:off x="614723" y="2521115"/>
            <a:ext cx="6410325" cy="3416320"/>
          </a:xfrm>
          <a:prstGeom prst="rect">
            <a:avLst/>
          </a:prstGeom>
          <a:noFill/>
        </p:spPr>
        <p:txBody>
          <a:bodyPr wrap="square" rtlCol="0">
            <a:spAutoFit/>
          </a:bodyPr>
          <a:lstStyle/>
          <a:p>
            <a:r>
              <a:rPr lang="en-GB" sz="2400" dirty="0"/>
              <a:t>Examples</a:t>
            </a:r>
          </a:p>
          <a:p>
            <a:pPr marL="285750" indent="-285750">
              <a:buFont typeface="Arial" panose="020B0604020202020204" pitchFamily="34" charset="0"/>
              <a:buChar char="•"/>
            </a:pPr>
            <a:r>
              <a:rPr lang="en-GB" sz="2400" dirty="0"/>
              <a:t>Sketch</a:t>
            </a:r>
          </a:p>
          <a:p>
            <a:pPr marL="285750" indent="-285750">
              <a:buFont typeface="Arial" panose="020B0604020202020204" pitchFamily="34" charset="0"/>
              <a:buChar char="•"/>
            </a:pPr>
            <a:r>
              <a:rPr lang="en-GB" sz="2400" dirty="0"/>
              <a:t>CAD model</a:t>
            </a:r>
          </a:p>
          <a:p>
            <a:pPr marL="285750" indent="-285750">
              <a:buFont typeface="Arial" panose="020B0604020202020204" pitchFamily="34" charset="0"/>
              <a:buChar char="•"/>
            </a:pPr>
            <a:r>
              <a:rPr lang="en-GB" sz="2400" dirty="0"/>
              <a:t>Visualisation</a:t>
            </a:r>
          </a:p>
          <a:p>
            <a:pPr marL="285750" indent="-285750">
              <a:buFont typeface="Arial" panose="020B0604020202020204" pitchFamily="34" charset="0"/>
              <a:buChar char="•"/>
            </a:pPr>
            <a:r>
              <a:rPr lang="en-GB" sz="2400" dirty="0"/>
              <a:t>Physics simulation</a:t>
            </a:r>
          </a:p>
          <a:p>
            <a:pPr marL="285750" indent="-285750">
              <a:buFont typeface="Arial" panose="020B0604020202020204" pitchFamily="34" charset="0"/>
              <a:buChar char="•"/>
            </a:pPr>
            <a:r>
              <a:rPr lang="en-GB" sz="2400" dirty="0"/>
              <a:t>Bench top lab test</a:t>
            </a:r>
          </a:p>
          <a:p>
            <a:pPr marL="285750" indent="-285750">
              <a:buFont typeface="Arial" panose="020B0604020202020204" pitchFamily="34" charset="0"/>
              <a:buChar char="•"/>
            </a:pPr>
            <a:r>
              <a:rPr lang="en-GB" sz="2400" dirty="0"/>
              <a:t>Mock up</a:t>
            </a:r>
          </a:p>
          <a:p>
            <a:pPr marL="285750" indent="-285750">
              <a:buFont typeface="Arial" panose="020B0604020202020204" pitchFamily="34" charset="0"/>
              <a:buChar char="•"/>
            </a:pPr>
            <a:r>
              <a:rPr lang="en-GB" sz="2400" dirty="0"/>
              <a:t>Scale model (full/partial/non functional)</a:t>
            </a:r>
          </a:p>
          <a:p>
            <a:pPr marL="285750" indent="-285750">
              <a:buFont typeface="Arial" panose="020B0604020202020204" pitchFamily="34" charset="0"/>
              <a:buChar char="•"/>
            </a:pPr>
            <a:r>
              <a:rPr lang="en-GB" sz="2400" dirty="0"/>
              <a:t>Working prototype</a:t>
            </a:r>
          </a:p>
        </p:txBody>
      </p:sp>
    </p:spTree>
    <p:extLst>
      <p:ext uri="{BB962C8B-B14F-4D97-AF65-F5344CB8AC3E}">
        <p14:creationId xmlns:p14="http://schemas.microsoft.com/office/powerpoint/2010/main" val="37292376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Design Thinking – Prototyping Principles</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sp>
        <p:nvSpPr>
          <p:cNvPr id="4" name="TextBox 3">
            <a:extLst>
              <a:ext uri="{FF2B5EF4-FFF2-40B4-BE49-F238E27FC236}">
                <a16:creationId xmlns:a16="http://schemas.microsoft.com/office/drawing/2014/main" id="{B97EDE64-700E-3994-F9FD-5204B84862CC}"/>
              </a:ext>
            </a:extLst>
          </p:cNvPr>
          <p:cNvSpPr txBox="1"/>
          <p:nvPr/>
        </p:nvSpPr>
        <p:spPr>
          <a:xfrm>
            <a:off x="1926531" y="2008335"/>
            <a:ext cx="8938693" cy="3416320"/>
          </a:xfrm>
          <a:prstGeom prst="rect">
            <a:avLst/>
          </a:prstGeom>
          <a:noFill/>
        </p:spPr>
        <p:txBody>
          <a:bodyPr wrap="square" rtlCol="0">
            <a:spAutoFit/>
          </a:bodyPr>
          <a:lstStyle/>
          <a:p>
            <a:pPr marL="285750" indent="-285750">
              <a:buFont typeface="Arial" panose="020B0604020202020204" pitchFamily="34" charset="0"/>
              <a:buChar char="•"/>
            </a:pPr>
            <a:r>
              <a:rPr lang="en-GB" sz="2400" dirty="0"/>
              <a:t>Start building something: if in doubt start with a sketch.</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Do not get attached to the prototype. </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Identify the relevant elements.</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Do not complicate yourself unnecessarily.</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Do not lose sight of the user.</a:t>
            </a:r>
          </a:p>
        </p:txBody>
      </p:sp>
    </p:spTree>
    <p:extLst>
      <p:ext uri="{BB962C8B-B14F-4D97-AF65-F5344CB8AC3E}">
        <p14:creationId xmlns:p14="http://schemas.microsoft.com/office/powerpoint/2010/main" val="19424995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Design Thinking - Testing</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sp>
        <p:nvSpPr>
          <p:cNvPr id="4" name="TextBox 3">
            <a:extLst>
              <a:ext uri="{FF2B5EF4-FFF2-40B4-BE49-F238E27FC236}">
                <a16:creationId xmlns:a16="http://schemas.microsoft.com/office/drawing/2014/main" id="{8C0DC9D3-B9AD-FF14-CBA3-ED6104481543}"/>
              </a:ext>
            </a:extLst>
          </p:cNvPr>
          <p:cNvSpPr txBox="1"/>
          <p:nvPr/>
        </p:nvSpPr>
        <p:spPr>
          <a:xfrm>
            <a:off x="796940" y="3159785"/>
            <a:ext cx="10753805" cy="954107"/>
          </a:xfrm>
          <a:prstGeom prst="rect">
            <a:avLst/>
          </a:prstGeom>
          <a:noFill/>
        </p:spPr>
        <p:txBody>
          <a:bodyPr wrap="square">
            <a:spAutoFit/>
          </a:bodyPr>
          <a:lstStyle/>
          <a:p>
            <a:r>
              <a:rPr lang="en-GB" sz="2800" dirty="0"/>
              <a:t>Once the prototype has been made, we test it. </a:t>
            </a:r>
          </a:p>
          <a:p>
            <a:r>
              <a:rPr lang="en-GB" sz="2800" dirty="0"/>
              <a:t>But not before carefully planning the test.</a:t>
            </a:r>
          </a:p>
        </p:txBody>
      </p:sp>
    </p:spTree>
    <p:extLst>
      <p:ext uri="{BB962C8B-B14F-4D97-AF65-F5344CB8AC3E}">
        <p14:creationId xmlns:p14="http://schemas.microsoft.com/office/powerpoint/2010/main" val="27843470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Design Thinking – Testing</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pic>
        <p:nvPicPr>
          <p:cNvPr id="5" name="Picture 4">
            <a:extLst>
              <a:ext uri="{FF2B5EF4-FFF2-40B4-BE49-F238E27FC236}">
                <a16:creationId xmlns:a16="http://schemas.microsoft.com/office/drawing/2014/main" id="{CA23A954-8A2F-35C6-7E06-9C50D26A63DF}"/>
              </a:ext>
            </a:extLst>
          </p:cNvPr>
          <p:cNvPicPr>
            <a:picLocks noChangeAspect="1"/>
          </p:cNvPicPr>
          <p:nvPr/>
        </p:nvPicPr>
        <p:blipFill>
          <a:blip r:embed="rId3"/>
          <a:stretch>
            <a:fillRect/>
          </a:stretch>
        </p:blipFill>
        <p:spPr>
          <a:xfrm>
            <a:off x="2777704" y="1330259"/>
            <a:ext cx="6493923" cy="4672287"/>
          </a:xfrm>
          <a:prstGeom prst="rect">
            <a:avLst/>
          </a:prstGeom>
        </p:spPr>
      </p:pic>
      <p:sp>
        <p:nvSpPr>
          <p:cNvPr id="7" name="TextBox 6">
            <a:extLst>
              <a:ext uri="{FF2B5EF4-FFF2-40B4-BE49-F238E27FC236}">
                <a16:creationId xmlns:a16="http://schemas.microsoft.com/office/drawing/2014/main" id="{742C06E5-C820-7F61-84F2-DC61FDDF42E9}"/>
              </a:ext>
            </a:extLst>
          </p:cNvPr>
          <p:cNvSpPr txBox="1"/>
          <p:nvPr/>
        </p:nvSpPr>
        <p:spPr>
          <a:xfrm>
            <a:off x="3715459" y="2571608"/>
            <a:ext cx="1431985" cy="461665"/>
          </a:xfrm>
          <a:prstGeom prst="rect">
            <a:avLst/>
          </a:prstGeom>
          <a:noFill/>
        </p:spPr>
        <p:txBody>
          <a:bodyPr wrap="square" rtlCol="0">
            <a:spAutoFit/>
          </a:bodyPr>
          <a:lstStyle/>
          <a:p>
            <a:r>
              <a:rPr lang="en-GB" sz="2400" dirty="0"/>
              <a:t>Positives</a:t>
            </a:r>
          </a:p>
        </p:txBody>
      </p:sp>
      <p:sp>
        <p:nvSpPr>
          <p:cNvPr id="8" name="TextBox 7">
            <a:extLst>
              <a:ext uri="{FF2B5EF4-FFF2-40B4-BE49-F238E27FC236}">
                <a16:creationId xmlns:a16="http://schemas.microsoft.com/office/drawing/2014/main" id="{7D63C107-AB87-0269-658D-FE79B1C48D58}"/>
              </a:ext>
            </a:extLst>
          </p:cNvPr>
          <p:cNvSpPr txBox="1"/>
          <p:nvPr/>
        </p:nvSpPr>
        <p:spPr>
          <a:xfrm>
            <a:off x="6674309" y="2557229"/>
            <a:ext cx="1706692" cy="461665"/>
          </a:xfrm>
          <a:prstGeom prst="rect">
            <a:avLst/>
          </a:prstGeom>
          <a:noFill/>
        </p:spPr>
        <p:txBody>
          <a:bodyPr wrap="square" rtlCol="0">
            <a:spAutoFit/>
          </a:bodyPr>
          <a:lstStyle/>
          <a:p>
            <a:r>
              <a:rPr lang="en-GB" sz="2400" dirty="0"/>
              <a:t>Negatives</a:t>
            </a:r>
          </a:p>
        </p:txBody>
      </p:sp>
      <p:sp>
        <p:nvSpPr>
          <p:cNvPr id="9" name="TextBox 8">
            <a:extLst>
              <a:ext uri="{FF2B5EF4-FFF2-40B4-BE49-F238E27FC236}">
                <a16:creationId xmlns:a16="http://schemas.microsoft.com/office/drawing/2014/main" id="{058D2DEE-F748-94BB-5470-9BEBB31F2E0F}"/>
              </a:ext>
            </a:extLst>
          </p:cNvPr>
          <p:cNvSpPr txBox="1"/>
          <p:nvPr/>
        </p:nvSpPr>
        <p:spPr>
          <a:xfrm>
            <a:off x="3706831" y="4380279"/>
            <a:ext cx="1608597" cy="461665"/>
          </a:xfrm>
          <a:prstGeom prst="rect">
            <a:avLst/>
          </a:prstGeom>
          <a:noFill/>
        </p:spPr>
        <p:txBody>
          <a:bodyPr wrap="square" rtlCol="0">
            <a:spAutoFit/>
          </a:bodyPr>
          <a:lstStyle/>
          <a:p>
            <a:r>
              <a:rPr lang="en-GB" sz="2400" dirty="0"/>
              <a:t>Questions</a:t>
            </a:r>
          </a:p>
        </p:txBody>
      </p:sp>
      <p:sp>
        <p:nvSpPr>
          <p:cNvPr id="10" name="TextBox 9">
            <a:extLst>
              <a:ext uri="{FF2B5EF4-FFF2-40B4-BE49-F238E27FC236}">
                <a16:creationId xmlns:a16="http://schemas.microsoft.com/office/drawing/2014/main" id="{9EC4E74A-D2AB-0CD7-4872-9D3B0DCBCF8E}"/>
              </a:ext>
            </a:extLst>
          </p:cNvPr>
          <p:cNvSpPr txBox="1"/>
          <p:nvPr/>
        </p:nvSpPr>
        <p:spPr>
          <a:xfrm>
            <a:off x="6665681" y="4365900"/>
            <a:ext cx="1706692" cy="461665"/>
          </a:xfrm>
          <a:prstGeom prst="rect">
            <a:avLst/>
          </a:prstGeom>
          <a:noFill/>
        </p:spPr>
        <p:txBody>
          <a:bodyPr wrap="square" rtlCol="0">
            <a:spAutoFit/>
          </a:bodyPr>
          <a:lstStyle/>
          <a:p>
            <a:r>
              <a:rPr lang="en-GB" sz="2400" dirty="0"/>
              <a:t>New Ideas</a:t>
            </a:r>
          </a:p>
        </p:txBody>
      </p:sp>
    </p:spTree>
    <p:extLst>
      <p:ext uri="{BB962C8B-B14F-4D97-AF65-F5344CB8AC3E}">
        <p14:creationId xmlns:p14="http://schemas.microsoft.com/office/powerpoint/2010/main" val="3432770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Design Thinking - Iteration</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sp>
        <p:nvSpPr>
          <p:cNvPr id="6" name="TextBox 5">
            <a:extLst>
              <a:ext uri="{FF2B5EF4-FFF2-40B4-BE49-F238E27FC236}">
                <a16:creationId xmlns:a16="http://schemas.microsoft.com/office/drawing/2014/main" id="{25AFA593-B449-BFB8-1250-BD9946DAB030}"/>
              </a:ext>
            </a:extLst>
          </p:cNvPr>
          <p:cNvSpPr txBox="1"/>
          <p:nvPr/>
        </p:nvSpPr>
        <p:spPr>
          <a:xfrm>
            <a:off x="615323" y="2139166"/>
            <a:ext cx="10753805" cy="3046988"/>
          </a:xfrm>
          <a:prstGeom prst="rect">
            <a:avLst/>
          </a:prstGeom>
          <a:noFill/>
        </p:spPr>
        <p:txBody>
          <a:bodyPr wrap="square">
            <a:spAutoFit/>
          </a:bodyPr>
          <a:lstStyle/>
          <a:p>
            <a:pPr marL="342900" indent="-342900">
              <a:buFont typeface="Arial" panose="020B0604020202020204" pitchFamily="34" charset="0"/>
              <a:buChar char="•"/>
            </a:pPr>
            <a:r>
              <a:rPr lang="en-GB" sz="2400" dirty="0"/>
              <a:t>Refine the </a:t>
            </a:r>
            <a:r>
              <a:rPr lang="en-GB" sz="2400" b="1" dirty="0"/>
              <a:t>prototype</a:t>
            </a:r>
            <a:r>
              <a:rPr lang="en-GB" sz="2400" dirty="0"/>
              <a:t> to get even closer to the solution. Sometimes going back to the design board.</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b="1" dirty="0"/>
              <a:t>Identify</a:t>
            </a:r>
            <a:r>
              <a:rPr lang="en-GB" sz="2400" dirty="0"/>
              <a:t> previously unidentified problems.</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Refine analysis of </a:t>
            </a:r>
            <a:r>
              <a:rPr lang="en-GB" sz="2400" b="1" dirty="0"/>
              <a:t>users/stakeholders needs</a:t>
            </a:r>
            <a:r>
              <a:rPr lang="en-GB" sz="2400" dirty="0"/>
              <a:t>.</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Refine the </a:t>
            </a:r>
            <a:r>
              <a:rPr lang="en-GB" sz="2400" b="1" dirty="0"/>
              <a:t>point of view </a:t>
            </a:r>
            <a:r>
              <a:rPr lang="en-GB" sz="2400" dirty="0"/>
              <a:t>created during the definition phase.</a:t>
            </a:r>
          </a:p>
        </p:txBody>
      </p:sp>
    </p:spTree>
    <p:extLst>
      <p:ext uri="{BB962C8B-B14F-4D97-AF65-F5344CB8AC3E}">
        <p14:creationId xmlns:p14="http://schemas.microsoft.com/office/powerpoint/2010/main" val="18319230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Technology Development Framework</a:t>
            </a:r>
          </a:p>
        </p:txBody>
      </p:sp>
      <p:sp>
        <p:nvSpPr>
          <p:cNvPr id="18" name="Content Placeholder 2">
            <a:extLst>
              <a:ext uri="{FF2B5EF4-FFF2-40B4-BE49-F238E27FC236}">
                <a16:creationId xmlns:a16="http://schemas.microsoft.com/office/drawing/2014/main" id="{8B2B2DC7-627B-C55A-318C-E167D77E479E}"/>
              </a:ext>
            </a:extLst>
          </p:cNvPr>
          <p:cNvSpPr>
            <a:spLocks noGrp="1"/>
          </p:cNvSpPr>
          <p:nvPr/>
        </p:nvSpPr>
        <p:spPr bwMode="auto">
          <a:xfrm>
            <a:off x="620366" y="1219921"/>
            <a:ext cx="9101150" cy="4587322"/>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 uri="{FAA26D3D-D897-4be2-8F04-BA451C77F1D7}">
              <ma14:placeholderFlag xmlns="" xmlns:ma14="http://schemas.microsoft.com/office/mac/drawingml/2011/main" xmlns:lc="http://schemas.openxmlformats.org/drawingml/2006/lockedCanva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GB" dirty="0"/>
              <a:t>Technology Readiness Levels (TRL)</a:t>
            </a:r>
          </a:p>
          <a:p>
            <a:pPr lvl="0"/>
            <a:r>
              <a:rPr lang="en-GB" dirty="0"/>
              <a:t>Technology Performance Levels (TPL) </a:t>
            </a:r>
          </a:p>
          <a:p>
            <a:pPr lvl="0"/>
            <a:r>
              <a:rPr lang="en-GB" dirty="0"/>
              <a:t>Technology Development Map</a:t>
            </a:r>
          </a:p>
          <a:p>
            <a:pPr lvl="0"/>
            <a:r>
              <a:rPr lang="en-GB" dirty="0"/>
              <a:t>TRL – TPL – Matrix   </a:t>
            </a:r>
          </a:p>
          <a:p>
            <a:endParaRPr lang="en-US" b="1" i="1" dirty="0"/>
          </a:p>
        </p:txBody>
      </p:sp>
      <p:grpSp>
        <p:nvGrpSpPr>
          <p:cNvPr id="2" name="Group 1">
            <a:extLst>
              <a:ext uri="{FF2B5EF4-FFF2-40B4-BE49-F238E27FC236}">
                <a16:creationId xmlns:a16="http://schemas.microsoft.com/office/drawing/2014/main" id="{AE650F03-1257-CEEA-4D1C-284548AAB6EB}"/>
              </a:ext>
            </a:extLst>
          </p:cNvPr>
          <p:cNvGrpSpPr>
            <a:grpSpLocks noChangeAspect="1"/>
          </p:cNvGrpSpPr>
          <p:nvPr/>
        </p:nvGrpSpPr>
        <p:grpSpPr>
          <a:xfrm>
            <a:off x="6529137" y="1109730"/>
            <a:ext cx="4243712" cy="5242983"/>
            <a:chOff x="0" y="-88072"/>
            <a:chExt cx="2914325" cy="3628832"/>
          </a:xfrm>
        </p:grpSpPr>
        <p:pic>
          <p:nvPicPr>
            <p:cNvPr id="4" name="Picture 3">
              <a:extLst>
                <a:ext uri="{FF2B5EF4-FFF2-40B4-BE49-F238E27FC236}">
                  <a16:creationId xmlns:a16="http://schemas.microsoft.com/office/drawing/2014/main" id="{10395CA6-3450-46CB-1C45-4C7C75D37D47}"/>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12601" r="2136" b="6624"/>
            <a:stretch/>
          </p:blipFill>
          <p:spPr bwMode="auto">
            <a:xfrm>
              <a:off x="184460" y="-88072"/>
              <a:ext cx="2729865" cy="3396615"/>
            </a:xfrm>
            <a:prstGeom prst="rect">
              <a:avLst/>
            </a:prstGeom>
            <a:noFill/>
            <a:ln>
              <a:noFill/>
            </a:ln>
            <a:extLst>
              <a:ext uri="{53640926-AAD7-44D8-BBD7-CCE9431645EC}">
                <a14:shadowObscured xmlns:a14="http://schemas.microsoft.com/office/drawing/2010/main"/>
              </a:ext>
            </a:extLst>
          </p:spPr>
        </p:pic>
        <p:sp>
          <p:nvSpPr>
            <p:cNvPr id="6" name="Text Box 2">
              <a:extLst>
                <a:ext uri="{FF2B5EF4-FFF2-40B4-BE49-F238E27FC236}">
                  <a16:creationId xmlns:a16="http://schemas.microsoft.com/office/drawing/2014/main" id="{FEA0B09E-D9C2-B1A1-51EF-7812CC9DFD60}"/>
                </a:ext>
              </a:extLst>
            </p:cNvPr>
            <p:cNvSpPr txBox="1">
              <a:spLocks noChangeArrowheads="1"/>
            </p:cNvSpPr>
            <p:nvPr/>
          </p:nvSpPr>
          <p:spPr bwMode="auto">
            <a:xfrm rot="16200000">
              <a:off x="-1128077" y="2040255"/>
              <a:ext cx="2377440" cy="121285"/>
            </a:xfrm>
            <a:prstGeom prst="rect">
              <a:avLst/>
            </a:prstGeom>
            <a:solidFill>
              <a:schemeClr val="bg1"/>
            </a:solidFill>
            <a:ln w="9525">
              <a:noFill/>
              <a:miter lim="800000"/>
              <a:headEnd/>
              <a:tailEnd/>
            </a:ln>
          </p:spPr>
          <p:txBody>
            <a:bodyPr rot="0" vert="horz" wrap="square" lIns="0" tIns="0" rIns="0" bIns="0" anchor="t" anchorCtr="0">
              <a:noAutofit/>
            </a:bodyPr>
            <a:lstStyle/>
            <a:p>
              <a:pPr marL="0" marR="0" algn="ctr">
                <a:spcBef>
                  <a:spcPts val="0"/>
                </a:spcBef>
                <a:spcAft>
                  <a:spcPts val="0"/>
                </a:spcAft>
              </a:pPr>
              <a:r>
                <a:rPr lang="en-US" sz="800">
                  <a:effectLst/>
                  <a:latin typeface="Calibri" panose="020F0502020204030204" pitchFamily="34" charset="0"/>
                  <a:ea typeface="Arial" panose="020B0604020202020204" pitchFamily="34" charset="0"/>
                  <a:cs typeface="Times New Roman" panose="02020603050405020304" pitchFamily="18" charset="0"/>
                </a:rPr>
                <a:t>Technology Performance Levels (TPL)</a:t>
              </a:r>
              <a:endParaRPr lang="en-US" sz="1200">
                <a:effectLst/>
                <a:latin typeface="Arial" panose="020B0604020202020204" pitchFamily="34" charset="0"/>
                <a:ea typeface="Arial" panose="020B0604020202020204" pitchFamily="34" charset="0"/>
                <a:cs typeface="Times New Roman" panose="02020603050405020304" pitchFamily="18" charset="0"/>
              </a:endParaRPr>
            </a:p>
          </p:txBody>
        </p:sp>
        <p:sp>
          <p:nvSpPr>
            <p:cNvPr id="7" name="Text Box 2">
              <a:extLst>
                <a:ext uri="{FF2B5EF4-FFF2-40B4-BE49-F238E27FC236}">
                  <a16:creationId xmlns:a16="http://schemas.microsoft.com/office/drawing/2014/main" id="{EAAF99AA-5DBF-685C-48EC-D6734BDD315B}"/>
                </a:ext>
              </a:extLst>
            </p:cNvPr>
            <p:cNvSpPr txBox="1">
              <a:spLocks noChangeArrowheads="1"/>
            </p:cNvSpPr>
            <p:nvPr/>
          </p:nvSpPr>
          <p:spPr bwMode="auto">
            <a:xfrm>
              <a:off x="184468" y="3419475"/>
              <a:ext cx="2408555" cy="121285"/>
            </a:xfrm>
            <a:prstGeom prst="rect">
              <a:avLst/>
            </a:prstGeom>
            <a:solidFill>
              <a:schemeClr val="bg1"/>
            </a:solidFill>
            <a:ln w="9525">
              <a:noFill/>
              <a:miter lim="800000"/>
              <a:headEnd/>
              <a:tailEnd/>
            </a:ln>
          </p:spPr>
          <p:txBody>
            <a:bodyPr rot="0" vert="horz" wrap="square" lIns="0" tIns="0" rIns="0" bIns="0" anchor="t" anchorCtr="0">
              <a:noAutofit/>
            </a:bodyPr>
            <a:lstStyle/>
            <a:p>
              <a:pPr marL="0" marR="0" algn="ctr">
                <a:spcBef>
                  <a:spcPts val="0"/>
                </a:spcBef>
                <a:spcAft>
                  <a:spcPts val="0"/>
                </a:spcAft>
              </a:pPr>
              <a:r>
                <a:rPr lang="en-US" sz="800">
                  <a:effectLst/>
                  <a:latin typeface="Calibri" panose="020F0502020204030204" pitchFamily="34" charset="0"/>
                  <a:ea typeface="Arial" panose="020B0604020202020204" pitchFamily="34" charset="0"/>
                  <a:cs typeface="Times New Roman" panose="02020603050405020304" pitchFamily="18" charset="0"/>
                </a:rPr>
                <a:t>Technology Readiness Levels (TRL)</a:t>
              </a:r>
              <a:endParaRPr lang="en-US" sz="1200">
                <a:effectLst/>
                <a:latin typeface="Arial" panose="020B0604020202020204" pitchFamily="34" charset="0"/>
                <a:ea typeface="Arial" panose="020B0604020202020204" pitchFamily="34" charset="0"/>
                <a:cs typeface="Times New Roman" panose="02020603050405020304" pitchFamily="18" charset="0"/>
              </a:endParaRPr>
            </a:p>
          </p:txBody>
        </p:sp>
      </p:grpSp>
    </p:spTree>
    <p:extLst>
      <p:ext uri="{BB962C8B-B14F-4D97-AF65-F5344CB8AC3E}">
        <p14:creationId xmlns:p14="http://schemas.microsoft.com/office/powerpoint/2010/main" val="185691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Technology Development Framework</a:t>
            </a:r>
          </a:p>
        </p:txBody>
      </p:sp>
      <p:pic>
        <p:nvPicPr>
          <p:cNvPr id="10" name="Picture 9">
            <a:extLst>
              <a:ext uri="{FF2B5EF4-FFF2-40B4-BE49-F238E27FC236}">
                <a16:creationId xmlns:a16="http://schemas.microsoft.com/office/drawing/2014/main" id="{167AD43E-6F79-AC9B-A704-E2609C73631C}"/>
              </a:ext>
            </a:extLst>
          </p:cNvPr>
          <p:cNvPicPr>
            <a:picLocks noChangeAspect="1"/>
          </p:cNvPicPr>
          <p:nvPr/>
        </p:nvPicPr>
        <p:blipFill>
          <a:blip r:embed="rId2"/>
          <a:stretch>
            <a:fillRect/>
          </a:stretch>
        </p:blipFill>
        <p:spPr>
          <a:xfrm>
            <a:off x="2896576" y="946483"/>
            <a:ext cx="5744165" cy="5529189"/>
          </a:xfrm>
          <a:prstGeom prst="rect">
            <a:avLst/>
          </a:prstGeom>
        </p:spPr>
      </p:pic>
    </p:spTree>
    <p:extLst>
      <p:ext uri="{BB962C8B-B14F-4D97-AF65-F5344CB8AC3E}">
        <p14:creationId xmlns:p14="http://schemas.microsoft.com/office/powerpoint/2010/main" val="429263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599569-066E-4F92-BD1D-0977305DE8C6}"/>
              </a:ext>
            </a:extLst>
          </p:cNvPr>
          <p:cNvSpPr>
            <a:spLocks noGrp="1"/>
          </p:cNvSpPr>
          <p:nvPr>
            <p:ph type="title"/>
          </p:nvPr>
        </p:nvSpPr>
        <p:spPr>
          <a:xfrm>
            <a:off x="477485" y="-24500"/>
            <a:ext cx="4283176" cy="812588"/>
          </a:xfrm>
        </p:spPr>
        <p:txBody>
          <a:bodyPr/>
          <a:lstStyle/>
          <a:p>
            <a:r>
              <a:rPr lang="en-US" dirty="0"/>
              <a:t>Agenda 1.0</a:t>
            </a:r>
            <a:endParaRPr lang="en-US" dirty="0">
              <a:solidFill>
                <a:srgbClr val="FF0000"/>
              </a:solidFill>
            </a:endParaRPr>
          </a:p>
        </p:txBody>
      </p:sp>
      <p:sp>
        <p:nvSpPr>
          <p:cNvPr id="11" name="Content Placeholder 10">
            <a:extLst>
              <a:ext uri="{FF2B5EF4-FFF2-40B4-BE49-F238E27FC236}">
                <a16:creationId xmlns:a16="http://schemas.microsoft.com/office/drawing/2014/main" id="{F3FF312A-43F3-4463-9716-E89472D3529A}"/>
              </a:ext>
            </a:extLst>
          </p:cNvPr>
          <p:cNvSpPr>
            <a:spLocks noGrp="1"/>
          </p:cNvSpPr>
          <p:nvPr>
            <p:ph sz="quarter" idx="10"/>
          </p:nvPr>
        </p:nvSpPr>
        <p:spPr>
          <a:xfrm>
            <a:off x="477485" y="1380927"/>
            <a:ext cx="4989900" cy="4790561"/>
          </a:xfrm>
        </p:spPr>
        <p:txBody>
          <a:bodyPr/>
          <a:lstStyle/>
          <a:p>
            <a:pPr marL="0" indent="0">
              <a:spcBef>
                <a:spcPct val="0"/>
              </a:spcBef>
              <a:buNone/>
            </a:pPr>
            <a:r>
              <a:rPr lang="en-US" sz="2799" dirty="0"/>
              <a:t>Webinar 1. – May 10, 2023</a:t>
            </a:r>
          </a:p>
          <a:p>
            <a:pPr marL="514196" indent="-514196">
              <a:spcBef>
                <a:spcPts val="1200"/>
              </a:spcBef>
              <a:buFont typeface="+mj-lt"/>
              <a:buAutoNum type="arabicPeriod"/>
            </a:pPr>
            <a:r>
              <a:rPr lang="en-US" sz="2799" dirty="0"/>
              <a:t>Introductions</a:t>
            </a:r>
          </a:p>
          <a:p>
            <a:pPr marL="514196" indent="-514196">
              <a:spcBef>
                <a:spcPts val="1200"/>
              </a:spcBef>
              <a:buAutoNum type="arabicPeriod"/>
            </a:pPr>
            <a:r>
              <a:rPr lang="en-US" sz="2799" dirty="0"/>
              <a:t>Innovation Process</a:t>
            </a:r>
          </a:p>
          <a:p>
            <a:pPr marL="514196" indent="-514196">
              <a:spcBef>
                <a:spcPts val="1200"/>
              </a:spcBef>
              <a:buAutoNum type="arabicPeriod"/>
            </a:pPr>
            <a:r>
              <a:rPr lang="en-US" sz="2799" dirty="0"/>
              <a:t>TRIZ</a:t>
            </a:r>
          </a:p>
          <a:p>
            <a:pPr marL="514196" indent="-514196">
              <a:spcBef>
                <a:spcPts val="1200"/>
              </a:spcBef>
              <a:buAutoNum type="arabicPeriod"/>
            </a:pPr>
            <a:r>
              <a:rPr lang="en-US" sz="2799" dirty="0"/>
              <a:t>TRIZ in Wave Energy</a:t>
            </a:r>
          </a:p>
          <a:p>
            <a:pPr marL="514196" indent="-514196">
              <a:spcBef>
                <a:spcPts val="1200"/>
              </a:spcBef>
              <a:buAutoNum type="arabicPeriod"/>
            </a:pPr>
            <a:endParaRPr lang="en-US" sz="2799" dirty="0"/>
          </a:p>
          <a:p>
            <a:pPr marL="514196" indent="-514196">
              <a:spcBef>
                <a:spcPts val="1200"/>
              </a:spcBef>
              <a:buAutoNum type="arabicPeriod"/>
            </a:pPr>
            <a:r>
              <a:rPr lang="en-US" sz="2799" dirty="0"/>
              <a:t>Q&amp;A</a:t>
            </a:r>
          </a:p>
          <a:p>
            <a:pPr marL="0" indent="0">
              <a:buNone/>
            </a:pPr>
            <a:endParaRPr lang="en-US" dirty="0"/>
          </a:p>
        </p:txBody>
      </p:sp>
      <p:sp>
        <p:nvSpPr>
          <p:cNvPr id="3" name="Content Placeholder 10">
            <a:extLst>
              <a:ext uri="{FF2B5EF4-FFF2-40B4-BE49-F238E27FC236}">
                <a16:creationId xmlns:a16="http://schemas.microsoft.com/office/drawing/2014/main" id="{BA942305-4619-6A38-F7D4-C1E58AA2B38B}"/>
              </a:ext>
            </a:extLst>
          </p:cNvPr>
          <p:cNvSpPr txBox="1">
            <a:spLocks/>
          </p:cNvSpPr>
          <p:nvPr/>
        </p:nvSpPr>
        <p:spPr bwMode="auto">
          <a:xfrm>
            <a:off x="5335541" y="1380926"/>
            <a:ext cx="6654044" cy="47905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8" rIns="91416" bIns="45708"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600" kern="1200">
                <a:solidFill>
                  <a:schemeClr val="bg1"/>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chemeClr val="bg1"/>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chemeClr val="bg1"/>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chemeClr val="bg1"/>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chemeClr val="bg1"/>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None/>
            </a:pPr>
            <a:r>
              <a:rPr lang="en-US" sz="2799" dirty="0">
                <a:solidFill>
                  <a:schemeClr val="tx1"/>
                </a:solidFill>
              </a:rPr>
              <a:t>Webinar 2. – January 24, 2024</a:t>
            </a:r>
          </a:p>
          <a:p>
            <a:pPr marL="514196" indent="-514196">
              <a:spcBef>
                <a:spcPts val="1200"/>
              </a:spcBef>
              <a:buFont typeface="+mj-lt"/>
              <a:buAutoNum type="arabicPeriod"/>
            </a:pPr>
            <a:r>
              <a:rPr lang="en-US" sz="2799" dirty="0">
                <a:solidFill>
                  <a:schemeClr val="tx1"/>
                </a:solidFill>
              </a:rPr>
              <a:t>Introductions &amp; Context</a:t>
            </a:r>
          </a:p>
          <a:p>
            <a:pPr marL="514196" indent="-514196">
              <a:spcBef>
                <a:spcPts val="1200"/>
              </a:spcBef>
              <a:buAutoNum type="arabicPeriod"/>
            </a:pPr>
            <a:r>
              <a:rPr lang="en-US" sz="2799" dirty="0">
                <a:solidFill>
                  <a:schemeClr val="tx1"/>
                </a:solidFill>
              </a:rPr>
              <a:t>Innovation Process</a:t>
            </a:r>
          </a:p>
          <a:p>
            <a:pPr marL="514196" indent="-514196">
              <a:spcBef>
                <a:spcPts val="1200"/>
              </a:spcBef>
              <a:buAutoNum type="arabicPeriod"/>
            </a:pPr>
            <a:r>
              <a:rPr lang="en-US" sz="2799" dirty="0">
                <a:solidFill>
                  <a:schemeClr val="tx1"/>
                </a:solidFill>
              </a:rPr>
              <a:t>TRIZ</a:t>
            </a:r>
          </a:p>
          <a:p>
            <a:pPr marL="514196" indent="-514196">
              <a:spcBef>
                <a:spcPts val="1200"/>
              </a:spcBef>
              <a:buAutoNum type="arabicPeriod"/>
            </a:pPr>
            <a:r>
              <a:rPr lang="en-US" sz="2799" dirty="0">
                <a:solidFill>
                  <a:schemeClr val="tx1"/>
                </a:solidFill>
              </a:rPr>
              <a:t>TRIZ in Wave Energy</a:t>
            </a:r>
          </a:p>
          <a:p>
            <a:pPr marL="514196" indent="-514196">
              <a:spcBef>
                <a:spcPts val="1200"/>
              </a:spcBef>
              <a:buFont typeface="Arial" charset="0"/>
              <a:buAutoNum type="arabicPeriod"/>
            </a:pPr>
            <a:r>
              <a:rPr lang="en-US" sz="2799" dirty="0">
                <a:solidFill>
                  <a:schemeClr val="tx1"/>
                </a:solidFill>
              </a:rPr>
              <a:t>TRIZ in Wave Energy – Example </a:t>
            </a:r>
          </a:p>
          <a:p>
            <a:pPr marL="514196" indent="-514196">
              <a:spcBef>
                <a:spcPts val="1200"/>
              </a:spcBef>
              <a:buFont typeface="Arial" charset="0"/>
              <a:buAutoNum type="arabicPeriod"/>
            </a:pPr>
            <a:r>
              <a:rPr lang="en-US" sz="2799" dirty="0">
                <a:solidFill>
                  <a:schemeClr val="tx1"/>
                </a:solidFill>
              </a:rPr>
              <a:t>Q&amp;A</a:t>
            </a:r>
          </a:p>
          <a:p>
            <a:pPr marL="0" indent="0">
              <a:buNone/>
            </a:pPr>
            <a:endParaRPr lang="en-US" sz="2599" dirty="0"/>
          </a:p>
        </p:txBody>
      </p:sp>
      <p:sp>
        <p:nvSpPr>
          <p:cNvPr id="4" name="Title 4">
            <a:extLst>
              <a:ext uri="{FF2B5EF4-FFF2-40B4-BE49-F238E27FC236}">
                <a16:creationId xmlns:a16="http://schemas.microsoft.com/office/drawing/2014/main" id="{CCC09500-A52E-7CCD-40AF-A2FFF4873539}"/>
              </a:ext>
            </a:extLst>
          </p:cNvPr>
          <p:cNvSpPr txBox="1">
            <a:spLocks/>
          </p:cNvSpPr>
          <p:nvPr/>
        </p:nvSpPr>
        <p:spPr bwMode="auto">
          <a:xfrm>
            <a:off x="5335541" y="-24500"/>
            <a:ext cx="3937928" cy="812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8" rIns="91416" bIns="45708" numCol="1" anchor="ctr" anchorCtr="0" compatLnSpc="1">
            <a:prstTxWarp prst="textNoShape">
              <a:avLst/>
            </a:prstTxWarp>
          </a:bodyPr>
          <a:lstStyle>
            <a:lvl1pPr algn="l" defTabSz="457200" rtl="0" eaLnBrk="1" fontAlgn="base" hangingPunct="1">
              <a:spcBef>
                <a:spcPct val="0"/>
              </a:spcBef>
              <a:spcAft>
                <a:spcPct val="0"/>
              </a:spcAft>
              <a:defRPr lang="en-US" sz="3300" b="1" kern="1200">
                <a:solidFill>
                  <a:schemeClr val="bg1"/>
                </a:solidFill>
                <a:latin typeface="+mj-lt"/>
                <a:ea typeface="ヒラギノ角ゴ Pro W3" charset="0"/>
                <a:cs typeface="Arial"/>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a:lstStyle>
          <a:p>
            <a:r>
              <a:rPr lang="en-US" sz="3299" dirty="0">
                <a:solidFill>
                  <a:schemeClr val="tx1"/>
                </a:solidFill>
              </a:rPr>
              <a:t>Agenda 2.0</a:t>
            </a:r>
          </a:p>
        </p:txBody>
      </p:sp>
    </p:spTree>
    <p:extLst>
      <p:ext uri="{BB962C8B-B14F-4D97-AF65-F5344CB8AC3E}">
        <p14:creationId xmlns:p14="http://schemas.microsoft.com/office/powerpoint/2010/main" val="33051704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Technology Development Cost, Time and Risk</a:t>
            </a:r>
          </a:p>
        </p:txBody>
      </p:sp>
      <p:pic>
        <p:nvPicPr>
          <p:cNvPr id="2" name="Picture 4">
            <a:extLst>
              <a:ext uri="{FF2B5EF4-FFF2-40B4-BE49-F238E27FC236}">
                <a16:creationId xmlns:a16="http://schemas.microsoft.com/office/drawing/2014/main" id="{1BC798CD-D9AD-57FE-7F29-EC0DBF4A32EF}"/>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430449" y="5470217"/>
            <a:ext cx="8361045" cy="1060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46E24EF1-CF12-550F-2353-9F78B374E28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329786" y="990785"/>
            <a:ext cx="4367213" cy="4393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186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068FB1-1995-E54D-B7B8-2CBB0B74ACE4}"/>
              </a:ext>
            </a:extLst>
          </p:cNvPr>
          <p:cNvSpPr>
            <a:spLocks noGrp="1"/>
          </p:cNvSpPr>
          <p:nvPr>
            <p:ph type="sldNum" sz="quarter" idx="4"/>
          </p:nvPr>
        </p:nvSpPr>
        <p:spPr>
          <a:xfrm>
            <a:off x="11775005" y="6569492"/>
            <a:ext cx="415654" cy="253403"/>
          </a:xfrm>
          <a:prstGeom prst="rect">
            <a:avLst/>
          </a:prstGeom>
        </p:spPr>
        <p:txBody>
          <a:bodyPr/>
          <a:lstStyle/>
          <a:p>
            <a:pPr defTabSz="554160"/>
            <a:fld id="{00D414F6-50DE-7C4D-9647-F708F2004FA6}" type="slidenum">
              <a:rPr lang="en-US" sz="1092">
                <a:solidFill>
                  <a:prstClr val="white"/>
                </a:solidFill>
              </a:rPr>
              <a:pPr defTabSz="554160"/>
              <a:t>51</a:t>
            </a:fld>
            <a:endParaRPr lang="en-US" sz="1092">
              <a:solidFill>
                <a:prstClr val="white"/>
              </a:solidFill>
            </a:endParaRPr>
          </a:p>
        </p:txBody>
      </p:sp>
      <p:sp>
        <p:nvSpPr>
          <p:cNvPr id="12" name="Text Placeholder 5">
            <a:extLst>
              <a:ext uri="{FF2B5EF4-FFF2-40B4-BE49-F238E27FC236}">
                <a16:creationId xmlns:a16="http://schemas.microsoft.com/office/drawing/2014/main" id="{5FB33444-7E79-2F41-B5D5-93CC9511713A}"/>
              </a:ext>
            </a:extLst>
          </p:cNvPr>
          <p:cNvSpPr txBox="1">
            <a:spLocks/>
          </p:cNvSpPr>
          <p:nvPr/>
        </p:nvSpPr>
        <p:spPr>
          <a:xfrm>
            <a:off x="721473" y="4237216"/>
            <a:ext cx="5003469" cy="4664552"/>
          </a:xfrm>
          <a:prstGeom prst="rect">
            <a:avLst/>
          </a:prstGeom>
        </p:spPr>
        <p:txBody>
          <a:bodyPr lIns="0" tIns="0" rIns="0" bIns="0"/>
          <a:lstStyle>
            <a:lvl1pPr marL="0" eaLnBrk="1" hangingPunct="1">
              <a:defRPr sz="4800" b="0" i="0">
                <a:latin typeface="Franklin Gothic Book" panose="020B0503020102020204" pitchFamily="34"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defTabSz="554160"/>
            <a:endParaRPr lang="en-US" sz="1455">
              <a:solidFill>
                <a:prstClr val="black"/>
              </a:solidFill>
            </a:endParaRPr>
          </a:p>
        </p:txBody>
      </p:sp>
      <p:sp>
        <p:nvSpPr>
          <p:cNvPr id="3" name="Title 1">
            <a:extLst>
              <a:ext uri="{FF2B5EF4-FFF2-40B4-BE49-F238E27FC236}">
                <a16:creationId xmlns:a16="http://schemas.microsoft.com/office/drawing/2014/main" id="{7F1A08D6-0770-B98F-D37F-9096B3808569}"/>
              </a:ext>
            </a:extLst>
          </p:cNvPr>
          <p:cNvSpPr txBox="1">
            <a:spLocks/>
          </p:cNvSpPr>
          <p:nvPr/>
        </p:nvSpPr>
        <p:spPr bwMode="auto">
          <a:xfrm>
            <a:off x="1587" y="895"/>
            <a:ext cx="12185650" cy="3533848"/>
          </a:xfrm>
          <a:prstGeom prst="rect">
            <a:avLst/>
          </a:prstGeom>
          <a:solidFill>
            <a:srgbClr val="43BDBB"/>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57081" tIns="274249" rIns="457081" bIns="274249" numCol="1" anchor="ctr" anchorCtr="0" compatLnSpc="1">
            <a:prstTxWarp prst="textNoShape">
              <a:avLst/>
            </a:prstTxWarp>
          </a:bodyPr>
          <a:lstStyle>
            <a:lvl1pPr algn="l" defTabSz="457200" rtl="0" eaLnBrk="1" fontAlgn="base" hangingPunct="1">
              <a:spcBef>
                <a:spcPct val="0"/>
              </a:spcBef>
              <a:spcAft>
                <a:spcPct val="0"/>
              </a:spcAft>
              <a:defRPr lang="en-US" sz="3486" b="0" i="0" kern="1200">
                <a:solidFill>
                  <a:schemeClr val="bg1"/>
                </a:solidFill>
                <a:latin typeface="Franklin Gothic Medium"/>
                <a:ea typeface="ヒラギノ角ゴ Pro W3" charset="0"/>
                <a:cs typeface="Franklin Gothic Medium"/>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a:lstStyle>
          <a:p>
            <a:r>
              <a:rPr lang="en-US" sz="3199" dirty="0">
                <a:solidFill>
                  <a:schemeClr val="tx1"/>
                </a:solidFill>
              </a:rPr>
              <a:t>TRIZ Example  </a:t>
            </a:r>
          </a:p>
        </p:txBody>
      </p:sp>
    </p:spTree>
    <p:extLst>
      <p:ext uri="{BB962C8B-B14F-4D97-AF65-F5344CB8AC3E}">
        <p14:creationId xmlns:p14="http://schemas.microsoft.com/office/powerpoint/2010/main" val="35599439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TRIZ</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pic>
        <p:nvPicPr>
          <p:cNvPr id="4" name="Picture 3">
            <a:extLst>
              <a:ext uri="{FF2B5EF4-FFF2-40B4-BE49-F238E27FC236}">
                <a16:creationId xmlns:a16="http://schemas.microsoft.com/office/drawing/2014/main" id="{16D33F2A-5B6A-95B9-EE40-10E854EF1287}"/>
              </a:ext>
            </a:extLst>
          </p:cNvPr>
          <p:cNvPicPr>
            <a:picLocks noChangeAspect="1"/>
          </p:cNvPicPr>
          <p:nvPr/>
        </p:nvPicPr>
        <p:blipFill>
          <a:blip r:embed="rId2"/>
          <a:stretch>
            <a:fillRect/>
          </a:stretch>
        </p:blipFill>
        <p:spPr>
          <a:xfrm>
            <a:off x="2001535" y="1219921"/>
            <a:ext cx="8227567" cy="4975216"/>
          </a:xfrm>
          <a:prstGeom prst="rect">
            <a:avLst/>
          </a:prstGeom>
        </p:spPr>
      </p:pic>
    </p:spTree>
    <p:extLst>
      <p:ext uri="{BB962C8B-B14F-4D97-AF65-F5344CB8AC3E}">
        <p14:creationId xmlns:p14="http://schemas.microsoft.com/office/powerpoint/2010/main" val="20355594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TRIZ</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pic>
        <p:nvPicPr>
          <p:cNvPr id="5" name="Picture 4">
            <a:extLst>
              <a:ext uri="{FF2B5EF4-FFF2-40B4-BE49-F238E27FC236}">
                <a16:creationId xmlns:a16="http://schemas.microsoft.com/office/drawing/2014/main" id="{B5BE1F76-5411-8778-C713-58E8D77C117A}"/>
              </a:ext>
            </a:extLst>
          </p:cNvPr>
          <p:cNvPicPr>
            <a:picLocks noChangeAspect="1"/>
          </p:cNvPicPr>
          <p:nvPr/>
        </p:nvPicPr>
        <p:blipFill>
          <a:blip r:embed="rId2"/>
          <a:stretch>
            <a:fillRect/>
          </a:stretch>
        </p:blipFill>
        <p:spPr>
          <a:xfrm>
            <a:off x="1915984" y="1246048"/>
            <a:ext cx="8297433" cy="4944165"/>
          </a:xfrm>
          <a:prstGeom prst="rect">
            <a:avLst/>
          </a:prstGeom>
        </p:spPr>
      </p:pic>
    </p:spTree>
    <p:extLst>
      <p:ext uri="{BB962C8B-B14F-4D97-AF65-F5344CB8AC3E}">
        <p14:creationId xmlns:p14="http://schemas.microsoft.com/office/powerpoint/2010/main" val="25674824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TRIZ</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pic>
        <p:nvPicPr>
          <p:cNvPr id="7" name="Picture 6">
            <a:extLst>
              <a:ext uri="{FF2B5EF4-FFF2-40B4-BE49-F238E27FC236}">
                <a16:creationId xmlns:a16="http://schemas.microsoft.com/office/drawing/2014/main" id="{3FC8ECC3-BFB7-E617-807D-56604AAD7285}"/>
              </a:ext>
            </a:extLst>
          </p:cNvPr>
          <p:cNvPicPr>
            <a:picLocks noChangeAspect="1"/>
          </p:cNvPicPr>
          <p:nvPr/>
        </p:nvPicPr>
        <p:blipFill>
          <a:blip r:embed="rId2"/>
          <a:srcRect l="71264" t="1678" r="-661" b="65340"/>
          <a:stretch/>
        </p:blipFill>
        <p:spPr>
          <a:xfrm>
            <a:off x="1272576" y="1754971"/>
            <a:ext cx="4074487" cy="3261168"/>
          </a:xfrm>
          <a:prstGeom prst="rect">
            <a:avLst/>
          </a:prstGeom>
        </p:spPr>
      </p:pic>
      <p:pic>
        <p:nvPicPr>
          <p:cNvPr id="2" name="Picture 1">
            <a:extLst>
              <a:ext uri="{FF2B5EF4-FFF2-40B4-BE49-F238E27FC236}">
                <a16:creationId xmlns:a16="http://schemas.microsoft.com/office/drawing/2014/main" id="{5B86BC22-B988-44E1-148A-8ECC5FF9EEB0}"/>
              </a:ext>
            </a:extLst>
          </p:cNvPr>
          <p:cNvPicPr>
            <a:picLocks noChangeAspect="1"/>
          </p:cNvPicPr>
          <p:nvPr/>
        </p:nvPicPr>
        <p:blipFill>
          <a:blip r:embed="rId2"/>
          <a:srcRect l="71264" t="34660" r="-661" b="32647"/>
          <a:stretch/>
        </p:blipFill>
        <p:spPr>
          <a:xfrm>
            <a:off x="5936016" y="1749401"/>
            <a:ext cx="4110493" cy="3261168"/>
          </a:xfrm>
          <a:prstGeom prst="rect">
            <a:avLst/>
          </a:prstGeom>
        </p:spPr>
      </p:pic>
    </p:spTree>
    <p:extLst>
      <p:ext uri="{BB962C8B-B14F-4D97-AF65-F5344CB8AC3E}">
        <p14:creationId xmlns:p14="http://schemas.microsoft.com/office/powerpoint/2010/main" val="1589586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068FB1-1995-E54D-B7B8-2CBB0B74ACE4}"/>
              </a:ext>
            </a:extLst>
          </p:cNvPr>
          <p:cNvSpPr>
            <a:spLocks noGrp="1"/>
          </p:cNvSpPr>
          <p:nvPr>
            <p:ph type="sldNum" sz="quarter" idx="4"/>
          </p:nvPr>
        </p:nvSpPr>
        <p:spPr>
          <a:xfrm>
            <a:off x="11775005" y="6569492"/>
            <a:ext cx="415654" cy="253403"/>
          </a:xfrm>
          <a:prstGeom prst="rect">
            <a:avLst/>
          </a:prstGeom>
        </p:spPr>
        <p:txBody>
          <a:bodyPr/>
          <a:lstStyle/>
          <a:p>
            <a:pPr defTabSz="554160"/>
            <a:fld id="{00D414F6-50DE-7C4D-9647-F708F2004FA6}" type="slidenum">
              <a:rPr lang="en-US" sz="1092">
                <a:solidFill>
                  <a:prstClr val="white"/>
                </a:solidFill>
              </a:rPr>
              <a:pPr defTabSz="554160"/>
              <a:t>55</a:t>
            </a:fld>
            <a:endParaRPr lang="en-US" sz="1092">
              <a:solidFill>
                <a:prstClr val="white"/>
              </a:solidFill>
            </a:endParaRPr>
          </a:p>
        </p:txBody>
      </p:sp>
      <p:sp>
        <p:nvSpPr>
          <p:cNvPr id="12" name="Text Placeholder 5">
            <a:extLst>
              <a:ext uri="{FF2B5EF4-FFF2-40B4-BE49-F238E27FC236}">
                <a16:creationId xmlns:a16="http://schemas.microsoft.com/office/drawing/2014/main" id="{5FB33444-7E79-2F41-B5D5-93CC9511713A}"/>
              </a:ext>
            </a:extLst>
          </p:cNvPr>
          <p:cNvSpPr txBox="1">
            <a:spLocks/>
          </p:cNvSpPr>
          <p:nvPr/>
        </p:nvSpPr>
        <p:spPr>
          <a:xfrm>
            <a:off x="721473" y="4237216"/>
            <a:ext cx="5003469" cy="4664552"/>
          </a:xfrm>
          <a:prstGeom prst="rect">
            <a:avLst/>
          </a:prstGeom>
        </p:spPr>
        <p:txBody>
          <a:bodyPr lIns="0" tIns="0" rIns="0" bIns="0"/>
          <a:lstStyle>
            <a:lvl1pPr marL="0" eaLnBrk="1" hangingPunct="1">
              <a:defRPr sz="4800" b="0" i="0">
                <a:latin typeface="Franklin Gothic Book" panose="020B0503020102020204" pitchFamily="34"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defTabSz="554160"/>
            <a:endParaRPr lang="en-US" sz="1455">
              <a:solidFill>
                <a:prstClr val="black"/>
              </a:solidFill>
            </a:endParaRPr>
          </a:p>
        </p:txBody>
      </p:sp>
      <p:sp>
        <p:nvSpPr>
          <p:cNvPr id="3" name="Title 1">
            <a:extLst>
              <a:ext uri="{FF2B5EF4-FFF2-40B4-BE49-F238E27FC236}">
                <a16:creationId xmlns:a16="http://schemas.microsoft.com/office/drawing/2014/main" id="{7F1A08D6-0770-B98F-D37F-9096B3808569}"/>
              </a:ext>
            </a:extLst>
          </p:cNvPr>
          <p:cNvSpPr txBox="1">
            <a:spLocks/>
          </p:cNvSpPr>
          <p:nvPr/>
        </p:nvSpPr>
        <p:spPr bwMode="auto">
          <a:xfrm>
            <a:off x="1587" y="895"/>
            <a:ext cx="12185650" cy="3533848"/>
          </a:xfrm>
          <a:prstGeom prst="rect">
            <a:avLst/>
          </a:prstGeom>
          <a:solidFill>
            <a:srgbClr val="43BDBB"/>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081" tIns="274249" rIns="457081" bIns="274249" numCol="1" anchor="ctr" anchorCtr="0" compatLnSpc="1">
            <a:prstTxWarp prst="textNoShape">
              <a:avLst/>
            </a:prstTxWarp>
          </a:bodyPr>
          <a:lstStyle>
            <a:lvl1pPr algn="l" defTabSz="457200" rtl="0" eaLnBrk="1" fontAlgn="base" hangingPunct="1">
              <a:spcBef>
                <a:spcPct val="0"/>
              </a:spcBef>
              <a:spcAft>
                <a:spcPct val="0"/>
              </a:spcAft>
              <a:defRPr lang="en-US" sz="3486" b="0" i="0" kern="1200">
                <a:solidFill>
                  <a:schemeClr val="bg1"/>
                </a:solidFill>
                <a:latin typeface="Franklin Gothic Medium"/>
                <a:ea typeface="ヒラギノ角ゴ Pro W3" charset="0"/>
                <a:cs typeface="Franklin Gothic Medium"/>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a:lstStyle>
          <a:p>
            <a:r>
              <a:rPr lang="en-US" sz="3199" dirty="0">
                <a:solidFill>
                  <a:schemeClr val="tx1"/>
                </a:solidFill>
              </a:rPr>
              <a:t>TRIZ in Wave Energy – Example  </a:t>
            </a:r>
          </a:p>
        </p:txBody>
      </p:sp>
    </p:spTree>
    <p:extLst>
      <p:ext uri="{BB962C8B-B14F-4D97-AF65-F5344CB8AC3E}">
        <p14:creationId xmlns:p14="http://schemas.microsoft.com/office/powerpoint/2010/main" val="31928462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TRIZ has proven to work in wave energy</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sp>
        <p:nvSpPr>
          <p:cNvPr id="18" name="Content Placeholder 2">
            <a:extLst>
              <a:ext uri="{FF2B5EF4-FFF2-40B4-BE49-F238E27FC236}">
                <a16:creationId xmlns:a16="http://schemas.microsoft.com/office/drawing/2014/main" id="{8B2B2DC7-627B-C55A-318C-E167D77E479E}"/>
              </a:ext>
            </a:extLst>
          </p:cNvPr>
          <p:cNvSpPr>
            <a:spLocks noGrp="1"/>
          </p:cNvSpPr>
          <p:nvPr/>
        </p:nvSpPr>
        <p:spPr bwMode="auto">
          <a:xfrm>
            <a:off x="620366" y="1219921"/>
            <a:ext cx="10143887" cy="4587322"/>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 uri="{FAA26D3D-D897-4be2-8F04-BA451C77F1D7}">
              <ma14:placeholderFlag xmlns="" xmlns:ma14="http://schemas.microsoft.com/office/mac/drawingml/2011/main" xmlns:lc="http://schemas.openxmlformats.org/drawingml/2006/lockedCanva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2800" dirty="0"/>
              <a:t>New technology concepts so far are high quality</a:t>
            </a:r>
          </a:p>
          <a:p>
            <a:pPr lvl="0"/>
            <a:r>
              <a:rPr lang="en-US" sz="2800" dirty="0"/>
              <a:t>Contradictions matrix ‘feels’ familiar to natural problem solvers</a:t>
            </a:r>
          </a:p>
          <a:p>
            <a:pPr lvl="0"/>
            <a:r>
              <a:rPr lang="en-US" sz="2800" dirty="0"/>
              <a:t>Contradictions matrix sometimes leads to known solutions as well as new solutions</a:t>
            </a:r>
          </a:p>
          <a:p>
            <a:pPr lvl="0"/>
            <a:r>
              <a:rPr lang="en-US" sz="2800" dirty="0"/>
              <a:t>Ideality concept &amp; Ideality audit lead to auditable clarification of requirements &amp; to new contradictions &amp; to new ideas </a:t>
            </a:r>
          </a:p>
          <a:p>
            <a:pPr lvl="0"/>
            <a:r>
              <a:rPr lang="en-US" sz="2800" dirty="0"/>
              <a:t>Resolution of limiting contradictions on one WEC archetype led to invention other WEC archetype – jumping archetype boundaries</a:t>
            </a:r>
          </a:p>
          <a:p>
            <a:pPr lvl="0"/>
            <a:endParaRPr lang="en-GB" dirty="0"/>
          </a:p>
          <a:p>
            <a:endParaRPr lang="en-US" b="1" i="1" dirty="0"/>
          </a:p>
        </p:txBody>
      </p:sp>
    </p:spTree>
    <p:extLst>
      <p:ext uri="{BB962C8B-B14F-4D97-AF65-F5344CB8AC3E}">
        <p14:creationId xmlns:p14="http://schemas.microsoft.com/office/powerpoint/2010/main" val="38697686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TRIZ in </a:t>
            </a:r>
            <a:r>
              <a:rPr lang="en-US" sz="3199" dirty="0" err="1"/>
              <a:t>InDEEP</a:t>
            </a:r>
            <a:endParaRPr lang="en-US" sz="3199" dirty="0"/>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sp>
        <p:nvSpPr>
          <p:cNvPr id="18" name="Content Placeholder 2">
            <a:extLst>
              <a:ext uri="{FF2B5EF4-FFF2-40B4-BE49-F238E27FC236}">
                <a16:creationId xmlns:a16="http://schemas.microsoft.com/office/drawing/2014/main" id="{8B2B2DC7-627B-C55A-318C-E167D77E479E}"/>
              </a:ext>
            </a:extLst>
          </p:cNvPr>
          <p:cNvSpPr>
            <a:spLocks noGrp="1"/>
          </p:cNvSpPr>
          <p:nvPr/>
        </p:nvSpPr>
        <p:spPr bwMode="auto">
          <a:xfrm>
            <a:off x="620366" y="1219921"/>
            <a:ext cx="9101150" cy="4587322"/>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 uri="{FAA26D3D-D897-4be2-8F04-BA451C77F1D7}">
              <ma14:placeholderFlag xmlns="" xmlns:ma14="http://schemas.microsoft.com/office/mac/drawingml/2011/main" xmlns:lc="http://schemas.openxmlformats.org/drawingml/2006/lockedCanva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GB" dirty="0"/>
              <a:t>TRIZ is applicable al system levels</a:t>
            </a:r>
          </a:p>
          <a:p>
            <a:pPr lvl="1"/>
            <a:r>
              <a:rPr lang="en-GB" dirty="0"/>
              <a:t>WEC farm</a:t>
            </a:r>
          </a:p>
          <a:p>
            <a:pPr lvl="1"/>
            <a:r>
              <a:rPr lang="en-GB" dirty="0"/>
              <a:t>WEC unit</a:t>
            </a:r>
          </a:p>
          <a:p>
            <a:pPr lvl="1"/>
            <a:r>
              <a:rPr lang="en-GB" dirty="0"/>
              <a:t>WEC sub/sub/sub/system</a:t>
            </a:r>
          </a:p>
          <a:p>
            <a:pPr lvl="1"/>
            <a:r>
              <a:rPr lang="en-GB" dirty="0"/>
              <a:t>WEC component</a:t>
            </a:r>
          </a:p>
          <a:p>
            <a:pPr lvl="1"/>
            <a:r>
              <a:rPr lang="en-GB" dirty="0"/>
              <a:t>WEC operation process</a:t>
            </a:r>
          </a:p>
          <a:p>
            <a:r>
              <a:rPr lang="en-GB" dirty="0" err="1"/>
              <a:t>InDEEP</a:t>
            </a:r>
            <a:endParaRPr lang="en-GB" dirty="0"/>
          </a:p>
          <a:p>
            <a:pPr lvl="1"/>
            <a:r>
              <a:rPr lang="en-GB" dirty="0"/>
              <a:t>DEEC</a:t>
            </a:r>
          </a:p>
          <a:p>
            <a:pPr lvl="1"/>
            <a:r>
              <a:rPr lang="en-GB" dirty="0"/>
              <a:t>DEEC-Tec meta material</a:t>
            </a:r>
          </a:p>
          <a:p>
            <a:pPr lvl="1"/>
            <a:r>
              <a:rPr lang="en-GB" dirty="0"/>
              <a:t>(DEEC-Tec meta material enabled WEC)</a:t>
            </a:r>
          </a:p>
          <a:p>
            <a:endParaRPr lang="en-US" b="1" i="1" dirty="0"/>
          </a:p>
        </p:txBody>
      </p:sp>
    </p:spTree>
    <p:extLst>
      <p:ext uri="{BB962C8B-B14F-4D97-AF65-F5344CB8AC3E}">
        <p14:creationId xmlns:p14="http://schemas.microsoft.com/office/powerpoint/2010/main" val="24018518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solidFill>
                  <a:schemeClr val="tx1"/>
                </a:solidFill>
              </a:rPr>
              <a:t>Forces on a Floating Body</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pic>
        <p:nvPicPr>
          <p:cNvPr id="12" name="Picture 11">
            <a:extLst>
              <a:ext uri="{FF2B5EF4-FFF2-40B4-BE49-F238E27FC236}">
                <a16:creationId xmlns:a16="http://schemas.microsoft.com/office/drawing/2014/main" id="{1680EDD8-A282-6F87-9CB0-30EC4C184F12}"/>
              </a:ext>
            </a:extLst>
          </p:cNvPr>
          <p:cNvPicPr>
            <a:picLocks noChangeAspect="1"/>
          </p:cNvPicPr>
          <p:nvPr/>
        </p:nvPicPr>
        <p:blipFill>
          <a:blip r:embed="rId2"/>
          <a:stretch>
            <a:fillRect/>
          </a:stretch>
        </p:blipFill>
        <p:spPr>
          <a:xfrm>
            <a:off x="472135" y="1599999"/>
            <a:ext cx="4616345" cy="2485725"/>
          </a:xfrm>
          <a:prstGeom prst="rect">
            <a:avLst/>
          </a:prstGeom>
        </p:spPr>
      </p:pic>
      <p:pic>
        <p:nvPicPr>
          <p:cNvPr id="14" name="Picture 13">
            <a:extLst>
              <a:ext uri="{FF2B5EF4-FFF2-40B4-BE49-F238E27FC236}">
                <a16:creationId xmlns:a16="http://schemas.microsoft.com/office/drawing/2014/main" id="{6FFF981F-61CA-9903-1885-D0092401A1E2}"/>
              </a:ext>
            </a:extLst>
          </p:cNvPr>
          <p:cNvPicPr>
            <a:picLocks noChangeAspect="1"/>
          </p:cNvPicPr>
          <p:nvPr/>
        </p:nvPicPr>
        <p:blipFill>
          <a:blip r:embed="rId3"/>
          <a:stretch>
            <a:fillRect/>
          </a:stretch>
        </p:blipFill>
        <p:spPr>
          <a:xfrm>
            <a:off x="5738075" y="1952277"/>
            <a:ext cx="5188576" cy="2624454"/>
          </a:xfrm>
          <a:prstGeom prst="rect">
            <a:avLst/>
          </a:prstGeom>
        </p:spPr>
      </p:pic>
    </p:spTree>
    <p:extLst>
      <p:ext uri="{BB962C8B-B14F-4D97-AF65-F5344CB8AC3E}">
        <p14:creationId xmlns:p14="http://schemas.microsoft.com/office/powerpoint/2010/main" val="369176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solidFill>
                  <a:schemeClr val="tx1"/>
                </a:solidFill>
              </a:rPr>
              <a:t>Forces on a Floating Body</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pic>
        <p:nvPicPr>
          <p:cNvPr id="5" name="Picture 4">
            <a:extLst>
              <a:ext uri="{FF2B5EF4-FFF2-40B4-BE49-F238E27FC236}">
                <a16:creationId xmlns:a16="http://schemas.microsoft.com/office/drawing/2014/main" id="{9D8319A2-53B7-E8F3-BCDC-0205580FC752}"/>
              </a:ext>
            </a:extLst>
          </p:cNvPr>
          <p:cNvPicPr>
            <a:picLocks noChangeAspect="1"/>
          </p:cNvPicPr>
          <p:nvPr/>
        </p:nvPicPr>
        <p:blipFill>
          <a:blip r:embed="rId2"/>
          <a:stretch>
            <a:fillRect/>
          </a:stretch>
        </p:blipFill>
        <p:spPr>
          <a:xfrm>
            <a:off x="1021331" y="1632789"/>
            <a:ext cx="5839098" cy="714744"/>
          </a:xfrm>
          <a:prstGeom prst="rect">
            <a:avLst/>
          </a:prstGeom>
        </p:spPr>
      </p:pic>
      <p:pic>
        <p:nvPicPr>
          <p:cNvPr id="7" name="Picture 6">
            <a:extLst>
              <a:ext uri="{FF2B5EF4-FFF2-40B4-BE49-F238E27FC236}">
                <a16:creationId xmlns:a16="http://schemas.microsoft.com/office/drawing/2014/main" id="{C581AE63-88E2-41C5-D710-A506D93F4A40}"/>
              </a:ext>
            </a:extLst>
          </p:cNvPr>
          <p:cNvPicPr>
            <a:picLocks noChangeAspect="1"/>
          </p:cNvPicPr>
          <p:nvPr/>
        </p:nvPicPr>
        <p:blipFill>
          <a:blip r:embed="rId3"/>
          <a:stretch>
            <a:fillRect/>
          </a:stretch>
        </p:blipFill>
        <p:spPr>
          <a:xfrm>
            <a:off x="782071" y="2871320"/>
            <a:ext cx="8409558" cy="2247629"/>
          </a:xfrm>
          <a:prstGeom prst="rect">
            <a:avLst/>
          </a:prstGeom>
        </p:spPr>
      </p:pic>
      <p:pic>
        <p:nvPicPr>
          <p:cNvPr id="9" name="Picture 8">
            <a:extLst>
              <a:ext uri="{FF2B5EF4-FFF2-40B4-BE49-F238E27FC236}">
                <a16:creationId xmlns:a16="http://schemas.microsoft.com/office/drawing/2014/main" id="{06F1DF78-F918-61F9-FE0E-71E09342D67D}"/>
              </a:ext>
            </a:extLst>
          </p:cNvPr>
          <p:cNvPicPr>
            <a:picLocks noChangeAspect="1"/>
          </p:cNvPicPr>
          <p:nvPr/>
        </p:nvPicPr>
        <p:blipFill>
          <a:blip r:embed="rId4"/>
          <a:stretch>
            <a:fillRect/>
          </a:stretch>
        </p:blipFill>
        <p:spPr>
          <a:xfrm>
            <a:off x="9607490" y="1749401"/>
            <a:ext cx="2217612" cy="3823469"/>
          </a:xfrm>
          <a:prstGeom prst="rect">
            <a:avLst/>
          </a:prstGeom>
        </p:spPr>
      </p:pic>
    </p:spTree>
    <p:extLst>
      <p:ext uri="{BB962C8B-B14F-4D97-AF65-F5344CB8AC3E}">
        <p14:creationId xmlns:p14="http://schemas.microsoft.com/office/powerpoint/2010/main" val="94793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599569-066E-4F92-BD1D-0977305DE8C6}"/>
              </a:ext>
            </a:extLst>
          </p:cNvPr>
          <p:cNvSpPr>
            <a:spLocks noGrp="1"/>
          </p:cNvSpPr>
          <p:nvPr>
            <p:ph type="title"/>
          </p:nvPr>
        </p:nvSpPr>
        <p:spPr>
          <a:xfrm>
            <a:off x="284112" y="-24500"/>
            <a:ext cx="2452415" cy="812588"/>
          </a:xfrm>
        </p:spPr>
        <p:txBody>
          <a:bodyPr/>
          <a:lstStyle/>
          <a:p>
            <a:r>
              <a:rPr lang="en-US" dirty="0"/>
              <a:t>Agenda 1.0</a:t>
            </a:r>
            <a:endParaRPr lang="en-US" dirty="0">
              <a:solidFill>
                <a:srgbClr val="FF0000"/>
              </a:solidFill>
            </a:endParaRPr>
          </a:p>
        </p:txBody>
      </p:sp>
      <p:sp>
        <p:nvSpPr>
          <p:cNvPr id="11" name="Content Placeholder 10">
            <a:extLst>
              <a:ext uri="{FF2B5EF4-FFF2-40B4-BE49-F238E27FC236}">
                <a16:creationId xmlns:a16="http://schemas.microsoft.com/office/drawing/2014/main" id="{F3FF312A-43F3-4463-9716-E89472D3529A}"/>
              </a:ext>
            </a:extLst>
          </p:cNvPr>
          <p:cNvSpPr>
            <a:spLocks noGrp="1"/>
          </p:cNvSpPr>
          <p:nvPr>
            <p:ph sz="quarter" idx="10"/>
          </p:nvPr>
        </p:nvSpPr>
        <p:spPr>
          <a:xfrm>
            <a:off x="193604" y="1083215"/>
            <a:ext cx="3873573" cy="4790561"/>
          </a:xfrm>
        </p:spPr>
        <p:txBody>
          <a:bodyPr/>
          <a:lstStyle/>
          <a:p>
            <a:pPr marL="0" indent="0">
              <a:spcBef>
                <a:spcPct val="0"/>
              </a:spcBef>
              <a:buNone/>
            </a:pPr>
            <a:r>
              <a:rPr lang="en-US" sz="2399" dirty="0"/>
              <a:t>Webinar 1. – </a:t>
            </a:r>
            <a:br>
              <a:rPr lang="en-US" sz="2399" dirty="0"/>
            </a:br>
            <a:r>
              <a:rPr lang="en-US" sz="2399" dirty="0"/>
              <a:t>May 10, 2023</a:t>
            </a:r>
          </a:p>
          <a:p>
            <a:pPr marL="514196" indent="-514196">
              <a:spcBef>
                <a:spcPts val="1200"/>
              </a:spcBef>
              <a:buFont typeface="+mj-lt"/>
              <a:buAutoNum type="arabicPeriod"/>
            </a:pPr>
            <a:r>
              <a:rPr lang="en-US" sz="2399" dirty="0"/>
              <a:t>Introductions</a:t>
            </a:r>
          </a:p>
          <a:p>
            <a:pPr marL="514196" indent="-514196">
              <a:spcBef>
                <a:spcPts val="1200"/>
              </a:spcBef>
              <a:buAutoNum type="arabicPeriod"/>
            </a:pPr>
            <a:r>
              <a:rPr lang="en-US" sz="2399" dirty="0" err="1"/>
              <a:t>Inno</a:t>
            </a:r>
            <a:r>
              <a:rPr lang="en-US" sz="2399" dirty="0"/>
              <a:t>. Process</a:t>
            </a:r>
          </a:p>
          <a:p>
            <a:pPr marL="514196" indent="-514196">
              <a:spcBef>
                <a:spcPts val="1200"/>
              </a:spcBef>
              <a:buAutoNum type="arabicPeriod"/>
            </a:pPr>
            <a:r>
              <a:rPr lang="en-US" sz="2399" dirty="0"/>
              <a:t>TRIZ</a:t>
            </a:r>
          </a:p>
          <a:p>
            <a:pPr marL="514196" indent="-514196">
              <a:spcBef>
                <a:spcPts val="1200"/>
              </a:spcBef>
              <a:buAutoNum type="arabicPeriod"/>
            </a:pPr>
            <a:r>
              <a:rPr lang="en-US" sz="2399" dirty="0"/>
              <a:t>TRIZ in Wave </a:t>
            </a:r>
            <a:br>
              <a:rPr lang="en-US" sz="2399" dirty="0"/>
            </a:br>
            <a:r>
              <a:rPr lang="en-US" sz="2399" dirty="0"/>
              <a:t>Energy</a:t>
            </a:r>
          </a:p>
          <a:p>
            <a:pPr marL="514196" indent="-514196">
              <a:spcBef>
                <a:spcPts val="1200"/>
              </a:spcBef>
              <a:buAutoNum type="arabicPeriod"/>
            </a:pPr>
            <a:r>
              <a:rPr lang="en-US" sz="2399" dirty="0"/>
              <a:t>Q&amp;A</a:t>
            </a:r>
          </a:p>
          <a:p>
            <a:pPr marL="0" indent="0">
              <a:buNone/>
            </a:pPr>
            <a:endParaRPr lang="en-US" dirty="0"/>
          </a:p>
        </p:txBody>
      </p:sp>
      <p:sp>
        <p:nvSpPr>
          <p:cNvPr id="3" name="Content Placeholder 10">
            <a:extLst>
              <a:ext uri="{FF2B5EF4-FFF2-40B4-BE49-F238E27FC236}">
                <a16:creationId xmlns:a16="http://schemas.microsoft.com/office/drawing/2014/main" id="{BA942305-4619-6A38-F7D4-C1E58AA2B38B}"/>
              </a:ext>
            </a:extLst>
          </p:cNvPr>
          <p:cNvSpPr txBox="1">
            <a:spLocks/>
          </p:cNvSpPr>
          <p:nvPr/>
        </p:nvSpPr>
        <p:spPr bwMode="auto">
          <a:xfrm>
            <a:off x="2668535" y="1083214"/>
            <a:ext cx="3990654" cy="47905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8" rIns="91416" bIns="45708"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600" kern="1200">
                <a:solidFill>
                  <a:schemeClr val="bg1"/>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chemeClr val="bg1"/>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chemeClr val="bg1"/>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chemeClr val="bg1"/>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chemeClr val="bg1"/>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None/>
            </a:pPr>
            <a:r>
              <a:rPr lang="en-US" sz="2399" dirty="0"/>
              <a:t>Webinar 2. – </a:t>
            </a:r>
            <a:br>
              <a:rPr lang="en-US" sz="2399" dirty="0"/>
            </a:br>
            <a:r>
              <a:rPr lang="en-US" sz="2399" dirty="0"/>
              <a:t>January 24, 2024</a:t>
            </a:r>
          </a:p>
          <a:p>
            <a:pPr marL="514196" indent="-514196">
              <a:spcBef>
                <a:spcPts val="1200"/>
              </a:spcBef>
              <a:buFont typeface="+mj-lt"/>
              <a:buAutoNum type="arabicPeriod"/>
            </a:pPr>
            <a:r>
              <a:rPr lang="en-US" sz="2399" dirty="0"/>
              <a:t>Introductions &amp; Context</a:t>
            </a:r>
          </a:p>
          <a:p>
            <a:pPr marL="514196" indent="-514196">
              <a:spcBef>
                <a:spcPts val="1200"/>
              </a:spcBef>
              <a:buFont typeface="Arial" charset="0"/>
              <a:buAutoNum type="arabicPeriod"/>
            </a:pPr>
            <a:r>
              <a:rPr lang="en-US" sz="2399" dirty="0"/>
              <a:t>Innovation Process</a:t>
            </a:r>
          </a:p>
          <a:p>
            <a:pPr marL="514196" indent="-514196">
              <a:spcBef>
                <a:spcPts val="1200"/>
              </a:spcBef>
              <a:buFont typeface="Arial" charset="0"/>
              <a:buAutoNum type="arabicPeriod"/>
            </a:pPr>
            <a:r>
              <a:rPr lang="en-US" sz="2399" dirty="0"/>
              <a:t>TRIZ</a:t>
            </a:r>
          </a:p>
          <a:p>
            <a:pPr marL="514196" indent="-514196">
              <a:spcBef>
                <a:spcPts val="1200"/>
              </a:spcBef>
              <a:buFont typeface="Arial" charset="0"/>
              <a:buAutoNum type="arabicPeriod"/>
            </a:pPr>
            <a:r>
              <a:rPr lang="en-US" sz="2399" dirty="0"/>
              <a:t>TRIZ in Wave Energy</a:t>
            </a:r>
          </a:p>
          <a:p>
            <a:pPr marL="514196" indent="-514196">
              <a:spcBef>
                <a:spcPts val="1200"/>
              </a:spcBef>
              <a:buFont typeface="Arial" charset="0"/>
              <a:buAutoNum type="arabicPeriod"/>
            </a:pPr>
            <a:r>
              <a:rPr lang="en-US" sz="2399" dirty="0"/>
              <a:t>TRIZ in Wave Energy – Example</a:t>
            </a:r>
          </a:p>
          <a:p>
            <a:pPr marL="514196" indent="-514196">
              <a:spcBef>
                <a:spcPts val="1200"/>
              </a:spcBef>
              <a:buFont typeface="Arial" charset="0"/>
              <a:buAutoNum type="arabicPeriod"/>
            </a:pPr>
            <a:r>
              <a:rPr lang="en-US" sz="2399" dirty="0"/>
              <a:t>Q&amp;A</a:t>
            </a:r>
          </a:p>
          <a:p>
            <a:pPr marL="0" indent="0">
              <a:buNone/>
            </a:pPr>
            <a:endParaRPr lang="en-US" sz="2599" dirty="0"/>
          </a:p>
        </p:txBody>
      </p:sp>
      <p:sp>
        <p:nvSpPr>
          <p:cNvPr id="4" name="Title 4">
            <a:extLst>
              <a:ext uri="{FF2B5EF4-FFF2-40B4-BE49-F238E27FC236}">
                <a16:creationId xmlns:a16="http://schemas.microsoft.com/office/drawing/2014/main" id="{CCC09500-A52E-7CCD-40AF-A2FFF4873539}"/>
              </a:ext>
            </a:extLst>
          </p:cNvPr>
          <p:cNvSpPr txBox="1">
            <a:spLocks/>
          </p:cNvSpPr>
          <p:nvPr/>
        </p:nvSpPr>
        <p:spPr bwMode="auto">
          <a:xfrm>
            <a:off x="2944673" y="-24500"/>
            <a:ext cx="2452415" cy="812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8" rIns="91416" bIns="45708" numCol="1" anchor="ctr" anchorCtr="0" compatLnSpc="1">
            <a:prstTxWarp prst="textNoShape">
              <a:avLst/>
            </a:prstTxWarp>
          </a:bodyPr>
          <a:lstStyle>
            <a:lvl1pPr algn="l" defTabSz="457200" rtl="0" eaLnBrk="1" fontAlgn="base" hangingPunct="1">
              <a:spcBef>
                <a:spcPct val="0"/>
              </a:spcBef>
              <a:spcAft>
                <a:spcPct val="0"/>
              </a:spcAft>
              <a:defRPr lang="en-US" sz="3300" b="1" kern="1200">
                <a:solidFill>
                  <a:schemeClr val="bg1"/>
                </a:solidFill>
                <a:latin typeface="+mj-lt"/>
                <a:ea typeface="ヒラギノ角ゴ Pro W3" charset="0"/>
                <a:cs typeface="Arial"/>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a:lstStyle>
          <a:p>
            <a:r>
              <a:rPr lang="en-US" sz="3299" dirty="0"/>
              <a:t>Agenda 2.0</a:t>
            </a:r>
          </a:p>
        </p:txBody>
      </p:sp>
      <p:sp>
        <p:nvSpPr>
          <p:cNvPr id="2" name="Content Placeholder 10">
            <a:extLst>
              <a:ext uri="{FF2B5EF4-FFF2-40B4-BE49-F238E27FC236}">
                <a16:creationId xmlns:a16="http://schemas.microsoft.com/office/drawing/2014/main" id="{F3403C5A-FC3B-71F8-A393-1E2DFFFA0F69}"/>
              </a:ext>
            </a:extLst>
          </p:cNvPr>
          <p:cNvSpPr txBox="1">
            <a:spLocks/>
          </p:cNvSpPr>
          <p:nvPr/>
        </p:nvSpPr>
        <p:spPr bwMode="auto">
          <a:xfrm>
            <a:off x="6659189" y="1083213"/>
            <a:ext cx="5520008" cy="550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8" rIns="91416" bIns="45708"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600" kern="1200">
                <a:solidFill>
                  <a:schemeClr val="bg1"/>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chemeClr val="bg1"/>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chemeClr val="bg1"/>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chemeClr val="bg1"/>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chemeClr val="bg1"/>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None/>
            </a:pPr>
            <a:r>
              <a:rPr lang="en-US" sz="2399" dirty="0">
                <a:solidFill>
                  <a:schemeClr val="tx1"/>
                </a:solidFill>
              </a:rPr>
              <a:t>Webinar 3. – </a:t>
            </a:r>
            <a:br>
              <a:rPr lang="en-US" sz="2399" dirty="0">
                <a:solidFill>
                  <a:schemeClr val="tx1"/>
                </a:solidFill>
              </a:rPr>
            </a:br>
            <a:r>
              <a:rPr lang="en-US" sz="2399" dirty="0">
                <a:solidFill>
                  <a:schemeClr val="tx1"/>
                </a:solidFill>
              </a:rPr>
              <a:t>September 19, 2024</a:t>
            </a:r>
          </a:p>
          <a:p>
            <a:pPr marL="514196" indent="-514196">
              <a:spcBef>
                <a:spcPts val="1200"/>
              </a:spcBef>
              <a:buFont typeface="Arial" charset="0"/>
              <a:buAutoNum type="arabicPeriod"/>
            </a:pPr>
            <a:r>
              <a:rPr lang="en-US" sz="2399" dirty="0">
                <a:solidFill>
                  <a:schemeClr val="tx1"/>
                </a:solidFill>
              </a:rPr>
              <a:t>Introduction &amp; Context </a:t>
            </a:r>
          </a:p>
          <a:p>
            <a:pPr marL="514196" indent="-514196">
              <a:spcBef>
                <a:spcPts val="1200"/>
              </a:spcBef>
              <a:buFont typeface="Arial" charset="0"/>
              <a:buAutoNum type="arabicPeriod"/>
            </a:pPr>
            <a:r>
              <a:rPr lang="en-US" sz="2399" dirty="0">
                <a:solidFill>
                  <a:schemeClr val="tx1"/>
                </a:solidFill>
              </a:rPr>
              <a:t>Innovation Process</a:t>
            </a:r>
          </a:p>
          <a:p>
            <a:pPr marL="514196" indent="-514196">
              <a:spcBef>
                <a:spcPts val="1200"/>
              </a:spcBef>
              <a:buFont typeface="Arial" charset="0"/>
              <a:buAutoNum type="arabicPeriod"/>
            </a:pPr>
            <a:r>
              <a:rPr lang="en-US" sz="2399" dirty="0">
                <a:solidFill>
                  <a:schemeClr val="tx1"/>
                </a:solidFill>
              </a:rPr>
              <a:t>TRIZ</a:t>
            </a:r>
          </a:p>
          <a:p>
            <a:pPr marL="514196" indent="-514196">
              <a:spcBef>
                <a:spcPts val="1200"/>
              </a:spcBef>
              <a:buFont typeface="Arial" charset="0"/>
              <a:buAutoNum type="arabicPeriod"/>
            </a:pPr>
            <a:r>
              <a:rPr lang="en-US" sz="2399" dirty="0">
                <a:solidFill>
                  <a:schemeClr val="tx1"/>
                </a:solidFill>
              </a:rPr>
              <a:t>Innovation Methods</a:t>
            </a:r>
          </a:p>
          <a:p>
            <a:pPr marL="514196" indent="-514196">
              <a:spcBef>
                <a:spcPts val="1200"/>
              </a:spcBef>
              <a:buFont typeface="Arial" charset="0"/>
              <a:buAutoNum type="arabicPeriod"/>
            </a:pPr>
            <a:r>
              <a:rPr lang="en-US" sz="2399" dirty="0">
                <a:solidFill>
                  <a:schemeClr val="tx1"/>
                </a:solidFill>
              </a:rPr>
              <a:t>Design Thinking </a:t>
            </a:r>
          </a:p>
          <a:p>
            <a:pPr marL="514196" indent="-514196">
              <a:spcBef>
                <a:spcPts val="1200"/>
              </a:spcBef>
              <a:buFont typeface="Arial" charset="0"/>
              <a:buAutoNum type="arabicPeriod"/>
            </a:pPr>
            <a:r>
              <a:rPr lang="en-US" sz="2399" dirty="0">
                <a:solidFill>
                  <a:schemeClr val="tx1"/>
                </a:solidFill>
              </a:rPr>
              <a:t>TRIZ in Wave Energy &amp; Example</a:t>
            </a:r>
          </a:p>
          <a:p>
            <a:pPr marL="514196" indent="-514196">
              <a:spcBef>
                <a:spcPts val="1200"/>
              </a:spcBef>
              <a:buFont typeface="Arial" charset="0"/>
              <a:buAutoNum type="arabicPeriod"/>
            </a:pPr>
            <a:r>
              <a:rPr lang="en-US" sz="2399" dirty="0">
                <a:solidFill>
                  <a:schemeClr val="tx1"/>
                </a:solidFill>
              </a:rPr>
              <a:t>Innovation Methods Summary &amp; Conclusions</a:t>
            </a:r>
          </a:p>
          <a:p>
            <a:pPr marL="514196" indent="-514196">
              <a:spcBef>
                <a:spcPts val="1200"/>
              </a:spcBef>
              <a:buFont typeface="Arial" charset="0"/>
              <a:buAutoNum type="arabicPeriod"/>
            </a:pPr>
            <a:r>
              <a:rPr lang="en-US" sz="2399" dirty="0">
                <a:solidFill>
                  <a:schemeClr val="tx1"/>
                </a:solidFill>
              </a:rPr>
              <a:t>Q&amp;A</a:t>
            </a:r>
          </a:p>
          <a:p>
            <a:pPr marL="0" indent="0">
              <a:buNone/>
            </a:pPr>
            <a:endParaRPr lang="en-US" sz="2599" dirty="0"/>
          </a:p>
        </p:txBody>
      </p:sp>
      <p:sp>
        <p:nvSpPr>
          <p:cNvPr id="6" name="Title 4">
            <a:extLst>
              <a:ext uri="{FF2B5EF4-FFF2-40B4-BE49-F238E27FC236}">
                <a16:creationId xmlns:a16="http://schemas.microsoft.com/office/drawing/2014/main" id="{292FC774-260C-6CD8-2C5F-F9086A0D9F53}"/>
              </a:ext>
            </a:extLst>
          </p:cNvPr>
          <p:cNvSpPr txBox="1">
            <a:spLocks/>
          </p:cNvSpPr>
          <p:nvPr/>
        </p:nvSpPr>
        <p:spPr bwMode="auto">
          <a:xfrm>
            <a:off x="7049598" y="-58684"/>
            <a:ext cx="2452415" cy="812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8" rIns="91416" bIns="45708" numCol="1" anchor="ctr" anchorCtr="0" compatLnSpc="1">
            <a:prstTxWarp prst="textNoShape">
              <a:avLst/>
            </a:prstTxWarp>
          </a:bodyPr>
          <a:lstStyle>
            <a:lvl1pPr algn="l" defTabSz="457200" rtl="0" eaLnBrk="1" fontAlgn="base" hangingPunct="1">
              <a:spcBef>
                <a:spcPct val="0"/>
              </a:spcBef>
              <a:spcAft>
                <a:spcPct val="0"/>
              </a:spcAft>
              <a:defRPr lang="en-US" sz="3300" b="1" kern="1200">
                <a:solidFill>
                  <a:schemeClr val="bg1"/>
                </a:solidFill>
                <a:latin typeface="+mj-lt"/>
                <a:ea typeface="ヒラギノ角ゴ Pro W3" charset="0"/>
                <a:cs typeface="Arial"/>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a:lstStyle>
          <a:p>
            <a:r>
              <a:rPr lang="en-US" sz="3299" dirty="0">
                <a:solidFill>
                  <a:schemeClr val="tx1"/>
                </a:solidFill>
              </a:rPr>
              <a:t>Agenda 3.0</a:t>
            </a:r>
          </a:p>
        </p:txBody>
      </p:sp>
    </p:spTree>
    <p:extLst>
      <p:ext uri="{BB962C8B-B14F-4D97-AF65-F5344CB8AC3E}">
        <p14:creationId xmlns:p14="http://schemas.microsoft.com/office/powerpoint/2010/main" val="24640772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solidFill>
                  <a:schemeClr val="tx1"/>
                </a:solidFill>
              </a:rPr>
              <a:t>Natural Frequency &amp; System Response</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sp>
        <p:nvSpPr>
          <p:cNvPr id="2" name="Content Placeholder 1">
            <a:extLst>
              <a:ext uri="{FF2B5EF4-FFF2-40B4-BE49-F238E27FC236}">
                <a16:creationId xmlns:a16="http://schemas.microsoft.com/office/drawing/2014/main" id="{39B792FD-DE8F-BCB6-C843-0281AF27A7C2}"/>
              </a:ext>
            </a:extLst>
          </p:cNvPr>
          <p:cNvSpPr>
            <a:spLocks noGrp="1"/>
          </p:cNvSpPr>
          <p:nvPr>
            <p:ph sz="quarter" idx="10"/>
          </p:nvPr>
        </p:nvSpPr>
        <p:spPr>
          <a:xfrm>
            <a:off x="614030" y="3660996"/>
            <a:ext cx="4559189" cy="2006916"/>
          </a:xfrm>
        </p:spPr>
        <p:txBody>
          <a:bodyPr/>
          <a:lstStyle/>
          <a:p>
            <a:r>
              <a:rPr lang="en-US" sz="1999" dirty="0"/>
              <a:t>Natural Frequency</a:t>
            </a:r>
          </a:p>
          <a:p>
            <a:pPr lvl="1"/>
            <a:r>
              <a:rPr lang="en-US" sz="1799" dirty="0"/>
              <a:t>Frequency of freely oscillating undamped system </a:t>
            </a:r>
          </a:p>
          <a:p>
            <a:r>
              <a:rPr lang="en-US" sz="1999" dirty="0"/>
              <a:t>Resonance Frequency </a:t>
            </a:r>
          </a:p>
          <a:p>
            <a:pPr lvl="1"/>
            <a:r>
              <a:rPr lang="en-US" sz="1799" dirty="0"/>
              <a:t>Frequency of maximal response of damped and excited system </a:t>
            </a:r>
          </a:p>
          <a:p>
            <a:endParaRPr lang="en-US" sz="1999" dirty="0"/>
          </a:p>
          <a:p>
            <a:pPr marL="0" indent="0">
              <a:buNone/>
            </a:pPr>
            <a:endParaRPr lang="en-US" sz="1999" dirty="0"/>
          </a:p>
        </p:txBody>
      </p:sp>
      <p:sp>
        <p:nvSpPr>
          <p:cNvPr id="6" name="TextBox 5">
            <a:extLst>
              <a:ext uri="{FF2B5EF4-FFF2-40B4-BE49-F238E27FC236}">
                <a16:creationId xmlns:a16="http://schemas.microsoft.com/office/drawing/2014/main" id="{33DB44C9-0DD3-67B8-04AE-92F979654AC1}"/>
              </a:ext>
            </a:extLst>
          </p:cNvPr>
          <p:cNvSpPr txBox="1"/>
          <p:nvPr/>
        </p:nvSpPr>
        <p:spPr>
          <a:xfrm>
            <a:off x="7595195" y="6149702"/>
            <a:ext cx="3094087" cy="276927"/>
          </a:xfrm>
          <a:prstGeom prst="rect">
            <a:avLst/>
          </a:prstGeom>
          <a:noFill/>
        </p:spPr>
        <p:txBody>
          <a:bodyPr wrap="square" rtlCol="0">
            <a:spAutoFit/>
          </a:bodyPr>
          <a:lstStyle/>
          <a:p>
            <a:r>
              <a:rPr lang="en-US" sz="1200" dirty="0"/>
              <a:t>Newman, Marine Hydrodynamics, 1977</a:t>
            </a:r>
          </a:p>
        </p:txBody>
      </p:sp>
      <p:pic>
        <p:nvPicPr>
          <p:cNvPr id="12" name="Picture 11">
            <a:extLst>
              <a:ext uri="{FF2B5EF4-FFF2-40B4-BE49-F238E27FC236}">
                <a16:creationId xmlns:a16="http://schemas.microsoft.com/office/drawing/2014/main" id="{9A3431A1-F6E2-DFC5-941B-C66B103EE7B9}"/>
              </a:ext>
            </a:extLst>
          </p:cNvPr>
          <p:cNvPicPr>
            <a:picLocks noChangeAspect="1"/>
          </p:cNvPicPr>
          <p:nvPr/>
        </p:nvPicPr>
        <p:blipFill>
          <a:blip r:embed="rId2"/>
          <a:stretch>
            <a:fillRect/>
          </a:stretch>
        </p:blipFill>
        <p:spPr>
          <a:xfrm>
            <a:off x="6823710" y="1047153"/>
            <a:ext cx="5192053" cy="5117287"/>
          </a:xfrm>
          <a:prstGeom prst="rect">
            <a:avLst/>
          </a:prstGeom>
        </p:spPr>
      </p:pic>
      <p:pic>
        <p:nvPicPr>
          <p:cNvPr id="10" name="Picture 9">
            <a:extLst>
              <a:ext uri="{FF2B5EF4-FFF2-40B4-BE49-F238E27FC236}">
                <a16:creationId xmlns:a16="http://schemas.microsoft.com/office/drawing/2014/main" id="{9D0DAA20-BD1B-0519-2B22-343D28DC84D0}"/>
              </a:ext>
            </a:extLst>
          </p:cNvPr>
          <p:cNvPicPr>
            <a:picLocks noChangeAspect="1"/>
          </p:cNvPicPr>
          <p:nvPr/>
        </p:nvPicPr>
        <p:blipFill>
          <a:blip r:embed="rId3"/>
          <a:stretch>
            <a:fillRect/>
          </a:stretch>
        </p:blipFill>
        <p:spPr>
          <a:xfrm>
            <a:off x="1021331" y="1632789"/>
            <a:ext cx="5839098" cy="714744"/>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146E7FA-844B-894F-7054-FA9D788E6E2B}"/>
                  </a:ext>
                </a:extLst>
              </p:cNvPr>
              <p:cNvSpPr txBox="1"/>
              <p:nvPr/>
            </p:nvSpPr>
            <p:spPr>
              <a:xfrm>
                <a:off x="3042150" y="2709384"/>
                <a:ext cx="1091388" cy="8183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rPr>
                            <m:t>0</m:t>
                          </m:r>
                        </m:sub>
                      </m:sSub>
                      <m:r>
                        <a:rPr lang="en-US" i="1" smtClean="0">
                          <a:latin typeface="Cambria Math" panose="02040503050406030204" pitchFamily="18" charset="0"/>
                        </a:rPr>
                        <m:t>=</m:t>
                      </m:r>
                      <m:rad>
                        <m:radPr>
                          <m:degHide m:val="on"/>
                          <m:ctrlPr>
                            <a:rPr lang="en-US" i="1" smtClean="0">
                              <a:latin typeface="Cambria Math" panose="02040503050406030204" pitchFamily="18" charset="0"/>
                            </a:rPr>
                          </m:ctrlPr>
                        </m:radPr>
                        <m:deg/>
                        <m:e>
                          <m:f>
                            <m:fPr>
                              <m:ctrlPr>
                                <a:rPr lang="en-US" i="1" smtClean="0">
                                  <a:latin typeface="Cambria Math" panose="02040503050406030204" pitchFamily="18" charset="0"/>
                                </a:rPr>
                              </m:ctrlPr>
                            </m:fPr>
                            <m:num>
                              <m:r>
                                <a:rPr lang="en-US" b="0" i="1" smtClean="0">
                                  <a:latin typeface="Cambria Math" panose="02040503050406030204" pitchFamily="18" charset="0"/>
                                </a:rPr>
                                <m:t>𝑆</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𝑡</m:t>
                                  </m:r>
                                </m:sub>
                              </m:sSub>
                            </m:den>
                          </m:f>
                        </m:e>
                      </m:rad>
                    </m:oMath>
                  </m:oMathPara>
                </a14:m>
                <a:endParaRPr lang="en-US" dirty="0"/>
              </a:p>
            </p:txBody>
          </p:sp>
        </mc:Choice>
        <mc:Fallback xmlns="">
          <p:sp>
            <p:nvSpPr>
              <p:cNvPr id="13" name="TextBox 12">
                <a:extLst>
                  <a:ext uri="{FF2B5EF4-FFF2-40B4-BE49-F238E27FC236}">
                    <a16:creationId xmlns:a16="http://schemas.microsoft.com/office/drawing/2014/main" id="{3146E7FA-844B-894F-7054-FA9D788E6E2B}"/>
                  </a:ext>
                </a:extLst>
              </p:cNvPr>
              <p:cNvSpPr txBox="1">
                <a:spLocks noRot="1" noChangeAspect="1" noMove="1" noResize="1" noEditPoints="1" noAdjustHandles="1" noChangeArrowheads="1" noChangeShapeType="1" noTextEdit="1"/>
              </p:cNvSpPr>
              <p:nvPr/>
            </p:nvSpPr>
            <p:spPr>
              <a:xfrm>
                <a:off x="3042150" y="2709384"/>
                <a:ext cx="1091388" cy="818366"/>
              </a:xfrm>
              <a:prstGeom prst="rect">
                <a:avLst/>
              </a:prstGeom>
              <a:blipFill>
                <a:blip r:embed="rId4"/>
                <a:stretch>
                  <a:fillRect/>
                </a:stretch>
              </a:blipFill>
            </p:spPr>
            <p:txBody>
              <a:bodyPr/>
              <a:lstStyle/>
              <a:p>
                <a:r>
                  <a:rPr lang="en-US">
                    <a:noFill/>
                  </a:rPr>
                  <a:t> </a:t>
                </a:r>
              </a:p>
            </p:txBody>
          </p:sp>
        </mc:Fallback>
      </mc:AlternateContent>
      <p:sp>
        <p:nvSpPr>
          <p:cNvPr id="14" name="Rectangle: Rounded Corners 13">
            <a:extLst>
              <a:ext uri="{FF2B5EF4-FFF2-40B4-BE49-F238E27FC236}">
                <a16:creationId xmlns:a16="http://schemas.microsoft.com/office/drawing/2014/main" id="{F1C37803-4EBF-A0E0-07D6-A9D45F1FABB3}"/>
              </a:ext>
            </a:extLst>
          </p:cNvPr>
          <p:cNvSpPr/>
          <p:nvPr/>
        </p:nvSpPr>
        <p:spPr>
          <a:xfrm>
            <a:off x="4659922" y="1750968"/>
            <a:ext cx="211017" cy="478386"/>
          </a:xfrm>
          <a:prstGeom prst="roundRect">
            <a:avLst/>
          </a:prstGeom>
          <a:solidFill>
            <a:schemeClr val="bg2">
              <a:lumMod val="75000"/>
              <a:alpha val="34000"/>
            </a:schemeClr>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78F3817F-C851-A93E-1471-CA4A4704C4EF}"/>
              </a:ext>
            </a:extLst>
          </p:cNvPr>
          <p:cNvSpPr/>
          <p:nvPr/>
        </p:nvSpPr>
        <p:spPr>
          <a:xfrm>
            <a:off x="1153213" y="1750968"/>
            <a:ext cx="1607569" cy="478386"/>
          </a:xfrm>
          <a:prstGeom prst="roundRect">
            <a:avLst/>
          </a:prstGeom>
          <a:solidFill>
            <a:schemeClr val="bg2">
              <a:lumMod val="75000"/>
              <a:alpha val="34000"/>
            </a:schemeClr>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726D76E1-60EB-0577-06EB-BB927433F2D2}"/>
              </a:ext>
            </a:extLst>
          </p:cNvPr>
          <p:cNvSpPr/>
          <p:nvPr/>
        </p:nvSpPr>
        <p:spPr>
          <a:xfrm>
            <a:off x="3328494" y="1738487"/>
            <a:ext cx="311522" cy="478386"/>
          </a:xfrm>
          <a:prstGeom prst="roundRect">
            <a:avLst/>
          </a:prstGeom>
          <a:solidFill>
            <a:schemeClr val="bg2">
              <a:lumMod val="75000"/>
              <a:alpha val="34000"/>
            </a:schemeClr>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873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fade">
                                      <p:cBhvr>
                                        <p:cTn id="26" dur="500"/>
                                        <p:tgtEl>
                                          <p:spTgt spid="2">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fade">
                                      <p:cBhvr>
                                        <p:cTn id="29" dur="500"/>
                                        <p:tgtEl>
                                          <p:spTgt spid="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xEl>
                                              <p:pRg st="2" end="2"/>
                                            </p:txEl>
                                          </p:spTgt>
                                        </p:tgtEl>
                                        <p:attrNameLst>
                                          <p:attrName>style.visibility</p:attrName>
                                        </p:attrNameLst>
                                      </p:cBhvr>
                                      <p:to>
                                        <p:strVal val="visible"/>
                                      </p:to>
                                    </p:set>
                                    <p:animEffect transition="in" filter="fade">
                                      <p:cBhvr>
                                        <p:cTn id="34" dur="500"/>
                                        <p:tgtEl>
                                          <p:spTgt spid="2">
                                            <p:txEl>
                                              <p:pRg st="2" end="2"/>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animEffect transition="in" filter="fade">
                                      <p:cBhvr>
                                        <p:cTn id="37" dur="500"/>
                                        <p:tgtEl>
                                          <p:spTgt spid="2">
                                            <p:txEl>
                                              <p:pRg st="3" end="3"/>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p:bldP spid="13" grpId="0"/>
      <p:bldP spid="14" grpId="0" animBg="1"/>
      <p:bldP spid="15" grpId="0" animBg="1"/>
      <p:bldP spid="18"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solidFill>
                  <a:schemeClr val="tx1"/>
                </a:solidFill>
              </a:rPr>
              <a:t>Natural Frequency &amp; Design Criteria </a:t>
            </a:r>
          </a:p>
        </p:txBody>
      </p:sp>
      <p:pic>
        <p:nvPicPr>
          <p:cNvPr id="10" name="Picture 9">
            <a:extLst>
              <a:ext uri="{FF2B5EF4-FFF2-40B4-BE49-F238E27FC236}">
                <a16:creationId xmlns:a16="http://schemas.microsoft.com/office/drawing/2014/main" id="{9D0DAA20-BD1B-0519-2B22-343D28DC84D0}"/>
              </a:ext>
            </a:extLst>
          </p:cNvPr>
          <p:cNvPicPr>
            <a:picLocks noChangeAspect="1"/>
          </p:cNvPicPr>
          <p:nvPr/>
        </p:nvPicPr>
        <p:blipFill>
          <a:blip r:embed="rId2"/>
          <a:stretch>
            <a:fillRect/>
          </a:stretch>
        </p:blipFill>
        <p:spPr>
          <a:xfrm>
            <a:off x="1021331" y="1632789"/>
            <a:ext cx="5839098" cy="714744"/>
          </a:xfrm>
          <a:prstGeom prst="rect">
            <a:avLst/>
          </a:prstGeom>
        </p:spPr>
      </p:pic>
      <p:sp>
        <p:nvSpPr>
          <p:cNvPr id="14" name="Rectangle: Rounded Corners 13">
            <a:extLst>
              <a:ext uri="{FF2B5EF4-FFF2-40B4-BE49-F238E27FC236}">
                <a16:creationId xmlns:a16="http://schemas.microsoft.com/office/drawing/2014/main" id="{F1C37803-4EBF-A0E0-07D6-A9D45F1FABB3}"/>
              </a:ext>
            </a:extLst>
          </p:cNvPr>
          <p:cNvSpPr/>
          <p:nvPr/>
        </p:nvSpPr>
        <p:spPr>
          <a:xfrm>
            <a:off x="4659922" y="1750968"/>
            <a:ext cx="211017" cy="478386"/>
          </a:xfrm>
          <a:prstGeom prst="roundRect">
            <a:avLst/>
          </a:prstGeom>
          <a:solidFill>
            <a:schemeClr val="bg2">
              <a:lumMod val="75000"/>
              <a:alpha val="34000"/>
            </a:schemeClr>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78F3817F-C851-A93E-1471-CA4A4704C4EF}"/>
              </a:ext>
            </a:extLst>
          </p:cNvPr>
          <p:cNvSpPr/>
          <p:nvPr/>
        </p:nvSpPr>
        <p:spPr>
          <a:xfrm>
            <a:off x="1153213" y="1750968"/>
            <a:ext cx="1607569" cy="478386"/>
          </a:xfrm>
          <a:prstGeom prst="roundRect">
            <a:avLst/>
          </a:prstGeom>
          <a:solidFill>
            <a:schemeClr val="bg2">
              <a:lumMod val="75000"/>
              <a:alpha val="34000"/>
            </a:schemeClr>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596AF6A-0134-E2D4-C290-B0E0BF80B444}"/>
              </a:ext>
            </a:extLst>
          </p:cNvPr>
          <p:cNvPicPr>
            <a:picLocks noChangeAspect="1"/>
          </p:cNvPicPr>
          <p:nvPr/>
        </p:nvPicPr>
        <p:blipFill>
          <a:blip r:embed="rId3"/>
          <a:stretch>
            <a:fillRect/>
          </a:stretch>
        </p:blipFill>
        <p:spPr>
          <a:xfrm>
            <a:off x="6958450" y="1632789"/>
            <a:ext cx="4616345" cy="2485725"/>
          </a:xfrm>
          <a:prstGeom prst="rect">
            <a:avLst/>
          </a:prstGeom>
        </p:spPr>
      </p:pic>
      <p:sp>
        <p:nvSpPr>
          <p:cNvPr id="8" name="Content Placeholder 1">
            <a:extLst>
              <a:ext uri="{FF2B5EF4-FFF2-40B4-BE49-F238E27FC236}">
                <a16:creationId xmlns:a16="http://schemas.microsoft.com/office/drawing/2014/main" id="{6B5CD397-340A-A54F-A68D-CD7549571831}"/>
              </a:ext>
            </a:extLst>
          </p:cNvPr>
          <p:cNvSpPr>
            <a:spLocks noGrp="1"/>
          </p:cNvSpPr>
          <p:nvPr>
            <p:ph sz="quarter" idx="10"/>
          </p:nvPr>
        </p:nvSpPr>
        <p:spPr>
          <a:xfrm>
            <a:off x="614030" y="2425542"/>
            <a:ext cx="4559189" cy="3852166"/>
          </a:xfrm>
        </p:spPr>
        <p:txBody>
          <a:bodyPr/>
          <a:lstStyle/>
          <a:p>
            <a:r>
              <a:rPr lang="en-US" sz="1999" dirty="0"/>
              <a:t>Natural Response </a:t>
            </a:r>
          </a:p>
          <a:p>
            <a:pPr lvl="1"/>
            <a:r>
              <a:rPr lang="en-US" sz="1799" dirty="0"/>
              <a:t>Mass</a:t>
            </a:r>
          </a:p>
          <a:p>
            <a:pPr lvl="1"/>
            <a:r>
              <a:rPr lang="en-US" sz="1799" dirty="0"/>
              <a:t>Stiffness</a:t>
            </a:r>
          </a:p>
          <a:p>
            <a:pPr lvl="1"/>
            <a:r>
              <a:rPr lang="en-US" sz="1799" dirty="0"/>
              <a:t>Volume</a:t>
            </a:r>
          </a:p>
          <a:p>
            <a:pPr lvl="1"/>
            <a:r>
              <a:rPr lang="en-US" sz="1799" dirty="0"/>
              <a:t>Shape – Surface Piercing Area  </a:t>
            </a:r>
          </a:p>
          <a:p>
            <a:r>
              <a:rPr lang="en-US" sz="1999" dirty="0"/>
              <a:t>Excited Response  </a:t>
            </a:r>
          </a:p>
          <a:p>
            <a:pPr lvl="1"/>
            <a:r>
              <a:rPr lang="en-US" sz="1799" dirty="0"/>
              <a:t>Mass</a:t>
            </a:r>
          </a:p>
          <a:p>
            <a:pPr lvl="1"/>
            <a:r>
              <a:rPr lang="en-US" sz="1799" dirty="0"/>
              <a:t>Stiffness</a:t>
            </a:r>
          </a:p>
          <a:p>
            <a:pPr lvl="1"/>
            <a:r>
              <a:rPr lang="en-US" sz="1799" dirty="0"/>
              <a:t>Volume</a:t>
            </a:r>
          </a:p>
          <a:p>
            <a:pPr lvl="1"/>
            <a:r>
              <a:rPr lang="en-US" sz="1799" dirty="0"/>
              <a:t>Excitation </a:t>
            </a:r>
          </a:p>
          <a:p>
            <a:pPr lvl="1"/>
            <a:r>
              <a:rPr lang="en-US" sz="1799" dirty="0"/>
              <a:t>Shape – Entire Shape </a:t>
            </a:r>
          </a:p>
          <a:p>
            <a:endParaRPr lang="en-US" sz="1999" dirty="0"/>
          </a:p>
          <a:p>
            <a:pPr marL="0" indent="0">
              <a:buNone/>
            </a:pPr>
            <a:endParaRPr lang="en-US" sz="1999" dirty="0"/>
          </a:p>
        </p:txBody>
      </p:sp>
      <p:sp>
        <p:nvSpPr>
          <p:cNvPr id="9" name="Rectangle: Rounded Corners 8">
            <a:extLst>
              <a:ext uri="{FF2B5EF4-FFF2-40B4-BE49-F238E27FC236}">
                <a16:creationId xmlns:a16="http://schemas.microsoft.com/office/drawing/2014/main" id="{A1EBEA7A-B44E-4261-8089-D81BD2E88CBD}"/>
              </a:ext>
            </a:extLst>
          </p:cNvPr>
          <p:cNvSpPr/>
          <p:nvPr/>
        </p:nvSpPr>
        <p:spPr>
          <a:xfrm>
            <a:off x="3328494" y="1738487"/>
            <a:ext cx="311522" cy="478386"/>
          </a:xfrm>
          <a:prstGeom prst="roundRect">
            <a:avLst/>
          </a:prstGeom>
          <a:solidFill>
            <a:schemeClr val="bg2">
              <a:lumMod val="75000"/>
              <a:alpha val="34000"/>
            </a:schemeClr>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287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fade">
                                      <p:cBhvr>
                                        <p:cTn id="16" dur="500"/>
                                        <p:tgtEl>
                                          <p:spTgt spid="8">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fade">
                                      <p:cBhvr>
                                        <p:cTn id="19" dur="500"/>
                                        <p:tgtEl>
                                          <p:spTgt spid="8">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xEl>
                                              <p:pRg st="5" end="5"/>
                                            </p:txEl>
                                          </p:spTgt>
                                        </p:tgtEl>
                                        <p:attrNameLst>
                                          <p:attrName>style.visibility</p:attrName>
                                        </p:attrNameLst>
                                      </p:cBhvr>
                                      <p:to>
                                        <p:strVal val="visible"/>
                                      </p:to>
                                    </p:set>
                                    <p:animEffect transition="in" filter="fade">
                                      <p:cBhvr>
                                        <p:cTn id="24" dur="500"/>
                                        <p:tgtEl>
                                          <p:spTgt spid="8">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Effect transition="in" filter="fade">
                                      <p:cBhvr>
                                        <p:cTn id="27" dur="500"/>
                                        <p:tgtEl>
                                          <p:spTgt spid="8">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xEl>
                                              <p:pRg st="7" end="7"/>
                                            </p:txEl>
                                          </p:spTgt>
                                        </p:tgtEl>
                                        <p:attrNameLst>
                                          <p:attrName>style.visibility</p:attrName>
                                        </p:attrNameLst>
                                      </p:cBhvr>
                                      <p:to>
                                        <p:strVal val="visible"/>
                                      </p:to>
                                    </p:set>
                                    <p:animEffect transition="in" filter="fade">
                                      <p:cBhvr>
                                        <p:cTn id="30" dur="500"/>
                                        <p:tgtEl>
                                          <p:spTgt spid="8">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
                                            <p:txEl>
                                              <p:pRg st="8" end="8"/>
                                            </p:txEl>
                                          </p:spTgt>
                                        </p:tgtEl>
                                        <p:attrNameLst>
                                          <p:attrName>style.visibility</p:attrName>
                                        </p:attrNameLst>
                                      </p:cBhvr>
                                      <p:to>
                                        <p:strVal val="visible"/>
                                      </p:to>
                                    </p:set>
                                    <p:animEffect transition="in" filter="fade">
                                      <p:cBhvr>
                                        <p:cTn id="33" dur="500"/>
                                        <p:tgtEl>
                                          <p:spTgt spid="8">
                                            <p:txEl>
                                              <p:pRg st="8" end="8"/>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txEl>
                                              <p:pRg st="9" end="9"/>
                                            </p:txEl>
                                          </p:spTgt>
                                        </p:tgtEl>
                                        <p:attrNameLst>
                                          <p:attrName>style.visibility</p:attrName>
                                        </p:attrNameLst>
                                      </p:cBhvr>
                                      <p:to>
                                        <p:strVal val="visible"/>
                                      </p:to>
                                    </p:set>
                                    <p:animEffect transition="in" filter="fade">
                                      <p:cBhvr>
                                        <p:cTn id="36" dur="500"/>
                                        <p:tgtEl>
                                          <p:spTgt spid="8">
                                            <p:txEl>
                                              <p:pRg st="9" end="9"/>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
                                            <p:txEl>
                                              <p:pRg st="10" end="10"/>
                                            </p:txEl>
                                          </p:spTgt>
                                        </p:tgtEl>
                                        <p:attrNameLst>
                                          <p:attrName>style.visibility</p:attrName>
                                        </p:attrNameLst>
                                      </p:cBhvr>
                                      <p:to>
                                        <p:strVal val="visible"/>
                                      </p:to>
                                    </p:set>
                                    <p:animEffect transition="in" filter="fade">
                                      <p:cBhvr>
                                        <p:cTn id="39"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solidFill>
                  <a:schemeClr val="tx1"/>
                </a:solidFill>
              </a:rPr>
              <a:t>Design Criteria &amp; System Performance</a:t>
            </a:r>
          </a:p>
        </p:txBody>
      </p:sp>
      <p:pic>
        <p:nvPicPr>
          <p:cNvPr id="10" name="Picture 9">
            <a:extLst>
              <a:ext uri="{FF2B5EF4-FFF2-40B4-BE49-F238E27FC236}">
                <a16:creationId xmlns:a16="http://schemas.microsoft.com/office/drawing/2014/main" id="{9D0DAA20-BD1B-0519-2B22-343D28DC84D0}"/>
              </a:ext>
            </a:extLst>
          </p:cNvPr>
          <p:cNvPicPr>
            <a:picLocks noChangeAspect="1"/>
          </p:cNvPicPr>
          <p:nvPr/>
        </p:nvPicPr>
        <p:blipFill>
          <a:blip r:embed="rId2"/>
          <a:stretch>
            <a:fillRect/>
          </a:stretch>
        </p:blipFill>
        <p:spPr>
          <a:xfrm>
            <a:off x="1021331" y="1632789"/>
            <a:ext cx="5839098" cy="714744"/>
          </a:xfrm>
          <a:prstGeom prst="rect">
            <a:avLst/>
          </a:prstGeom>
        </p:spPr>
      </p:pic>
      <p:sp>
        <p:nvSpPr>
          <p:cNvPr id="14" name="Rectangle: Rounded Corners 13">
            <a:extLst>
              <a:ext uri="{FF2B5EF4-FFF2-40B4-BE49-F238E27FC236}">
                <a16:creationId xmlns:a16="http://schemas.microsoft.com/office/drawing/2014/main" id="{F1C37803-4EBF-A0E0-07D6-A9D45F1FABB3}"/>
              </a:ext>
            </a:extLst>
          </p:cNvPr>
          <p:cNvSpPr/>
          <p:nvPr/>
        </p:nvSpPr>
        <p:spPr>
          <a:xfrm>
            <a:off x="4659922" y="1750968"/>
            <a:ext cx="211017" cy="478386"/>
          </a:xfrm>
          <a:prstGeom prst="roundRect">
            <a:avLst/>
          </a:prstGeom>
          <a:solidFill>
            <a:schemeClr val="bg2">
              <a:lumMod val="75000"/>
              <a:alpha val="34000"/>
            </a:schemeClr>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78F3817F-C851-A93E-1471-CA4A4704C4EF}"/>
              </a:ext>
            </a:extLst>
          </p:cNvPr>
          <p:cNvSpPr/>
          <p:nvPr/>
        </p:nvSpPr>
        <p:spPr>
          <a:xfrm>
            <a:off x="1153213" y="1750968"/>
            <a:ext cx="1607569" cy="478386"/>
          </a:xfrm>
          <a:prstGeom prst="roundRect">
            <a:avLst/>
          </a:prstGeom>
          <a:solidFill>
            <a:schemeClr val="bg2">
              <a:lumMod val="75000"/>
              <a:alpha val="34000"/>
            </a:schemeClr>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C98A116-C444-578D-44D3-1286DC28721B}"/>
              </a:ext>
            </a:extLst>
          </p:cNvPr>
          <p:cNvPicPr>
            <a:picLocks noChangeAspect="1"/>
          </p:cNvPicPr>
          <p:nvPr/>
        </p:nvPicPr>
        <p:blipFill>
          <a:blip r:embed="rId3"/>
          <a:stretch>
            <a:fillRect/>
          </a:stretch>
        </p:blipFill>
        <p:spPr>
          <a:xfrm>
            <a:off x="6823710" y="1047153"/>
            <a:ext cx="5192053" cy="5117287"/>
          </a:xfrm>
          <a:prstGeom prst="rect">
            <a:avLst/>
          </a:prstGeom>
        </p:spPr>
      </p:pic>
      <p:sp>
        <p:nvSpPr>
          <p:cNvPr id="6" name="Rectangle: Rounded Corners 5">
            <a:extLst>
              <a:ext uri="{FF2B5EF4-FFF2-40B4-BE49-F238E27FC236}">
                <a16:creationId xmlns:a16="http://schemas.microsoft.com/office/drawing/2014/main" id="{D9F7CF5D-E819-C356-1CC2-682B528F6D02}"/>
              </a:ext>
            </a:extLst>
          </p:cNvPr>
          <p:cNvSpPr/>
          <p:nvPr/>
        </p:nvSpPr>
        <p:spPr>
          <a:xfrm>
            <a:off x="3328494" y="1738487"/>
            <a:ext cx="311522" cy="478386"/>
          </a:xfrm>
          <a:prstGeom prst="roundRect">
            <a:avLst/>
          </a:prstGeom>
          <a:solidFill>
            <a:schemeClr val="bg2">
              <a:lumMod val="75000"/>
              <a:alpha val="34000"/>
            </a:schemeClr>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1">
            <a:extLst>
              <a:ext uri="{FF2B5EF4-FFF2-40B4-BE49-F238E27FC236}">
                <a16:creationId xmlns:a16="http://schemas.microsoft.com/office/drawing/2014/main" id="{B35CE3B3-9D94-5BE3-39C4-A31105555A93}"/>
              </a:ext>
            </a:extLst>
          </p:cNvPr>
          <p:cNvSpPr>
            <a:spLocks noGrp="1"/>
          </p:cNvSpPr>
          <p:nvPr>
            <p:ph sz="quarter" idx="10"/>
          </p:nvPr>
        </p:nvSpPr>
        <p:spPr>
          <a:xfrm>
            <a:off x="614030" y="2425542"/>
            <a:ext cx="4559189" cy="3852166"/>
          </a:xfrm>
        </p:spPr>
        <p:txBody>
          <a:bodyPr/>
          <a:lstStyle/>
          <a:p>
            <a:r>
              <a:rPr lang="en-US" sz="1999" dirty="0"/>
              <a:t>Natural Response </a:t>
            </a:r>
          </a:p>
          <a:p>
            <a:pPr lvl="1"/>
            <a:r>
              <a:rPr lang="en-US" sz="1799" dirty="0"/>
              <a:t>Mass</a:t>
            </a:r>
          </a:p>
          <a:p>
            <a:pPr lvl="1"/>
            <a:r>
              <a:rPr lang="en-US" sz="1799" dirty="0"/>
              <a:t>Stiffness</a:t>
            </a:r>
          </a:p>
          <a:p>
            <a:pPr lvl="1"/>
            <a:r>
              <a:rPr lang="en-US" sz="1799" dirty="0"/>
              <a:t>Volume</a:t>
            </a:r>
          </a:p>
          <a:p>
            <a:pPr lvl="1"/>
            <a:r>
              <a:rPr lang="en-US" sz="1799" dirty="0"/>
              <a:t>Shape – Surface Piercing Area  </a:t>
            </a:r>
          </a:p>
          <a:p>
            <a:r>
              <a:rPr lang="en-US" sz="1999" dirty="0"/>
              <a:t>Excited Response  </a:t>
            </a:r>
          </a:p>
          <a:p>
            <a:pPr lvl="1"/>
            <a:r>
              <a:rPr lang="en-US" sz="1799" dirty="0"/>
              <a:t>Mass</a:t>
            </a:r>
          </a:p>
          <a:p>
            <a:pPr lvl="1"/>
            <a:r>
              <a:rPr lang="en-US" sz="1799" dirty="0"/>
              <a:t>Stiffness</a:t>
            </a:r>
          </a:p>
          <a:p>
            <a:pPr lvl="1"/>
            <a:r>
              <a:rPr lang="en-US" sz="1799" dirty="0"/>
              <a:t>Volume</a:t>
            </a:r>
          </a:p>
          <a:p>
            <a:pPr lvl="1"/>
            <a:r>
              <a:rPr lang="en-US" sz="1799" dirty="0"/>
              <a:t>Excitation </a:t>
            </a:r>
          </a:p>
          <a:p>
            <a:pPr lvl="1"/>
            <a:r>
              <a:rPr lang="en-US" sz="1799" dirty="0"/>
              <a:t>Shape – Entire Shape </a:t>
            </a:r>
          </a:p>
          <a:p>
            <a:endParaRPr lang="en-US" sz="1999" dirty="0"/>
          </a:p>
          <a:p>
            <a:pPr marL="0" indent="0">
              <a:buNone/>
            </a:pPr>
            <a:endParaRPr lang="en-US" sz="1999" dirty="0"/>
          </a:p>
        </p:txBody>
      </p:sp>
    </p:spTree>
    <p:extLst>
      <p:ext uri="{BB962C8B-B14F-4D97-AF65-F5344CB8AC3E}">
        <p14:creationId xmlns:p14="http://schemas.microsoft.com/office/powerpoint/2010/main" val="39558123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solidFill>
                  <a:schemeClr val="tx1"/>
                </a:solidFill>
              </a:rPr>
              <a:t>Design Requirement Contradictions</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sp>
        <p:nvSpPr>
          <p:cNvPr id="2" name="Content Placeholder 1">
            <a:extLst>
              <a:ext uri="{FF2B5EF4-FFF2-40B4-BE49-F238E27FC236}">
                <a16:creationId xmlns:a16="http://schemas.microsoft.com/office/drawing/2014/main" id="{17442122-57C3-F027-6E16-EB532114B0CA}"/>
              </a:ext>
            </a:extLst>
          </p:cNvPr>
          <p:cNvSpPr>
            <a:spLocks noGrp="1"/>
          </p:cNvSpPr>
          <p:nvPr>
            <p:ph sz="quarter" idx="10"/>
          </p:nvPr>
        </p:nvSpPr>
        <p:spPr>
          <a:xfrm>
            <a:off x="640406" y="1036357"/>
            <a:ext cx="11070948" cy="4977581"/>
          </a:xfrm>
        </p:spPr>
        <p:txBody>
          <a:bodyPr/>
          <a:lstStyle/>
          <a:p>
            <a:r>
              <a:rPr lang="en-US" sz="1999" dirty="0"/>
              <a:t>Contradictions</a:t>
            </a:r>
          </a:p>
          <a:p>
            <a:pPr lvl="1">
              <a:spcBef>
                <a:spcPts val="300"/>
              </a:spcBef>
            </a:pPr>
            <a:r>
              <a:rPr lang="en-US" sz="1799" dirty="0"/>
              <a:t>Large mass vs small stiffness</a:t>
            </a:r>
          </a:p>
          <a:p>
            <a:pPr lvl="2">
              <a:spcBef>
                <a:spcPts val="300"/>
              </a:spcBef>
            </a:pPr>
            <a:r>
              <a:rPr lang="en-US" sz="1599" dirty="0"/>
              <a:t>Resonance frequency </a:t>
            </a:r>
          </a:p>
          <a:p>
            <a:pPr lvl="1">
              <a:spcBef>
                <a:spcPts val="300"/>
              </a:spcBef>
            </a:pPr>
            <a:r>
              <a:rPr lang="en-US" sz="1799" dirty="0"/>
              <a:t>Large mass vs small surface piercing area  </a:t>
            </a:r>
          </a:p>
          <a:p>
            <a:pPr lvl="2">
              <a:spcBef>
                <a:spcPts val="300"/>
              </a:spcBef>
            </a:pPr>
            <a:r>
              <a:rPr lang="en-US" sz="1599" dirty="0"/>
              <a:t>High mass for inertia for low resonance frequency</a:t>
            </a:r>
          </a:p>
          <a:p>
            <a:pPr lvl="2">
              <a:spcBef>
                <a:spcPts val="300"/>
              </a:spcBef>
            </a:pPr>
            <a:r>
              <a:rPr lang="en-US" sz="1599" dirty="0"/>
              <a:t>Small </a:t>
            </a:r>
            <a:r>
              <a:rPr lang="en-US" sz="1600" dirty="0"/>
              <a:t>surface piercing area for low stiffness </a:t>
            </a:r>
            <a:r>
              <a:rPr lang="en-US" sz="1599" dirty="0"/>
              <a:t>for low resonance frequency</a:t>
            </a:r>
          </a:p>
          <a:p>
            <a:pPr lvl="1">
              <a:spcBef>
                <a:spcPts val="300"/>
              </a:spcBef>
            </a:pPr>
            <a:r>
              <a:rPr lang="en-US" sz="1799" dirty="0"/>
              <a:t>Large volume vs small </a:t>
            </a:r>
            <a:r>
              <a:rPr lang="en-US" sz="1800" dirty="0"/>
              <a:t>surface piercing area</a:t>
            </a:r>
          </a:p>
          <a:p>
            <a:pPr lvl="2">
              <a:spcBef>
                <a:spcPts val="300"/>
              </a:spcBef>
            </a:pPr>
            <a:r>
              <a:rPr lang="en-US" sz="1599" dirty="0"/>
              <a:t>Large mass linked via buoyancy to large volume for low resonance frequency</a:t>
            </a:r>
          </a:p>
          <a:p>
            <a:pPr lvl="2">
              <a:spcBef>
                <a:spcPts val="300"/>
              </a:spcBef>
            </a:pPr>
            <a:r>
              <a:rPr lang="en-US" sz="1600" dirty="0"/>
              <a:t>Small surface piercing area for low stiffness linked to low volume </a:t>
            </a:r>
            <a:r>
              <a:rPr lang="en-US" sz="1599" dirty="0"/>
              <a:t>for low resonance frequency</a:t>
            </a:r>
            <a:endParaRPr lang="en-US" sz="1600" dirty="0"/>
          </a:p>
          <a:p>
            <a:pPr lvl="1">
              <a:spcBef>
                <a:spcPts val="300"/>
              </a:spcBef>
            </a:pPr>
            <a:r>
              <a:rPr lang="en-US" sz="1799" dirty="0"/>
              <a:t>Large </a:t>
            </a:r>
            <a:r>
              <a:rPr lang="en-US" sz="1800" dirty="0"/>
              <a:t>surface piercing area</a:t>
            </a:r>
            <a:r>
              <a:rPr lang="en-US" sz="1799" dirty="0"/>
              <a:t> vs small </a:t>
            </a:r>
            <a:r>
              <a:rPr lang="en-US" sz="1800" dirty="0"/>
              <a:t>surface piercing area</a:t>
            </a:r>
          </a:p>
          <a:p>
            <a:pPr lvl="2">
              <a:spcBef>
                <a:spcPts val="300"/>
              </a:spcBef>
            </a:pPr>
            <a:r>
              <a:rPr lang="en-US" sz="1600" dirty="0"/>
              <a:t>Small surface piercing area for low stiffness linked to low volume </a:t>
            </a:r>
            <a:r>
              <a:rPr lang="en-US" sz="1599" dirty="0"/>
              <a:t>for low resonance frequency</a:t>
            </a:r>
            <a:endParaRPr lang="en-US" sz="1600" dirty="0"/>
          </a:p>
          <a:p>
            <a:pPr lvl="2">
              <a:spcBef>
                <a:spcPts val="300"/>
              </a:spcBef>
            </a:pPr>
            <a:r>
              <a:rPr lang="en-US" sz="1599" dirty="0"/>
              <a:t>Large </a:t>
            </a:r>
            <a:r>
              <a:rPr lang="en-US" sz="1600" dirty="0"/>
              <a:t>surface piercing area for large excitation for large wave energy input for large response and energy output </a:t>
            </a:r>
          </a:p>
          <a:p>
            <a:pPr lvl="1">
              <a:spcBef>
                <a:spcPts val="300"/>
              </a:spcBef>
            </a:pPr>
            <a:r>
              <a:rPr lang="en-US" sz="1799" dirty="0"/>
              <a:t>Deep shape vs flat shape </a:t>
            </a:r>
            <a:endParaRPr lang="en-US" sz="1800" dirty="0"/>
          </a:p>
          <a:p>
            <a:pPr lvl="2">
              <a:spcBef>
                <a:spcPts val="300"/>
              </a:spcBef>
            </a:pPr>
            <a:r>
              <a:rPr lang="en-US" sz="1599" dirty="0"/>
              <a:t>Deep shape for large</a:t>
            </a:r>
            <a:r>
              <a:rPr lang="en-US" sz="1600" dirty="0"/>
              <a:t> volume for large mass for </a:t>
            </a:r>
            <a:r>
              <a:rPr lang="en-US" sz="1599" dirty="0"/>
              <a:t>low resonance frequency</a:t>
            </a:r>
          </a:p>
          <a:p>
            <a:pPr lvl="2">
              <a:spcBef>
                <a:spcPts val="300"/>
              </a:spcBef>
            </a:pPr>
            <a:r>
              <a:rPr lang="en-US" sz="1599" dirty="0"/>
              <a:t>Flat shape </a:t>
            </a:r>
            <a:r>
              <a:rPr lang="en-US" sz="1600" dirty="0"/>
              <a:t>for large excitation for large wave energy input for large response and energy output</a:t>
            </a:r>
          </a:p>
          <a:p>
            <a:pPr lvl="1">
              <a:spcBef>
                <a:spcPts val="300"/>
              </a:spcBef>
            </a:pPr>
            <a:r>
              <a:rPr lang="en-US" sz="1799" dirty="0"/>
              <a:t>Low mass vs large volume </a:t>
            </a:r>
          </a:p>
          <a:p>
            <a:pPr lvl="2">
              <a:spcBef>
                <a:spcPts val="300"/>
              </a:spcBef>
            </a:pPr>
            <a:r>
              <a:rPr lang="en-US" sz="1599" dirty="0"/>
              <a:t>Large volume linked via buoyancy to large mass for low resonance frequency</a:t>
            </a:r>
          </a:p>
          <a:p>
            <a:pPr lvl="2">
              <a:spcBef>
                <a:spcPts val="300"/>
              </a:spcBef>
            </a:pPr>
            <a:r>
              <a:rPr lang="en-US" sz="1599" dirty="0"/>
              <a:t>Low mass for effective and efficient control </a:t>
            </a:r>
          </a:p>
          <a:p>
            <a:pPr marL="0" indent="0">
              <a:buNone/>
            </a:pPr>
            <a:endParaRPr lang="en-US" sz="1999" dirty="0"/>
          </a:p>
        </p:txBody>
      </p:sp>
    </p:spTree>
    <p:extLst>
      <p:ext uri="{BB962C8B-B14F-4D97-AF65-F5344CB8AC3E}">
        <p14:creationId xmlns:p14="http://schemas.microsoft.com/office/powerpoint/2010/main" val="62983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500"/>
                                        <p:tgtEl>
                                          <p:spTgt spid="2">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fade">
                                      <p:cBhvr>
                                        <p:cTn id="18" dur="500"/>
                                        <p:tgtEl>
                                          <p:spTgt spid="2">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fade">
                                      <p:cBhvr>
                                        <p:cTn id="21" dur="500"/>
                                        <p:tgtEl>
                                          <p:spTgt spid="2">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6" end="6"/>
                                            </p:txEl>
                                          </p:spTgt>
                                        </p:tgtEl>
                                        <p:attrNameLst>
                                          <p:attrName>style.visibility</p:attrName>
                                        </p:attrNameLst>
                                      </p:cBhvr>
                                      <p:to>
                                        <p:strVal val="visible"/>
                                      </p:to>
                                    </p:set>
                                    <p:animEffect transition="in" filter="fade">
                                      <p:cBhvr>
                                        <p:cTn id="26" dur="500"/>
                                        <p:tgtEl>
                                          <p:spTgt spid="2">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animEffect transition="in" filter="fade">
                                      <p:cBhvr>
                                        <p:cTn id="29" dur="500"/>
                                        <p:tgtEl>
                                          <p:spTgt spid="2">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
                                            <p:txEl>
                                              <p:pRg st="8" end="8"/>
                                            </p:txEl>
                                          </p:spTgt>
                                        </p:tgtEl>
                                        <p:attrNameLst>
                                          <p:attrName>style.visibility</p:attrName>
                                        </p:attrNameLst>
                                      </p:cBhvr>
                                      <p:to>
                                        <p:strVal val="visible"/>
                                      </p:to>
                                    </p:set>
                                    <p:animEffect transition="in" filter="fade">
                                      <p:cBhvr>
                                        <p:cTn id="32" dur="500"/>
                                        <p:tgtEl>
                                          <p:spTgt spid="2">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animEffect transition="in" filter="fade">
                                      <p:cBhvr>
                                        <p:cTn id="37" dur="500"/>
                                        <p:tgtEl>
                                          <p:spTgt spid="2">
                                            <p:txEl>
                                              <p:pRg st="9" end="9"/>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2">
                                            <p:txEl>
                                              <p:pRg st="10" end="10"/>
                                            </p:txEl>
                                          </p:spTgt>
                                        </p:tgtEl>
                                        <p:attrNameLst>
                                          <p:attrName>style.visibility</p:attrName>
                                        </p:attrNameLst>
                                      </p:cBhvr>
                                      <p:to>
                                        <p:strVal val="visible"/>
                                      </p:to>
                                    </p:set>
                                    <p:animEffect transition="in" filter="fade">
                                      <p:cBhvr>
                                        <p:cTn id="40" dur="500"/>
                                        <p:tgtEl>
                                          <p:spTgt spid="2">
                                            <p:txEl>
                                              <p:pRg st="10" end="10"/>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2">
                                            <p:txEl>
                                              <p:pRg st="11" end="11"/>
                                            </p:txEl>
                                          </p:spTgt>
                                        </p:tgtEl>
                                        <p:attrNameLst>
                                          <p:attrName>style.visibility</p:attrName>
                                        </p:attrNameLst>
                                      </p:cBhvr>
                                      <p:to>
                                        <p:strVal val="visible"/>
                                      </p:to>
                                    </p:set>
                                    <p:animEffect transition="in" filter="fade">
                                      <p:cBhvr>
                                        <p:cTn id="43" dur="500"/>
                                        <p:tgtEl>
                                          <p:spTgt spid="2">
                                            <p:txEl>
                                              <p:pRg st="11" end="1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
                                            <p:txEl>
                                              <p:pRg st="12" end="12"/>
                                            </p:txEl>
                                          </p:spTgt>
                                        </p:tgtEl>
                                        <p:attrNameLst>
                                          <p:attrName>style.visibility</p:attrName>
                                        </p:attrNameLst>
                                      </p:cBhvr>
                                      <p:to>
                                        <p:strVal val="visible"/>
                                      </p:to>
                                    </p:set>
                                    <p:animEffect transition="in" filter="fade">
                                      <p:cBhvr>
                                        <p:cTn id="48" dur="500"/>
                                        <p:tgtEl>
                                          <p:spTgt spid="2">
                                            <p:txEl>
                                              <p:pRg st="12" end="12"/>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2">
                                            <p:txEl>
                                              <p:pRg st="13" end="13"/>
                                            </p:txEl>
                                          </p:spTgt>
                                        </p:tgtEl>
                                        <p:attrNameLst>
                                          <p:attrName>style.visibility</p:attrName>
                                        </p:attrNameLst>
                                      </p:cBhvr>
                                      <p:to>
                                        <p:strVal val="visible"/>
                                      </p:to>
                                    </p:set>
                                    <p:animEffect transition="in" filter="fade">
                                      <p:cBhvr>
                                        <p:cTn id="51" dur="500"/>
                                        <p:tgtEl>
                                          <p:spTgt spid="2">
                                            <p:txEl>
                                              <p:pRg st="13" end="13"/>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2">
                                            <p:txEl>
                                              <p:pRg st="14" end="14"/>
                                            </p:txEl>
                                          </p:spTgt>
                                        </p:tgtEl>
                                        <p:attrNameLst>
                                          <p:attrName>style.visibility</p:attrName>
                                        </p:attrNameLst>
                                      </p:cBhvr>
                                      <p:to>
                                        <p:strVal val="visible"/>
                                      </p:to>
                                    </p:set>
                                    <p:animEffect transition="in" filter="fade">
                                      <p:cBhvr>
                                        <p:cTn id="54" dur="500"/>
                                        <p:tgtEl>
                                          <p:spTgt spid="2">
                                            <p:txEl>
                                              <p:pRg st="14" end="14"/>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
                                            <p:txEl>
                                              <p:pRg st="15" end="15"/>
                                            </p:txEl>
                                          </p:spTgt>
                                        </p:tgtEl>
                                        <p:attrNameLst>
                                          <p:attrName>style.visibility</p:attrName>
                                        </p:attrNameLst>
                                      </p:cBhvr>
                                      <p:to>
                                        <p:strVal val="visible"/>
                                      </p:to>
                                    </p:set>
                                    <p:animEffect transition="in" filter="fade">
                                      <p:cBhvr>
                                        <p:cTn id="59" dur="500"/>
                                        <p:tgtEl>
                                          <p:spTgt spid="2">
                                            <p:txEl>
                                              <p:pRg st="15" end="15"/>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2">
                                            <p:txEl>
                                              <p:pRg st="16" end="16"/>
                                            </p:txEl>
                                          </p:spTgt>
                                        </p:tgtEl>
                                        <p:attrNameLst>
                                          <p:attrName>style.visibility</p:attrName>
                                        </p:attrNameLst>
                                      </p:cBhvr>
                                      <p:to>
                                        <p:strVal val="visible"/>
                                      </p:to>
                                    </p:set>
                                    <p:animEffect transition="in" filter="fade">
                                      <p:cBhvr>
                                        <p:cTn id="62" dur="500"/>
                                        <p:tgtEl>
                                          <p:spTgt spid="2">
                                            <p:txEl>
                                              <p:pRg st="16" end="16"/>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2">
                                            <p:txEl>
                                              <p:pRg st="17" end="17"/>
                                            </p:txEl>
                                          </p:spTgt>
                                        </p:tgtEl>
                                        <p:attrNameLst>
                                          <p:attrName>style.visibility</p:attrName>
                                        </p:attrNameLst>
                                      </p:cBhvr>
                                      <p:to>
                                        <p:strVal val="visible"/>
                                      </p:to>
                                    </p:set>
                                    <p:animEffect transition="in" filter="fade">
                                      <p:cBhvr>
                                        <p:cTn id="65" dur="500"/>
                                        <p:tgtEl>
                                          <p:spTgt spid="2">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solidFill>
                  <a:schemeClr val="tx1"/>
                </a:solidFill>
              </a:rPr>
              <a:t>TRIZ Contradictions</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sp>
        <p:nvSpPr>
          <p:cNvPr id="2" name="Content Placeholder 1">
            <a:extLst>
              <a:ext uri="{FF2B5EF4-FFF2-40B4-BE49-F238E27FC236}">
                <a16:creationId xmlns:a16="http://schemas.microsoft.com/office/drawing/2014/main" id="{17442122-57C3-F027-6E16-EB532114B0CA}"/>
              </a:ext>
            </a:extLst>
          </p:cNvPr>
          <p:cNvSpPr>
            <a:spLocks noGrp="1"/>
          </p:cNvSpPr>
          <p:nvPr>
            <p:ph sz="quarter" idx="10"/>
          </p:nvPr>
        </p:nvSpPr>
        <p:spPr>
          <a:xfrm>
            <a:off x="640406" y="1036357"/>
            <a:ext cx="11070948" cy="4977581"/>
          </a:xfrm>
        </p:spPr>
        <p:txBody>
          <a:bodyPr/>
          <a:lstStyle/>
          <a:p>
            <a:r>
              <a:rPr lang="en-US" sz="1999" dirty="0"/>
              <a:t>TRIZ Contradiction</a:t>
            </a:r>
          </a:p>
          <a:p>
            <a:pPr lvl="1"/>
            <a:r>
              <a:rPr lang="en-US" sz="1799" dirty="0"/>
              <a:t>Large mass vs small volume </a:t>
            </a:r>
          </a:p>
          <a:p>
            <a:pPr marL="457200" lvl="1" indent="0">
              <a:buNone/>
            </a:pPr>
            <a:endParaRPr lang="en-US" sz="1799" dirty="0"/>
          </a:p>
          <a:p>
            <a:pPr marL="0" indent="0">
              <a:buNone/>
            </a:pPr>
            <a:endParaRPr lang="en-US" sz="1999" dirty="0"/>
          </a:p>
          <a:p>
            <a:pPr marL="0" indent="0">
              <a:buNone/>
            </a:pPr>
            <a:endParaRPr lang="en-US" sz="1999" dirty="0"/>
          </a:p>
        </p:txBody>
      </p:sp>
      <p:pic>
        <p:nvPicPr>
          <p:cNvPr id="4" name="Picture 3">
            <a:extLst>
              <a:ext uri="{FF2B5EF4-FFF2-40B4-BE49-F238E27FC236}">
                <a16:creationId xmlns:a16="http://schemas.microsoft.com/office/drawing/2014/main" id="{96D3ED30-88E0-FAAC-BA6B-E06C3D11728A}"/>
              </a:ext>
            </a:extLst>
          </p:cNvPr>
          <p:cNvPicPr>
            <a:picLocks noChangeAspect="1"/>
          </p:cNvPicPr>
          <p:nvPr/>
        </p:nvPicPr>
        <p:blipFill rotWithShape="1">
          <a:blip r:embed="rId2"/>
          <a:srcRect r="18994" b="18590"/>
          <a:stretch/>
        </p:blipFill>
        <p:spPr>
          <a:xfrm>
            <a:off x="4534735" y="931985"/>
            <a:ext cx="6244635" cy="5583115"/>
          </a:xfrm>
          <a:prstGeom prst="rect">
            <a:avLst/>
          </a:prstGeom>
        </p:spPr>
      </p:pic>
    </p:spTree>
    <p:extLst>
      <p:ext uri="{BB962C8B-B14F-4D97-AF65-F5344CB8AC3E}">
        <p14:creationId xmlns:p14="http://schemas.microsoft.com/office/powerpoint/2010/main" val="2019616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solidFill>
                  <a:schemeClr val="tx1"/>
                </a:solidFill>
              </a:rPr>
              <a:t>TRIZ Contradictions &amp; Inventive Principles</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sp>
        <p:nvSpPr>
          <p:cNvPr id="2" name="Content Placeholder 1">
            <a:extLst>
              <a:ext uri="{FF2B5EF4-FFF2-40B4-BE49-F238E27FC236}">
                <a16:creationId xmlns:a16="http://schemas.microsoft.com/office/drawing/2014/main" id="{17442122-57C3-F027-6E16-EB532114B0CA}"/>
              </a:ext>
            </a:extLst>
          </p:cNvPr>
          <p:cNvSpPr>
            <a:spLocks noGrp="1"/>
          </p:cNvSpPr>
          <p:nvPr>
            <p:ph sz="quarter" idx="10"/>
          </p:nvPr>
        </p:nvSpPr>
        <p:spPr>
          <a:xfrm>
            <a:off x="640406" y="1036357"/>
            <a:ext cx="11070948" cy="4977581"/>
          </a:xfrm>
        </p:spPr>
        <p:txBody>
          <a:bodyPr/>
          <a:lstStyle/>
          <a:p>
            <a:r>
              <a:rPr lang="en-US" sz="1999" dirty="0"/>
              <a:t>TRIZ Contradiction</a:t>
            </a:r>
          </a:p>
          <a:p>
            <a:pPr lvl="1"/>
            <a:r>
              <a:rPr lang="en-US" sz="1799" dirty="0"/>
              <a:t>Large mass vs small volume </a:t>
            </a:r>
          </a:p>
          <a:p>
            <a:pPr marL="457200" lvl="1" indent="0">
              <a:buNone/>
            </a:pPr>
            <a:endParaRPr lang="en-US" sz="1799" dirty="0"/>
          </a:p>
          <a:p>
            <a:pPr marL="0" indent="0">
              <a:buNone/>
            </a:pPr>
            <a:endParaRPr lang="en-US" sz="1999" dirty="0"/>
          </a:p>
          <a:p>
            <a:pPr marL="0" indent="0">
              <a:buNone/>
            </a:pPr>
            <a:endParaRPr lang="en-US" sz="1999" dirty="0"/>
          </a:p>
        </p:txBody>
      </p:sp>
      <p:pic>
        <p:nvPicPr>
          <p:cNvPr id="4" name="Picture 3">
            <a:extLst>
              <a:ext uri="{FF2B5EF4-FFF2-40B4-BE49-F238E27FC236}">
                <a16:creationId xmlns:a16="http://schemas.microsoft.com/office/drawing/2014/main" id="{96D3ED30-88E0-FAAC-BA6B-E06C3D11728A}"/>
              </a:ext>
            </a:extLst>
          </p:cNvPr>
          <p:cNvPicPr>
            <a:picLocks noChangeAspect="1"/>
          </p:cNvPicPr>
          <p:nvPr/>
        </p:nvPicPr>
        <p:blipFill rotWithShape="1">
          <a:blip r:embed="rId2"/>
          <a:srcRect r="18994" b="56026"/>
          <a:stretch/>
        </p:blipFill>
        <p:spPr>
          <a:xfrm>
            <a:off x="640406" y="1828800"/>
            <a:ext cx="9080193" cy="4385155"/>
          </a:xfrm>
          <a:prstGeom prst="rect">
            <a:avLst/>
          </a:prstGeom>
        </p:spPr>
      </p:pic>
      <p:sp>
        <p:nvSpPr>
          <p:cNvPr id="5" name="Rectangle: Rounded Corners 4">
            <a:extLst>
              <a:ext uri="{FF2B5EF4-FFF2-40B4-BE49-F238E27FC236}">
                <a16:creationId xmlns:a16="http://schemas.microsoft.com/office/drawing/2014/main" id="{7FA988EE-4A73-6001-B549-3A6F2A498387}"/>
              </a:ext>
            </a:extLst>
          </p:cNvPr>
          <p:cNvSpPr/>
          <p:nvPr/>
        </p:nvSpPr>
        <p:spPr>
          <a:xfrm>
            <a:off x="8129164" y="4779384"/>
            <a:ext cx="882952" cy="794939"/>
          </a:xfrm>
          <a:prstGeom prst="roundRect">
            <a:avLst/>
          </a:prstGeom>
          <a:solidFill>
            <a:schemeClr val="bg2">
              <a:lumMod val="75000"/>
              <a:alpha val="34000"/>
            </a:schemeClr>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6F6D56F9-34BF-FD70-8D44-EE7890AD4980}"/>
              </a:ext>
            </a:extLst>
          </p:cNvPr>
          <p:cNvSpPr/>
          <p:nvPr/>
        </p:nvSpPr>
        <p:spPr>
          <a:xfrm>
            <a:off x="1585273" y="4779384"/>
            <a:ext cx="2388849" cy="794939"/>
          </a:xfrm>
          <a:prstGeom prst="roundRect">
            <a:avLst/>
          </a:prstGeom>
          <a:solidFill>
            <a:schemeClr val="bg2">
              <a:lumMod val="75000"/>
              <a:alpha val="34000"/>
            </a:schemeClr>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349D8E6-DCB1-328E-8A0E-26B3713EDCCB}"/>
              </a:ext>
            </a:extLst>
          </p:cNvPr>
          <p:cNvSpPr/>
          <p:nvPr/>
        </p:nvSpPr>
        <p:spPr>
          <a:xfrm>
            <a:off x="8129164" y="2728031"/>
            <a:ext cx="882952" cy="2003736"/>
          </a:xfrm>
          <a:prstGeom prst="roundRect">
            <a:avLst/>
          </a:prstGeom>
          <a:solidFill>
            <a:schemeClr val="bg2">
              <a:lumMod val="75000"/>
              <a:alpha val="34000"/>
            </a:schemeClr>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118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solidFill>
                  <a:schemeClr val="tx1"/>
                </a:solidFill>
              </a:rPr>
              <a:t>TRIZ Inventive Principle</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sp>
        <p:nvSpPr>
          <p:cNvPr id="10" name="Content Placeholder 1">
            <a:extLst>
              <a:ext uri="{FF2B5EF4-FFF2-40B4-BE49-F238E27FC236}">
                <a16:creationId xmlns:a16="http://schemas.microsoft.com/office/drawing/2014/main" id="{F22B85DA-DEFA-2BD8-EF32-D12515D0AFF1}"/>
              </a:ext>
            </a:extLst>
          </p:cNvPr>
          <p:cNvSpPr>
            <a:spLocks noGrp="1"/>
          </p:cNvSpPr>
          <p:nvPr>
            <p:ph sz="quarter" idx="10"/>
          </p:nvPr>
        </p:nvSpPr>
        <p:spPr>
          <a:xfrm>
            <a:off x="477491" y="1047154"/>
            <a:ext cx="5404563" cy="5369304"/>
          </a:xfrm>
        </p:spPr>
        <p:txBody>
          <a:bodyPr/>
          <a:lstStyle/>
          <a:p>
            <a:pPr marL="0" indent="0">
              <a:buNone/>
            </a:pPr>
            <a:r>
              <a:rPr lang="en-US" sz="1999" dirty="0"/>
              <a:t>Inventive Principles </a:t>
            </a:r>
          </a:p>
          <a:p>
            <a:r>
              <a:rPr lang="en-US" sz="1999" dirty="0"/>
              <a:t>7 		Nesting</a:t>
            </a:r>
          </a:p>
          <a:p>
            <a:r>
              <a:rPr lang="en-US" sz="1999" dirty="0"/>
              <a:t>28 		Replacement</a:t>
            </a:r>
          </a:p>
          <a:p>
            <a:r>
              <a:rPr lang="en-US" sz="1999" dirty="0"/>
              <a:t>29 		Use of gas and fluids</a:t>
            </a:r>
          </a:p>
          <a:p>
            <a:r>
              <a:rPr lang="en-US" sz="1999" dirty="0"/>
              <a:t>40 		Composite Structures </a:t>
            </a:r>
          </a:p>
          <a:p>
            <a:endParaRPr lang="en-US" sz="1999" dirty="0"/>
          </a:p>
        </p:txBody>
      </p:sp>
      <p:sp>
        <p:nvSpPr>
          <p:cNvPr id="12" name="Rectangle: Rounded Corners 11">
            <a:extLst>
              <a:ext uri="{FF2B5EF4-FFF2-40B4-BE49-F238E27FC236}">
                <a16:creationId xmlns:a16="http://schemas.microsoft.com/office/drawing/2014/main" id="{ABA7BA60-9C77-DB02-BD9E-41AC00E1764E}"/>
              </a:ext>
            </a:extLst>
          </p:cNvPr>
          <p:cNvSpPr/>
          <p:nvPr/>
        </p:nvSpPr>
        <p:spPr>
          <a:xfrm>
            <a:off x="813964" y="1767255"/>
            <a:ext cx="2799674" cy="404446"/>
          </a:xfrm>
          <a:prstGeom prst="roundRect">
            <a:avLst/>
          </a:prstGeom>
          <a:solidFill>
            <a:schemeClr val="bg2">
              <a:lumMod val="75000"/>
              <a:alpha val="34000"/>
            </a:schemeClr>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F269888-E0B7-084B-FF8E-B4DB92E6CFE3}"/>
              </a:ext>
            </a:extLst>
          </p:cNvPr>
          <p:cNvPicPr>
            <a:picLocks noChangeAspect="1"/>
          </p:cNvPicPr>
          <p:nvPr/>
        </p:nvPicPr>
        <p:blipFill>
          <a:blip r:embed="rId2"/>
          <a:stretch>
            <a:fillRect/>
          </a:stretch>
        </p:blipFill>
        <p:spPr>
          <a:xfrm>
            <a:off x="5059162" y="3045931"/>
            <a:ext cx="5330064" cy="1824311"/>
          </a:xfrm>
          <a:prstGeom prst="rect">
            <a:avLst/>
          </a:prstGeom>
        </p:spPr>
      </p:pic>
      <p:pic>
        <p:nvPicPr>
          <p:cNvPr id="16" name="Picture 15">
            <a:extLst>
              <a:ext uri="{FF2B5EF4-FFF2-40B4-BE49-F238E27FC236}">
                <a16:creationId xmlns:a16="http://schemas.microsoft.com/office/drawing/2014/main" id="{B1DAA556-4779-6EA7-ACEB-CD82F8030C7A}"/>
              </a:ext>
            </a:extLst>
          </p:cNvPr>
          <p:cNvPicPr>
            <a:picLocks noChangeAspect="1"/>
          </p:cNvPicPr>
          <p:nvPr/>
        </p:nvPicPr>
        <p:blipFill>
          <a:blip r:embed="rId3"/>
          <a:stretch>
            <a:fillRect/>
          </a:stretch>
        </p:blipFill>
        <p:spPr>
          <a:xfrm>
            <a:off x="5744226" y="1412187"/>
            <a:ext cx="3210373" cy="1114581"/>
          </a:xfrm>
          <a:prstGeom prst="rect">
            <a:avLst/>
          </a:prstGeom>
        </p:spPr>
      </p:pic>
    </p:spTree>
    <p:extLst>
      <p:ext uri="{BB962C8B-B14F-4D97-AF65-F5344CB8AC3E}">
        <p14:creationId xmlns:p14="http://schemas.microsoft.com/office/powerpoint/2010/main" val="1137829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2" end="2"/>
                                            </p:txEl>
                                          </p:spTgt>
                                        </p:tgtEl>
                                        <p:attrNameLst>
                                          <p:attrName>style.visibility</p:attrName>
                                        </p:attrNameLst>
                                      </p:cBhvr>
                                      <p:to>
                                        <p:strVal val="visible"/>
                                      </p:to>
                                    </p:set>
                                    <p:animEffect transition="in" filter="fade">
                                      <p:cBhvr>
                                        <p:cTn id="10" dur="500"/>
                                        <p:tgtEl>
                                          <p:spTgt spid="10">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animEffect transition="in" filter="fade">
                                      <p:cBhvr>
                                        <p:cTn id="13" dur="500"/>
                                        <p:tgtEl>
                                          <p:spTgt spid="10">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xEl>
                                              <p:pRg st="4" end="4"/>
                                            </p:txEl>
                                          </p:spTgt>
                                        </p:tgtEl>
                                        <p:attrNameLst>
                                          <p:attrName>style.visibility</p:attrName>
                                        </p:attrNameLst>
                                      </p:cBhvr>
                                      <p:to>
                                        <p:strVal val="visible"/>
                                      </p:to>
                                    </p:set>
                                    <p:animEffect transition="in" filter="fade">
                                      <p:cBhvr>
                                        <p:cTn id="16" dur="500"/>
                                        <p:tgtEl>
                                          <p:spTgt spid="10">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solidFill>
                  <a:schemeClr val="tx1"/>
                </a:solidFill>
              </a:rPr>
              <a:t>Solution Example -  </a:t>
            </a:r>
            <a:r>
              <a:rPr lang="en-US" sz="3199" dirty="0" err="1">
                <a:solidFill>
                  <a:schemeClr val="tx1"/>
                </a:solidFill>
              </a:rPr>
              <a:t>CorPower</a:t>
            </a:r>
            <a:r>
              <a:rPr lang="en-US" sz="3199" dirty="0">
                <a:solidFill>
                  <a:schemeClr val="tx1"/>
                </a:solidFill>
              </a:rPr>
              <a:t> Ocean  </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pic>
        <p:nvPicPr>
          <p:cNvPr id="7" name="Picture 6" descr="A yellow buoy in the water&#10;&#10;Description automatically generated">
            <a:extLst>
              <a:ext uri="{FF2B5EF4-FFF2-40B4-BE49-F238E27FC236}">
                <a16:creationId xmlns:a16="http://schemas.microsoft.com/office/drawing/2014/main" id="{E9910635-DFC8-7A97-0272-CF6594587C3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73905" y="1635365"/>
            <a:ext cx="4484616" cy="2242307"/>
          </a:xfrm>
          <a:prstGeom prst="rect">
            <a:avLst/>
          </a:prstGeom>
        </p:spPr>
      </p:pic>
      <p:pic>
        <p:nvPicPr>
          <p:cNvPr id="9" name="Picture 8">
            <a:extLst>
              <a:ext uri="{FF2B5EF4-FFF2-40B4-BE49-F238E27FC236}">
                <a16:creationId xmlns:a16="http://schemas.microsoft.com/office/drawing/2014/main" id="{78B9B5D6-74BC-6FBE-9427-5D66F6DBF98B}"/>
              </a:ext>
            </a:extLst>
          </p:cNvPr>
          <p:cNvPicPr>
            <a:picLocks noChangeAspect="1"/>
          </p:cNvPicPr>
          <p:nvPr/>
        </p:nvPicPr>
        <p:blipFill>
          <a:blip r:embed="rId3"/>
          <a:stretch>
            <a:fillRect/>
          </a:stretch>
        </p:blipFill>
        <p:spPr>
          <a:xfrm>
            <a:off x="5213048" y="1635365"/>
            <a:ext cx="2445381" cy="4739054"/>
          </a:xfrm>
          <a:prstGeom prst="rect">
            <a:avLst/>
          </a:prstGeom>
        </p:spPr>
      </p:pic>
      <p:pic>
        <p:nvPicPr>
          <p:cNvPr id="12" name="Picture 11" descr="Diagram of a device with text&#10;&#10;Description automatically generated">
            <a:extLst>
              <a:ext uri="{FF2B5EF4-FFF2-40B4-BE49-F238E27FC236}">
                <a16:creationId xmlns:a16="http://schemas.microsoft.com/office/drawing/2014/main" id="{C1C0EB51-7C67-EA3D-81FB-E230A230DB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7562" y="1055075"/>
            <a:ext cx="4485533" cy="5487496"/>
          </a:xfrm>
          <a:prstGeom prst="rect">
            <a:avLst/>
          </a:prstGeom>
        </p:spPr>
      </p:pic>
      <p:pic>
        <p:nvPicPr>
          <p:cNvPr id="14" name="Picture 13" descr="A logo with black text&#10;&#10;Description automatically generated with medium confidence">
            <a:extLst>
              <a:ext uri="{FF2B5EF4-FFF2-40B4-BE49-F238E27FC236}">
                <a16:creationId xmlns:a16="http://schemas.microsoft.com/office/drawing/2014/main" id="{66A136F3-18F7-7027-3BA0-4BE1FDAB6F9E}"/>
              </a:ext>
            </a:extLst>
          </p:cNvPr>
          <p:cNvPicPr>
            <a:picLocks noChangeAspect="1"/>
          </p:cNvPicPr>
          <p:nvPr/>
        </p:nvPicPr>
        <p:blipFill rotWithShape="1">
          <a:blip r:embed="rId5">
            <a:extLst>
              <a:ext uri="{28A0092B-C50C-407E-A947-70E740481C1C}">
                <a14:useLocalDpi xmlns:a14="http://schemas.microsoft.com/office/drawing/2010/main" val="0"/>
              </a:ext>
            </a:extLst>
          </a:blip>
          <a:srcRect l="12107" t="24708" r="14421" b="26940"/>
          <a:stretch/>
        </p:blipFill>
        <p:spPr>
          <a:xfrm>
            <a:off x="1345223" y="836340"/>
            <a:ext cx="2099427" cy="773723"/>
          </a:xfrm>
          <a:prstGeom prst="rect">
            <a:avLst/>
          </a:prstGeom>
        </p:spPr>
      </p:pic>
    </p:spTree>
    <p:extLst>
      <p:ext uri="{BB962C8B-B14F-4D97-AF65-F5344CB8AC3E}">
        <p14:creationId xmlns:p14="http://schemas.microsoft.com/office/powerpoint/2010/main" val="77376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solidFill>
                  <a:schemeClr val="tx1"/>
                </a:solidFill>
              </a:rPr>
              <a:t>Separation of Restoring Force Providers - Hydrostatics &amp; Mechanics </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pic>
        <p:nvPicPr>
          <p:cNvPr id="9" name="Picture 8">
            <a:extLst>
              <a:ext uri="{FF2B5EF4-FFF2-40B4-BE49-F238E27FC236}">
                <a16:creationId xmlns:a16="http://schemas.microsoft.com/office/drawing/2014/main" id="{78B9B5D6-74BC-6FBE-9427-5D66F6DBF98B}"/>
              </a:ext>
            </a:extLst>
          </p:cNvPr>
          <p:cNvPicPr>
            <a:picLocks noChangeAspect="1"/>
          </p:cNvPicPr>
          <p:nvPr/>
        </p:nvPicPr>
        <p:blipFill>
          <a:blip r:embed="rId2"/>
          <a:stretch>
            <a:fillRect/>
          </a:stretch>
        </p:blipFill>
        <p:spPr>
          <a:xfrm>
            <a:off x="2241097" y="1061550"/>
            <a:ext cx="2694910" cy="5222631"/>
          </a:xfrm>
          <a:prstGeom prst="rect">
            <a:avLst/>
          </a:prstGeom>
        </p:spPr>
      </p:pic>
      <p:pic>
        <p:nvPicPr>
          <p:cNvPr id="4" name="Picture 3">
            <a:extLst>
              <a:ext uri="{FF2B5EF4-FFF2-40B4-BE49-F238E27FC236}">
                <a16:creationId xmlns:a16="http://schemas.microsoft.com/office/drawing/2014/main" id="{5FCA6BB0-4027-4DD0-8126-67C8E8345904}"/>
              </a:ext>
            </a:extLst>
          </p:cNvPr>
          <p:cNvPicPr>
            <a:picLocks noChangeAspect="1"/>
          </p:cNvPicPr>
          <p:nvPr/>
        </p:nvPicPr>
        <p:blipFill>
          <a:blip r:embed="rId3"/>
          <a:stretch>
            <a:fillRect/>
          </a:stretch>
        </p:blipFill>
        <p:spPr>
          <a:xfrm>
            <a:off x="7796457" y="1061550"/>
            <a:ext cx="2997173" cy="5237897"/>
          </a:xfrm>
          <a:prstGeom prst="rect">
            <a:avLst/>
          </a:prstGeom>
        </p:spPr>
      </p:pic>
      <p:sp>
        <p:nvSpPr>
          <p:cNvPr id="5" name="Content Placeholder 1">
            <a:extLst>
              <a:ext uri="{FF2B5EF4-FFF2-40B4-BE49-F238E27FC236}">
                <a16:creationId xmlns:a16="http://schemas.microsoft.com/office/drawing/2014/main" id="{515BB715-E5C1-D134-7613-CC58D5B68679}"/>
              </a:ext>
            </a:extLst>
          </p:cNvPr>
          <p:cNvSpPr>
            <a:spLocks noGrp="1"/>
          </p:cNvSpPr>
          <p:nvPr>
            <p:ph sz="quarter" idx="10"/>
          </p:nvPr>
        </p:nvSpPr>
        <p:spPr>
          <a:xfrm>
            <a:off x="181141" y="1061550"/>
            <a:ext cx="2428108" cy="686935"/>
          </a:xfrm>
        </p:spPr>
        <p:txBody>
          <a:bodyPr/>
          <a:lstStyle/>
          <a:p>
            <a:r>
              <a:rPr lang="en-US" sz="1999" dirty="0"/>
              <a:t>Hydrostatics</a:t>
            </a:r>
          </a:p>
          <a:p>
            <a:pPr marL="0" indent="0">
              <a:buNone/>
            </a:pPr>
            <a:endParaRPr lang="en-US" sz="1999" dirty="0"/>
          </a:p>
        </p:txBody>
      </p:sp>
      <p:sp>
        <p:nvSpPr>
          <p:cNvPr id="6" name="Content Placeholder 1">
            <a:extLst>
              <a:ext uri="{FF2B5EF4-FFF2-40B4-BE49-F238E27FC236}">
                <a16:creationId xmlns:a16="http://schemas.microsoft.com/office/drawing/2014/main" id="{DB722F39-5B96-9E92-2A70-DE5E4C6B8986}"/>
              </a:ext>
            </a:extLst>
          </p:cNvPr>
          <p:cNvSpPr txBox="1">
            <a:spLocks/>
          </p:cNvSpPr>
          <p:nvPr/>
        </p:nvSpPr>
        <p:spPr bwMode="auto">
          <a:xfrm>
            <a:off x="5812592" y="1061549"/>
            <a:ext cx="2428108" cy="686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999" dirty="0"/>
              <a:t>Mechanics</a:t>
            </a:r>
          </a:p>
          <a:p>
            <a:pPr marL="0" indent="0">
              <a:buFont typeface="Arial" charset="0"/>
              <a:buNone/>
            </a:pPr>
            <a:endParaRPr lang="en-US" sz="1999" dirty="0"/>
          </a:p>
        </p:txBody>
      </p:sp>
    </p:spTree>
    <p:extLst>
      <p:ext uri="{BB962C8B-B14F-4D97-AF65-F5344CB8AC3E}">
        <p14:creationId xmlns:p14="http://schemas.microsoft.com/office/powerpoint/2010/main" val="254732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solidFill>
                  <a:schemeClr val="tx1"/>
                </a:solidFill>
              </a:rPr>
              <a:t>Negative Stiffness Spring </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pic>
        <p:nvPicPr>
          <p:cNvPr id="5" name="Picture 4">
            <a:extLst>
              <a:ext uri="{FF2B5EF4-FFF2-40B4-BE49-F238E27FC236}">
                <a16:creationId xmlns:a16="http://schemas.microsoft.com/office/drawing/2014/main" id="{8F399FAC-BFA0-97E2-B327-20ABA9158DFA}"/>
              </a:ext>
            </a:extLst>
          </p:cNvPr>
          <p:cNvPicPr>
            <a:picLocks noChangeAspect="1"/>
          </p:cNvPicPr>
          <p:nvPr/>
        </p:nvPicPr>
        <p:blipFill>
          <a:blip r:embed="rId2"/>
          <a:stretch>
            <a:fillRect/>
          </a:stretch>
        </p:blipFill>
        <p:spPr>
          <a:xfrm>
            <a:off x="448408" y="977141"/>
            <a:ext cx="5424406" cy="5307040"/>
          </a:xfrm>
          <a:prstGeom prst="rect">
            <a:avLst/>
          </a:prstGeom>
        </p:spPr>
      </p:pic>
      <p:pic>
        <p:nvPicPr>
          <p:cNvPr id="8" name="Picture 7">
            <a:extLst>
              <a:ext uri="{FF2B5EF4-FFF2-40B4-BE49-F238E27FC236}">
                <a16:creationId xmlns:a16="http://schemas.microsoft.com/office/drawing/2014/main" id="{9375DE65-1641-FDF8-0898-7D9F306FC1ED}"/>
              </a:ext>
            </a:extLst>
          </p:cNvPr>
          <p:cNvPicPr>
            <a:picLocks noChangeAspect="1"/>
          </p:cNvPicPr>
          <p:nvPr/>
        </p:nvPicPr>
        <p:blipFill rotWithShape="1">
          <a:blip r:embed="rId3"/>
          <a:srcRect b="14796"/>
          <a:stretch/>
        </p:blipFill>
        <p:spPr>
          <a:xfrm>
            <a:off x="6475497" y="977141"/>
            <a:ext cx="5264920" cy="5307040"/>
          </a:xfrm>
          <a:prstGeom prst="rect">
            <a:avLst/>
          </a:prstGeom>
        </p:spPr>
      </p:pic>
    </p:spTree>
    <p:extLst>
      <p:ext uri="{BB962C8B-B14F-4D97-AF65-F5344CB8AC3E}">
        <p14:creationId xmlns:p14="http://schemas.microsoft.com/office/powerpoint/2010/main" val="148705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068FB1-1995-E54D-B7B8-2CBB0B74ACE4}"/>
              </a:ext>
            </a:extLst>
          </p:cNvPr>
          <p:cNvSpPr>
            <a:spLocks noGrp="1"/>
          </p:cNvSpPr>
          <p:nvPr>
            <p:ph type="sldNum" sz="quarter" idx="4"/>
          </p:nvPr>
        </p:nvSpPr>
        <p:spPr>
          <a:xfrm>
            <a:off x="11775005" y="6569492"/>
            <a:ext cx="415654" cy="253403"/>
          </a:xfrm>
          <a:prstGeom prst="rect">
            <a:avLst/>
          </a:prstGeom>
        </p:spPr>
        <p:txBody>
          <a:bodyPr/>
          <a:lstStyle/>
          <a:p>
            <a:pPr defTabSz="554160"/>
            <a:fld id="{00D414F6-50DE-7C4D-9647-F708F2004FA6}" type="slidenum">
              <a:rPr lang="en-US" sz="1092">
                <a:solidFill>
                  <a:prstClr val="white"/>
                </a:solidFill>
              </a:rPr>
              <a:pPr defTabSz="554160"/>
              <a:t>7</a:t>
            </a:fld>
            <a:endParaRPr lang="en-US" sz="1092">
              <a:solidFill>
                <a:prstClr val="white"/>
              </a:solidFill>
            </a:endParaRPr>
          </a:p>
        </p:txBody>
      </p:sp>
      <p:sp>
        <p:nvSpPr>
          <p:cNvPr id="12" name="Text Placeholder 5">
            <a:extLst>
              <a:ext uri="{FF2B5EF4-FFF2-40B4-BE49-F238E27FC236}">
                <a16:creationId xmlns:a16="http://schemas.microsoft.com/office/drawing/2014/main" id="{5FB33444-7E79-2F41-B5D5-93CC9511713A}"/>
              </a:ext>
            </a:extLst>
          </p:cNvPr>
          <p:cNvSpPr txBox="1">
            <a:spLocks/>
          </p:cNvSpPr>
          <p:nvPr/>
        </p:nvSpPr>
        <p:spPr>
          <a:xfrm>
            <a:off x="721473" y="4237216"/>
            <a:ext cx="5003469" cy="4664552"/>
          </a:xfrm>
          <a:prstGeom prst="rect">
            <a:avLst/>
          </a:prstGeom>
        </p:spPr>
        <p:txBody>
          <a:bodyPr lIns="0" tIns="0" rIns="0" bIns="0"/>
          <a:lstStyle>
            <a:lvl1pPr marL="0" eaLnBrk="1" hangingPunct="1">
              <a:defRPr sz="4800" b="0" i="0">
                <a:latin typeface="Franklin Gothic Book" panose="020B0503020102020204" pitchFamily="34"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defTabSz="554160"/>
            <a:endParaRPr lang="en-US" sz="1455">
              <a:solidFill>
                <a:prstClr val="black"/>
              </a:solidFill>
            </a:endParaRPr>
          </a:p>
        </p:txBody>
      </p:sp>
      <p:sp>
        <p:nvSpPr>
          <p:cNvPr id="3" name="Title 1">
            <a:extLst>
              <a:ext uri="{FF2B5EF4-FFF2-40B4-BE49-F238E27FC236}">
                <a16:creationId xmlns:a16="http://schemas.microsoft.com/office/drawing/2014/main" id="{7F1A08D6-0770-B98F-D37F-9096B3808569}"/>
              </a:ext>
            </a:extLst>
          </p:cNvPr>
          <p:cNvSpPr txBox="1">
            <a:spLocks/>
          </p:cNvSpPr>
          <p:nvPr/>
        </p:nvSpPr>
        <p:spPr bwMode="auto">
          <a:xfrm>
            <a:off x="1587" y="895"/>
            <a:ext cx="12185650" cy="3533848"/>
          </a:xfrm>
          <a:prstGeom prst="rect">
            <a:avLst/>
          </a:prstGeom>
          <a:solidFill>
            <a:srgbClr val="43BDBB"/>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081" tIns="274249" rIns="457081" bIns="274249" numCol="1" anchor="ctr" anchorCtr="0" compatLnSpc="1">
            <a:prstTxWarp prst="textNoShape">
              <a:avLst/>
            </a:prstTxWarp>
          </a:bodyPr>
          <a:lstStyle>
            <a:lvl1pPr algn="l" defTabSz="457200" rtl="0" eaLnBrk="1" fontAlgn="base" hangingPunct="1">
              <a:spcBef>
                <a:spcPct val="0"/>
              </a:spcBef>
              <a:spcAft>
                <a:spcPct val="0"/>
              </a:spcAft>
              <a:defRPr lang="en-US" sz="3486" b="0" i="0" kern="1200">
                <a:solidFill>
                  <a:schemeClr val="bg1"/>
                </a:solidFill>
                <a:latin typeface="Franklin Gothic Medium"/>
                <a:ea typeface="ヒラギノ角ゴ Pro W3" charset="0"/>
                <a:cs typeface="Franklin Gothic Medium"/>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a:lstStyle>
          <a:p>
            <a:r>
              <a:rPr lang="en-US" sz="3199" dirty="0"/>
              <a:t>Introductions &amp; Context</a:t>
            </a:r>
          </a:p>
        </p:txBody>
      </p:sp>
    </p:spTree>
    <p:extLst>
      <p:ext uri="{BB962C8B-B14F-4D97-AF65-F5344CB8AC3E}">
        <p14:creationId xmlns:p14="http://schemas.microsoft.com/office/powerpoint/2010/main" val="19031293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solidFill>
                  <a:schemeClr val="tx1"/>
                </a:solidFill>
              </a:rPr>
              <a:t>Resonance at Desired Wave Frequency </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pic>
        <p:nvPicPr>
          <p:cNvPr id="4" name="Picture 3">
            <a:extLst>
              <a:ext uri="{FF2B5EF4-FFF2-40B4-BE49-F238E27FC236}">
                <a16:creationId xmlns:a16="http://schemas.microsoft.com/office/drawing/2014/main" id="{F270929D-B933-8E9C-7B4A-32C4D891AF73}"/>
              </a:ext>
            </a:extLst>
          </p:cNvPr>
          <p:cNvPicPr>
            <a:picLocks noChangeAspect="1"/>
          </p:cNvPicPr>
          <p:nvPr/>
        </p:nvPicPr>
        <p:blipFill>
          <a:blip r:embed="rId2"/>
          <a:stretch>
            <a:fillRect/>
          </a:stretch>
        </p:blipFill>
        <p:spPr>
          <a:xfrm>
            <a:off x="1987680" y="923191"/>
            <a:ext cx="7419315" cy="5574323"/>
          </a:xfrm>
          <a:prstGeom prst="rect">
            <a:avLst/>
          </a:prstGeom>
        </p:spPr>
      </p:pic>
    </p:spTree>
    <p:extLst>
      <p:ext uri="{BB962C8B-B14F-4D97-AF65-F5344CB8AC3E}">
        <p14:creationId xmlns:p14="http://schemas.microsoft.com/office/powerpoint/2010/main" val="236696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solidFill>
                  <a:schemeClr val="tx1"/>
                </a:solidFill>
              </a:rPr>
              <a:t>Improved Control – Inertial Reduction via Pretention Suspension </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pic>
        <p:nvPicPr>
          <p:cNvPr id="5" name="Picture 4" descr="Diagram of a device with text&#10;&#10;Description automatically generated">
            <a:extLst>
              <a:ext uri="{FF2B5EF4-FFF2-40B4-BE49-F238E27FC236}">
                <a16:creationId xmlns:a16="http://schemas.microsoft.com/office/drawing/2014/main" id="{38055209-1094-62DB-E4FF-4315F285D5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0972" y="1093206"/>
            <a:ext cx="4485533" cy="5487496"/>
          </a:xfrm>
          <a:prstGeom prst="rect">
            <a:avLst/>
          </a:prstGeom>
        </p:spPr>
      </p:pic>
      <p:pic>
        <p:nvPicPr>
          <p:cNvPr id="8" name="Picture 7">
            <a:extLst>
              <a:ext uri="{FF2B5EF4-FFF2-40B4-BE49-F238E27FC236}">
                <a16:creationId xmlns:a16="http://schemas.microsoft.com/office/drawing/2014/main" id="{A63F0E5B-7A35-3020-EC42-4A5B0500E6C0}"/>
              </a:ext>
            </a:extLst>
          </p:cNvPr>
          <p:cNvPicPr>
            <a:picLocks noChangeAspect="1"/>
          </p:cNvPicPr>
          <p:nvPr/>
        </p:nvPicPr>
        <p:blipFill>
          <a:blip r:embed="rId3"/>
          <a:stretch>
            <a:fillRect/>
          </a:stretch>
        </p:blipFill>
        <p:spPr>
          <a:xfrm>
            <a:off x="2430681" y="1119583"/>
            <a:ext cx="2997173" cy="5237897"/>
          </a:xfrm>
          <a:prstGeom prst="rect">
            <a:avLst/>
          </a:prstGeom>
        </p:spPr>
      </p:pic>
    </p:spTree>
    <p:extLst>
      <p:ext uri="{BB962C8B-B14F-4D97-AF65-F5344CB8AC3E}">
        <p14:creationId xmlns:p14="http://schemas.microsoft.com/office/powerpoint/2010/main" val="216040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Innovation Methods Summary &amp; Conclusions</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sp>
        <p:nvSpPr>
          <p:cNvPr id="2" name="TextBox 1">
            <a:extLst>
              <a:ext uri="{FF2B5EF4-FFF2-40B4-BE49-F238E27FC236}">
                <a16:creationId xmlns:a16="http://schemas.microsoft.com/office/drawing/2014/main" id="{4CD9ED3C-505D-17AC-4608-0922E141C1CB}"/>
              </a:ext>
            </a:extLst>
          </p:cNvPr>
          <p:cNvSpPr txBox="1"/>
          <p:nvPr/>
        </p:nvSpPr>
        <p:spPr>
          <a:xfrm>
            <a:off x="543885" y="1962444"/>
            <a:ext cx="10753805" cy="2933111"/>
          </a:xfrm>
          <a:prstGeom prst="rect">
            <a:avLst/>
          </a:prstGeom>
          <a:noFill/>
        </p:spPr>
        <p:txBody>
          <a:bodyPr wrap="square">
            <a:spAutoFit/>
          </a:bodyPr>
          <a:lstStyle/>
          <a:p>
            <a:pPr marL="342900" indent="-342900">
              <a:lnSpc>
                <a:spcPct val="200000"/>
              </a:lnSpc>
              <a:buFont typeface="Arial" panose="020B0604020202020204" pitchFamily="34" charset="0"/>
              <a:buChar char="•"/>
            </a:pPr>
            <a:r>
              <a:rPr lang="en-GB" sz="2400" b="1" dirty="0"/>
              <a:t>Systems Engineering </a:t>
            </a:r>
            <a:r>
              <a:rPr lang="en-GB" sz="2400" dirty="0"/>
              <a:t>provides a professional overall structure for innovation.</a:t>
            </a:r>
          </a:p>
          <a:p>
            <a:pPr marL="342900" indent="-342900">
              <a:lnSpc>
                <a:spcPct val="200000"/>
              </a:lnSpc>
              <a:buFont typeface="Arial" panose="020B0604020202020204" pitchFamily="34" charset="0"/>
              <a:buChar char="•"/>
            </a:pPr>
            <a:r>
              <a:rPr lang="en-GB" sz="2400" b="1" dirty="0"/>
              <a:t>Design Thinking </a:t>
            </a:r>
            <a:r>
              <a:rPr lang="en-GB" sz="2400" dirty="0"/>
              <a:t>provides powerful stakeholder analysis tools.</a:t>
            </a:r>
          </a:p>
          <a:p>
            <a:pPr marL="342900" indent="-342900">
              <a:lnSpc>
                <a:spcPct val="200000"/>
              </a:lnSpc>
              <a:buFont typeface="Arial" panose="020B0604020202020204" pitchFamily="34" charset="0"/>
              <a:buChar char="•"/>
            </a:pPr>
            <a:r>
              <a:rPr lang="en-GB" sz="2400" b="1" dirty="0"/>
              <a:t>TRIZ</a:t>
            </a:r>
            <a:r>
              <a:rPr lang="en-GB" sz="2400" dirty="0"/>
              <a:t> provides the most detailed/deep ideation tools for high tech design.</a:t>
            </a:r>
          </a:p>
          <a:p>
            <a:pPr marL="342900" indent="-342900">
              <a:lnSpc>
                <a:spcPct val="200000"/>
              </a:lnSpc>
              <a:buFont typeface="Arial" panose="020B0604020202020204" pitchFamily="34" charset="0"/>
              <a:buChar char="•"/>
            </a:pPr>
            <a:r>
              <a:rPr lang="en-GB" sz="2400" b="1" dirty="0"/>
              <a:t>TPL</a:t>
            </a:r>
            <a:r>
              <a:rPr lang="en-GB" sz="2400" dirty="0"/>
              <a:t> is the most appropriate/complete WEC assessment method.</a:t>
            </a:r>
          </a:p>
        </p:txBody>
      </p:sp>
    </p:spTree>
    <p:extLst>
      <p:ext uri="{BB962C8B-B14F-4D97-AF65-F5344CB8AC3E}">
        <p14:creationId xmlns:p14="http://schemas.microsoft.com/office/powerpoint/2010/main" val="37723972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solidFill>
                  <a:schemeClr val="tx1"/>
                </a:solidFill>
              </a:rPr>
              <a:t>Next up: TPL Assessment  </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sp>
        <p:nvSpPr>
          <p:cNvPr id="7" name="TextBox 6">
            <a:extLst>
              <a:ext uri="{FF2B5EF4-FFF2-40B4-BE49-F238E27FC236}">
                <a16:creationId xmlns:a16="http://schemas.microsoft.com/office/drawing/2014/main" id="{946D56CC-B6C3-4640-2EDA-9231E1B33FB9}"/>
              </a:ext>
            </a:extLst>
          </p:cNvPr>
          <p:cNvSpPr txBox="1"/>
          <p:nvPr/>
        </p:nvSpPr>
        <p:spPr>
          <a:xfrm>
            <a:off x="1753995" y="1749401"/>
            <a:ext cx="8317523" cy="3693319"/>
          </a:xfrm>
          <a:prstGeom prst="rect">
            <a:avLst/>
          </a:prstGeom>
          <a:noFill/>
        </p:spPr>
        <p:txBody>
          <a:bodyPr wrap="square">
            <a:spAutoFit/>
          </a:bodyPr>
          <a:lstStyle/>
          <a:p>
            <a:pPr algn="ctr"/>
            <a:r>
              <a:rPr lang="en-US" sz="1800" b="1" dirty="0">
                <a:effectLst/>
                <a:latin typeface="Calibri" panose="020F0502020204030204" pitchFamily="34" charset="0"/>
                <a:ea typeface="Calibri" panose="020F0502020204030204" pitchFamily="34" charset="0"/>
              </a:rPr>
              <a:t>Patrik Möller, CEO </a:t>
            </a:r>
            <a:r>
              <a:rPr lang="en-US" sz="1800" b="1" dirty="0" err="1">
                <a:effectLst/>
                <a:latin typeface="Calibri" panose="020F0502020204030204" pitchFamily="34" charset="0"/>
                <a:ea typeface="Calibri" panose="020F0502020204030204" pitchFamily="34" charset="0"/>
              </a:rPr>
              <a:t>CorPower</a:t>
            </a:r>
            <a:r>
              <a:rPr lang="en-US" sz="1800" b="1" dirty="0">
                <a:effectLst/>
                <a:latin typeface="Calibri" panose="020F0502020204030204" pitchFamily="34" charset="0"/>
                <a:ea typeface="Calibri" panose="020F0502020204030204" pitchFamily="34" charset="0"/>
              </a:rPr>
              <a:t> Ocean:</a:t>
            </a:r>
          </a:p>
          <a:p>
            <a:pPr algn="ctr"/>
            <a:endParaRPr lang="en-US" sz="1800" b="1" dirty="0">
              <a:effectLst/>
              <a:latin typeface="Calibri" panose="020F0502020204030204" pitchFamily="34" charset="0"/>
              <a:ea typeface="Calibri" panose="020F0502020204030204" pitchFamily="34" charset="0"/>
            </a:endParaRPr>
          </a:p>
          <a:p>
            <a:r>
              <a:rPr lang="en-US" dirty="0">
                <a:latin typeface="Calibri" panose="020F0502020204030204" pitchFamily="34" charset="0"/>
                <a:ea typeface="Calibri" panose="020F0502020204030204" pitchFamily="34" charset="0"/>
              </a:rPr>
              <a:t>“</a:t>
            </a:r>
            <a:r>
              <a:rPr lang="en-GB" sz="1800" dirty="0">
                <a:effectLst/>
                <a:latin typeface="Calibri" panose="020F0502020204030204" pitchFamily="34" charset="0"/>
                <a:ea typeface="Calibri" panose="020F0502020204030204" pitchFamily="34" charset="0"/>
              </a:rPr>
              <a:t>The detailed feedback and thoughts on possible system improvements that you have contributed are very valuable to us. The questions asked in the TPL process triggers many useful discussions and thoughts across our team. Quite unique to be able to get this level of in-depth comments from an experienced team like yourself, that has seen many different design and system approaches through your TPL assessment program, and from previous wave development journeys.  We find the overall TPL rating results exciting and very useful for us as a company, but most of all we appreciate the detailed feedback and technical discussions we have had. If probably took more efforts from all sides to get to this level of discussion and joint understanding of different questions (as it usually does..) and we want to thank you for spending that extra time on follow-up comments in several iterations that took us to a good depth.”</a:t>
            </a:r>
            <a:endParaRPr lang="en-US" dirty="0"/>
          </a:p>
        </p:txBody>
      </p:sp>
    </p:spTree>
    <p:extLst>
      <p:ext uri="{BB962C8B-B14F-4D97-AF65-F5344CB8AC3E}">
        <p14:creationId xmlns:p14="http://schemas.microsoft.com/office/powerpoint/2010/main" val="225092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068FB1-1995-E54D-B7B8-2CBB0B74ACE4}"/>
              </a:ext>
            </a:extLst>
          </p:cNvPr>
          <p:cNvSpPr>
            <a:spLocks noGrp="1"/>
          </p:cNvSpPr>
          <p:nvPr>
            <p:ph type="sldNum" sz="quarter" idx="4"/>
          </p:nvPr>
        </p:nvSpPr>
        <p:spPr>
          <a:xfrm>
            <a:off x="11775005" y="6569492"/>
            <a:ext cx="415654" cy="253403"/>
          </a:xfrm>
          <a:prstGeom prst="rect">
            <a:avLst/>
          </a:prstGeom>
        </p:spPr>
        <p:txBody>
          <a:bodyPr/>
          <a:lstStyle/>
          <a:p>
            <a:pPr defTabSz="554160"/>
            <a:fld id="{00D414F6-50DE-7C4D-9647-F708F2004FA6}" type="slidenum">
              <a:rPr lang="en-US" sz="1092">
                <a:solidFill>
                  <a:prstClr val="white"/>
                </a:solidFill>
              </a:rPr>
              <a:pPr defTabSz="554160"/>
              <a:t>74</a:t>
            </a:fld>
            <a:endParaRPr lang="en-US" sz="1092">
              <a:solidFill>
                <a:prstClr val="white"/>
              </a:solidFill>
            </a:endParaRPr>
          </a:p>
        </p:txBody>
      </p:sp>
      <p:sp>
        <p:nvSpPr>
          <p:cNvPr id="12" name="Text Placeholder 5">
            <a:extLst>
              <a:ext uri="{FF2B5EF4-FFF2-40B4-BE49-F238E27FC236}">
                <a16:creationId xmlns:a16="http://schemas.microsoft.com/office/drawing/2014/main" id="{5FB33444-7E79-2F41-B5D5-93CC9511713A}"/>
              </a:ext>
            </a:extLst>
          </p:cNvPr>
          <p:cNvSpPr txBox="1">
            <a:spLocks/>
          </p:cNvSpPr>
          <p:nvPr/>
        </p:nvSpPr>
        <p:spPr>
          <a:xfrm>
            <a:off x="721473" y="4237216"/>
            <a:ext cx="5003469" cy="4664552"/>
          </a:xfrm>
          <a:prstGeom prst="rect">
            <a:avLst/>
          </a:prstGeom>
        </p:spPr>
        <p:txBody>
          <a:bodyPr lIns="0" tIns="0" rIns="0" bIns="0"/>
          <a:lstStyle>
            <a:lvl1pPr marL="0" eaLnBrk="1" hangingPunct="1">
              <a:defRPr sz="4800" b="0" i="0">
                <a:latin typeface="Franklin Gothic Book" panose="020B0503020102020204" pitchFamily="34"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defTabSz="554160"/>
            <a:endParaRPr lang="en-US" sz="1455">
              <a:solidFill>
                <a:prstClr val="black"/>
              </a:solidFill>
            </a:endParaRPr>
          </a:p>
        </p:txBody>
      </p:sp>
      <p:sp>
        <p:nvSpPr>
          <p:cNvPr id="3" name="Title 1">
            <a:extLst>
              <a:ext uri="{FF2B5EF4-FFF2-40B4-BE49-F238E27FC236}">
                <a16:creationId xmlns:a16="http://schemas.microsoft.com/office/drawing/2014/main" id="{7F1A08D6-0770-B98F-D37F-9096B3808569}"/>
              </a:ext>
            </a:extLst>
          </p:cNvPr>
          <p:cNvSpPr txBox="1">
            <a:spLocks/>
          </p:cNvSpPr>
          <p:nvPr/>
        </p:nvSpPr>
        <p:spPr bwMode="auto">
          <a:xfrm>
            <a:off x="1587" y="895"/>
            <a:ext cx="12185650" cy="3533848"/>
          </a:xfrm>
          <a:prstGeom prst="rect">
            <a:avLst/>
          </a:prstGeom>
          <a:solidFill>
            <a:srgbClr val="43BDBB"/>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57081" tIns="274249" rIns="457081" bIns="274249" numCol="1" anchor="ctr" anchorCtr="0" compatLnSpc="1">
            <a:prstTxWarp prst="textNoShape">
              <a:avLst/>
            </a:prstTxWarp>
          </a:bodyPr>
          <a:lstStyle>
            <a:lvl1pPr algn="l" defTabSz="457200" rtl="0" eaLnBrk="1" fontAlgn="base" hangingPunct="1">
              <a:spcBef>
                <a:spcPct val="0"/>
              </a:spcBef>
              <a:spcAft>
                <a:spcPct val="0"/>
              </a:spcAft>
              <a:defRPr lang="en-US" sz="3486" b="0" i="0" kern="1200">
                <a:solidFill>
                  <a:schemeClr val="bg1"/>
                </a:solidFill>
                <a:latin typeface="Franklin Gothic Medium"/>
                <a:ea typeface="ヒラギノ角ゴ Pro W3" charset="0"/>
                <a:cs typeface="Franklin Gothic Medium"/>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a:lstStyle>
          <a:p>
            <a:r>
              <a:rPr lang="en-US" sz="3199" dirty="0">
                <a:solidFill>
                  <a:schemeClr val="tx1"/>
                </a:solidFill>
              </a:rPr>
              <a:t>Questions and Answers</a:t>
            </a:r>
          </a:p>
        </p:txBody>
      </p:sp>
      <p:sp>
        <p:nvSpPr>
          <p:cNvPr id="2" name="Title 1">
            <a:extLst>
              <a:ext uri="{FF2B5EF4-FFF2-40B4-BE49-F238E27FC236}">
                <a16:creationId xmlns:a16="http://schemas.microsoft.com/office/drawing/2014/main" id="{77C624A4-7038-563A-581E-E4B063A39DCC}"/>
              </a:ext>
            </a:extLst>
          </p:cNvPr>
          <p:cNvSpPr txBox="1">
            <a:spLocks/>
          </p:cNvSpPr>
          <p:nvPr/>
        </p:nvSpPr>
        <p:spPr bwMode="auto">
          <a:xfrm>
            <a:off x="5566611" y="4134154"/>
            <a:ext cx="5724942" cy="1835926"/>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57081" tIns="274249" rIns="457081" bIns="274249" numCol="1" anchor="ctr" anchorCtr="0" compatLnSpc="1">
            <a:prstTxWarp prst="textNoShape">
              <a:avLst/>
            </a:prstTxWarp>
          </a:bodyPr>
          <a:lstStyle>
            <a:lvl1pPr algn="l" defTabSz="457200" rtl="0" eaLnBrk="1" fontAlgn="base" hangingPunct="1">
              <a:spcBef>
                <a:spcPct val="0"/>
              </a:spcBef>
              <a:spcAft>
                <a:spcPct val="0"/>
              </a:spcAft>
              <a:defRPr lang="en-US" sz="3486" b="0" i="0" kern="1200">
                <a:solidFill>
                  <a:schemeClr val="bg1"/>
                </a:solidFill>
                <a:latin typeface="Franklin Gothic Medium"/>
                <a:ea typeface="ヒラギノ角ゴ Pro W3" charset="0"/>
                <a:cs typeface="Franklin Gothic Medium"/>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a:lstStyle>
          <a:p>
            <a:r>
              <a:rPr lang="en-US" sz="3199" dirty="0">
                <a:solidFill>
                  <a:srgbClr val="43BDBB"/>
                </a:solidFill>
              </a:rPr>
              <a:t>Thank you! </a:t>
            </a:r>
          </a:p>
        </p:txBody>
      </p:sp>
    </p:spTree>
    <p:extLst>
      <p:ext uri="{BB962C8B-B14F-4D97-AF65-F5344CB8AC3E}">
        <p14:creationId xmlns:p14="http://schemas.microsoft.com/office/powerpoint/2010/main" val="21106344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B880C-1FBC-3092-C605-40BF2EA4C60E}"/>
              </a:ext>
            </a:extLst>
          </p:cNvPr>
          <p:cNvSpPr>
            <a:spLocks noGrp="1"/>
          </p:cNvSpPr>
          <p:nvPr>
            <p:ph type="title"/>
          </p:nvPr>
        </p:nvSpPr>
        <p:spPr/>
        <p:txBody>
          <a:bodyPr/>
          <a:lstStyle/>
          <a:p>
            <a:r>
              <a:rPr lang="en-US" dirty="0"/>
              <a:t>Wrap Up &amp; Next Steps</a:t>
            </a:r>
          </a:p>
        </p:txBody>
      </p:sp>
      <p:sp>
        <p:nvSpPr>
          <p:cNvPr id="4" name="Text Placeholder 3">
            <a:extLst>
              <a:ext uri="{FF2B5EF4-FFF2-40B4-BE49-F238E27FC236}">
                <a16:creationId xmlns:a16="http://schemas.microsoft.com/office/drawing/2014/main" id="{D4ECE221-E53F-1253-CCFA-3D1100AD5145}"/>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8037067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721E3-7788-E331-46C5-A9A02EF794C7}"/>
              </a:ext>
            </a:extLst>
          </p:cNvPr>
          <p:cNvSpPr>
            <a:spLocks noGrp="1"/>
          </p:cNvSpPr>
          <p:nvPr>
            <p:ph type="title"/>
          </p:nvPr>
        </p:nvSpPr>
        <p:spPr/>
        <p:txBody>
          <a:bodyPr/>
          <a:lstStyle/>
          <a:p>
            <a:r>
              <a:rPr lang="en-US"/>
              <a:t>Competitor Support Mechanisms</a:t>
            </a:r>
          </a:p>
        </p:txBody>
      </p:sp>
      <p:pic>
        <p:nvPicPr>
          <p:cNvPr id="4" name="Picture 3" descr="Logo, company name&#10;&#10;Description automatically generated">
            <a:extLst>
              <a:ext uri="{FF2B5EF4-FFF2-40B4-BE49-F238E27FC236}">
                <a16:creationId xmlns:a16="http://schemas.microsoft.com/office/drawing/2014/main" id="{2FCFA58D-FAFB-BEEB-81D4-8B01ECA1D4AA}"/>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9535761" y="3300833"/>
            <a:ext cx="1601284" cy="1779303"/>
          </a:xfrm>
          <a:prstGeom prst="rect">
            <a:avLst/>
          </a:prstGeom>
          <a:noFill/>
          <a:ln>
            <a:noFill/>
          </a:ln>
        </p:spPr>
      </p:pic>
      <p:pic>
        <p:nvPicPr>
          <p:cNvPr id="5" name="Picture 4" descr="Logo&#10;&#10;Description automatically generated">
            <a:extLst>
              <a:ext uri="{FF2B5EF4-FFF2-40B4-BE49-F238E27FC236}">
                <a16:creationId xmlns:a16="http://schemas.microsoft.com/office/drawing/2014/main" id="{B93853D0-33DF-31DA-5DAA-3D4C83322671}"/>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236901" y="1241707"/>
            <a:ext cx="2199005" cy="1184910"/>
          </a:xfrm>
          <a:prstGeom prst="rect">
            <a:avLst/>
          </a:prstGeom>
          <a:noFill/>
          <a:ln>
            <a:noFill/>
          </a:ln>
        </p:spPr>
      </p:pic>
      <p:sp>
        <p:nvSpPr>
          <p:cNvPr id="13" name="Content Placeholder 2">
            <a:extLst>
              <a:ext uri="{FF2B5EF4-FFF2-40B4-BE49-F238E27FC236}">
                <a16:creationId xmlns:a16="http://schemas.microsoft.com/office/drawing/2014/main" id="{8B2030EB-4F14-66D5-4454-D185244024A8}"/>
              </a:ext>
            </a:extLst>
          </p:cNvPr>
          <p:cNvSpPr>
            <a:spLocks noGrp="1"/>
          </p:cNvSpPr>
          <p:nvPr/>
        </p:nvSpPr>
        <p:spPr bwMode="auto">
          <a:xfrm>
            <a:off x="620366" y="1219921"/>
            <a:ext cx="6344484" cy="4316502"/>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 uri="{FAA26D3D-D897-4be2-8F04-BA451C77F1D7}">
              <ma14:placeholderFlag xmlns:lc="http://schemas.openxmlformats.org/drawingml/2006/lockedCanvas"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Save the Dates! </a:t>
            </a:r>
            <a:br>
              <a:rPr lang="en-US" dirty="0"/>
            </a:br>
            <a:r>
              <a:rPr lang="en-US" dirty="0"/>
              <a:t>Upcoming Training Sessions:</a:t>
            </a:r>
          </a:p>
          <a:p>
            <a:pPr lvl="1" fontAlgn="ctr">
              <a:spcBef>
                <a:spcPts val="0"/>
              </a:spcBef>
              <a:spcAft>
                <a:spcPts val="0"/>
              </a:spcAft>
              <a:buFont typeface="Courier New" panose="020B0604020202020204" pitchFamily="34" charset="0"/>
              <a:buChar char="o"/>
            </a:pPr>
            <a:r>
              <a:rPr lang="en-US" sz="2000" dirty="0">
                <a:effectLst/>
                <a:cs typeface="Calibri"/>
              </a:rPr>
              <a:t>May 10: Innovation methods</a:t>
            </a:r>
          </a:p>
          <a:p>
            <a:pPr lvl="1" fontAlgn="ctr">
              <a:spcBef>
                <a:spcPts val="0"/>
              </a:spcBef>
              <a:spcAft>
                <a:spcPts val="0"/>
              </a:spcAft>
              <a:buFont typeface="Courier New" panose="020B0604020202020204" pitchFamily="34" charset="0"/>
              <a:buChar char="o"/>
            </a:pPr>
            <a:r>
              <a:rPr lang="en-US" sz="2000" dirty="0">
                <a:effectLst/>
                <a:cs typeface="Calibri"/>
              </a:rPr>
              <a:t>July 5: TPL assessment</a:t>
            </a:r>
          </a:p>
          <a:p>
            <a:r>
              <a:rPr lang="en-US" dirty="0"/>
              <a:t>Provide us feedback in the webinar poll to make sure upcoming sessions are useful</a:t>
            </a:r>
          </a:p>
          <a:p>
            <a:r>
              <a:rPr lang="en-US" dirty="0"/>
              <a:t>Teaming Platform</a:t>
            </a:r>
          </a:p>
          <a:p>
            <a:r>
              <a:rPr lang="en-US" dirty="0"/>
              <a:t>Submission Feedback</a:t>
            </a:r>
          </a:p>
          <a:p>
            <a:r>
              <a:rPr lang="en-US" dirty="0"/>
              <a:t>Mentorship in Innovation Methods and TPL Assessment</a:t>
            </a:r>
          </a:p>
          <a:p>
            <a:r>
              <a:rPr lang="en-US" b="1" i="1" dirty="0"/>
              <a:t>Resources linked in Appendix C of the Rules Document </a:t>
            </a:r>
          </a:p>
        </p:txBody>
      </p:sp>
      <p:pic>
        <p:nvPicPr>
          <p:cNvPr id="14" name="Picture 13">
            <a:extLst>
              <a:ext uri="{FF2B5EF4-FFF2-40B4-BE49-F238E27FC236}">
                <a16:creationId xmlns:a16="http://schemas.microsoft.com/office/drawing/2014/main" id="{23017461-D69C-4D3A-0251-5627E5F0409B}"/>
              </a:ext>
            </a:extLst>
          </p:cNvPr>
          <p:cNvPicPr>
            <a:picLocks noChangeAspect="1"/>
          </p:cNvPicPr>
          <p:nvPr/>
        </p:nvPicPr>
        <p:blipFill>
          <a:blip r:embed="rId4"/>
          <a:stretch>
            <a:fillRect/>
          </a:stretch>
        </p:blipFill>
        <p:spPr>
          <a:xfrm>
            <a:off x="6849045" y="2619529"/>
            <a:ext cx="2742940" cy="906579"/>
          </a:xfrm>
          <a:prstGeom prst="rect">
            <a:avLst/>
          </a:prstGeom>
        </p:spPr>
      </p:pic>
      <p:pic>
        <p:nvPicPr>
          <p:cNvPr id="15" name="Picture 14">
            <a:extLst>
              <a:ext uri="{FF2B5EF4-FFF2-40B4-BE49-F238E27FC236}">
                <a16:creationId xmlns:a16="http://schemas.microsoft.com/office/drawing/2014/main" id="{9A7AAB00-C325-C195-0AAB-CF667C7BF43F}"/>
              </a:ext>
            </a:extLst>
          </p:cNvPr>
          <p:cNvPicPr>
            <a:picLocks noChangeAspect="1"/>
          </p:cNvPicPr>
          <p:nvPr/>
        </p:nvPicPr>
        <p:blipFill>
          <a:blip r:embed="rId5"/>
          <a:stretch>
            <a:fillRect/>
          </a:stretch>
        </p:blipFill>
        <p:spPr>
          <a:xfrm>
            <a:off x="6849045" y="5255786"/>
            <a:ext cx="2742940" cy="575457"/>
          </a:xfrm>
          <a:prstGeom prst="rect">
            <a:avLst/>
          </a:prstGeom>
        </p:spPr>
      </p:pic>
    </p:spTree>
    <p:extLst>
      <p:ext uri="{BB962C8B-B14F-4D97-AF65-F5344CB8AC3E}">
        <p14:creationId xmlns:p14="http://schemas.microsoft.com/office/powerpoint/2010/main" val="14272205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TextBox 145"/>
          <p:cNvSpPr txBox="1"/>
          <p:nvPr/>
        </p:nvSpPr>
        <p:spPr>
          <a:xfrm rot="2539051">
            <a:off x="2888261" y="2574429"/>
            <a:ext cx="2340733" cy="399450"/>
          </a:xfrm>
          <a:prstGeom prst="rect">
            <a:avLst/>
          </a:prstGeom>
          <a:noFill/>
        </p:spPr>
        <p:txBody>
          <a:bodyPr wrap="square" lIns="109710" tIns="54855" rIns="109710" bIns="54855" rtlCol="0">
            <a:spAutoFit/>
          </a:body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Source Sans Pro"/>
                <a:cs typeface="Source Sans Pro"/>
              </a:rPr>
              <a:t>SOLVER COMMUNITY</a:t>
            </a:r>
          </a:p>
        </p:txBody>
      </p:sp>
      <p:sp>
        <p:nvSpPr>
          <p:cNvPr id="69" name="Freeform 29"/>
          <p:cNvSpPr>
            <a:spLocks/>
          </p:cNvSpPr>
          <p:nvPr/>
        </p:nvSpPr>
        <p:spPr bwMode="auto">
          <a:xfrm>
            <a:off x="5472222" y="4479706"/>
            <a:ext cx="265249" cy="204760"/>
          </a:xfrm>
          <a:custGeom>
            <a:avLst/>
            <a:gdLst/>
            <a:ahLst/>
            <a:cxnLst>
              <a:cxn ang="0">
                <a:pos x="58" y="12"/>
              </a:cxn>
              <a:cxn ang="0">
                <a:pos x="30" y="39"/>
              </a:cxn>
              <a:cxn ang="0">
                <a:pos x="25" y="44"/>
              </a:cxn>
              <a:cxn ang="0">
                <a:pos x="23" y="45"/>
              </a:cxn>
              <a:cxn ang="0">
                <a:pos x="20" y="44"/>
              </a:cxn>
              <a:cxn ang="0">
                <a:pos x="15" y="39"/>
              </a:cxn>
              <a:cxn ang="0">
                <a:pos x="1" y="26"/>
              </a:cxn>
              <a:cxn ang="0">
                <a:pos x="0" y="23"/>
              </a:cxn>
              <a:cxn ang="0">
                <a:pos x="1" y="20"/>
              </a:cxn>
              <a:cxn ang="0">
                <a:pos x="6" y="15"/>
              </a:cxn>
              <a:cxn ang="0">
                <a:pos x="9" y="14"/>
              </a:cxn>
              <a:cxn ang="0">
                <a:pos x="11" y="15"/>
              </a:cxn>
              <a:cxn ang="0">
                <a:pos x="23" y="26"/>
              </a:cxn>
              <a:cxn ang="0">
                <a:pos x="47" y="1"/>
              </a:cxn>
              <a:cxn ang="0">
                <a:pos x="50" y="0"/>
              </a:cxn>
              <a:cxn ang="0">
                <a:pos x="53" y="1"/>
              </a:cxn>
              <a:cxn ang="0">
                <a:pos x="58" y="7"/>
              </a:cxn>
              <a:cxn ang="0">
                <a:pos x="59" y="9"/>
              </a:cxn>
              <a:cxn ang="0">
                <a:pos x="58" y="12"/>
              </a:cxn>
            </a:cxnLst>
            <a:rect l="0" t="0" r="r" b="b"/>
            <a:pathLst>
              <a:path w="59" h="45">
                <a:moveTo>
                  <a:pt x="58" y="12"/>
                </a:moveTo>
                <a:cubicBezTo>
                  <a:pt x="30" y="39"/>
                  <a:pt x="30" y="39"/>
                  <a:pt x="30" y="39"/>
                </a:cubicBezTo>
                <a:cubicBezTo>
                  <a:pt x="25" y="44"/>
                  <a:pt x="25" y="44"/>
                  <a:pt x="25" y="44"/>
                </a:cubicBezTo>
                <a:cubicBezTo>
                  <a:pt x="24" y="45"/>
                  <a:pt x="24" y="45"/>
                  <a:pt x="23" y="45"/>
                </a:cubicBezTo>
                <a:cubicBezTo>
                  <a:pt x="22" y="45"/>
                  <a:pt x="21" y="45"/>
                  <a:pt x="20" y="44"/>
                </a:cubicBezTo>
                <a:cubicBezTo>
                  <a:pt x="15" y="39"/>
                  <a:pt x="15" y="39"/>
                  <a:pt x="15" y="39"/>
                </a:cubicBezTo>
                <a:cubicBezTo>
                  <a:pt x="1" y="26"/>
                  <a:pt x="1" y="26"/>
                  <a:pt x="1" y="26"/>
                </a:cubicBezTo>
                <a:cubicBezTo>
                  <a:pt x="0" y="25"/>
                  <a:pt x="0" y="24"/>
                  <a:pt x="0" y="23"/>
                </a:cubicBezTo>
                <a:cubicBezTo>
                  <a:pt x="0" y="22"/>
                  <a:pt x="0" y="21"/>
                  <a:pt x="1" y="20"/>
                </a:cubicBezTo>
                <a:cubicBezTo>
                  <a:pt x="6" y="15"/>
                  <a:pt x="6" y="15"/>
                  <a:pt x="6" y="15"/>
                </a:cubicBezTo>
                <a:cubicBezTo>
                  <a:pt x="7" y="14"/>
                  <a:pt x="8" y="14"/>
                  <a:pt x="9" y="14"/>
                </a:cubicBezTo>
                <a:cubicBezTo>
                  <a:pt x="10" y="14"/>
                  <a:pt x="11" y="14"/>
                  <a:pt x="11" y="15"/>
                </a:cubicBezTo>
                <a:cubicBezTo>
                  <a:pt x="23" y="26"/>
                  <a:pt x="23" y="26"/>
                  <a:pt x="23" y="26"/>
                </a:cubicBezTo>
                <a:cubicBezTo>
                  <a:pt x="47" y="1"/>
                  <a:pt x="47" y="1"/>
                  <a:pt x="47" y="1"/>
                </a:cubicBezTo>
                <a:cubicBezTo>
                  <a:pt x="48" y="1"/>
                  <a:pt x="49" y="0"/>
                  <a:pt x="50" y="0"/>
                </a:cubicBezTo>
                <a:cubicBezTo>
                  <a:pt x="51" y="0"/>
                  <a:pt x="52" y="1"/>
                  <a:pt x="53" y="1"/>
                </a:cubicBezTo>
                <a:cubicBezTo>
                  <a:pt x="58" y="7"/>
                  <a:pt x="58" y="7"/>
                  <a:pt x="58" y="7"/>
                </a:cubicBezTo>
                <a:cubicBezTo>
                  <a:pt x="58" y="7"/>
                  <a:pt x="59" y="8"/>
                  <a:pt x="59" y="9"/>
                </a:cubicBezTo>
                <a:cubicBezTo>
                  <a:pt x="59" y="10"/>
                  <a:pt x="58" y="11"/>
                  <a:pt x="58" y="12"/>
                </a:cubicBezTo>
                <a:close/>
              </a:path>
            </a:pathLst>
          </a:custGeom>
          <a:solidFill>
            <a:schemeClr val="bg1"/>
          </a:solidFill>
          <a:ln w="9525">
            <a:noFill/>
            <a:round/>
            <a:headEnd/>
            <a:tailEnd/>
          </a:ln>
        </p:spPr>
        <p:txBody>
          <a:bodyPr vert="horz" wrap="square" lIns="45720" tIns="22860" rIns="45720" bIns="2286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a:endParaRPr>
          </a:p>
        </p:txBody>
      </p:sp>
      <p:sp>
        <p:nvSpPr>
          <p:cNvPr id="5" name="Title 4">
            <a:extLst>
              <a:ext uri="{FF2B5EF4-FFF2-40B4-BE49-F238E27FC236}">
                <a16:creationId xmlns:a16="http://schemas.microsoft.com/office/drawing/2014/main" id="{87AE46A6-97E0-47A6-9499-235BC9360622}"/>
              </a:ext>
            </a:extLst>
          </p:cNvPr>
          <p:cNvSpPr>
            <a:spLocks noGrp="1"/>
          </p:cNvSpPr>
          <p:nvPr>
            <p:ph type="title"/>
          </p:nvPr>
        </p:nvSpPr>
        <p:spPr/>
        <p:txBody>
          <a:bodyPr/>
          <a:lstStyle/>
          <a:p>
            <a:r>
              <a:rPr lang="en-US" dirty="0"/>
              <a:t>Read the Rules</a:t>
            </a:r>
          </a:p>
        </p:txBody>
      </p:sp>
      <p:sp>
        <p:nvSpPr>
          <p:cNvPr id="6" name="Text Placeholder 2">
            <a:extLst>
              <a:ext uri="{FF2B5EF4-FFF2-40B4-BE49-F238E27FC236}">
                <a16:creationId xmlns:a16="http://schemas.microsoft.com/office/drawing/2014/main" id="{2D0F9271-8BE0-829B-BC9E-57A40166F5EE}"/>
              </a:ext>
            </a:extLst>
          </p:cNvPr>
          <p:cNvSpPr txBox="1">
            <a:spLocks/>
          </p:cNvSpPr>
          <p:nvPr/>
        </p:nvSpPr>
        <p:spPr>
          <a:xfrm>
            <a:off x="872636" y="1772945"/>
            <a:ext cx="5519518" cy="3312110"/>
          </a:xfrm>
          <a:prstGeom prst="rect">
            <a:avLst/>
          </a:prstGeom>
        </p:spPr>
        <p:txBody>
          <a:bodyPr>
            <a:noAutofit/>
          </a:bodyPr>
          <a:lst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7000"/>
              </a:lnSpc>
              <a:spcBef>
                <a:spcPts val="0"/>
              </a:spcBef>
              <a:spcAft>
                <a:spcPct val="0"/>
              </a:spcAft>
              <a:buClrTx/>
              <a:buSzTx/>
              <a:buFont typeface="Arial" charset="0"/>
              <a:buNone/>
              <a:tabLst/>
              <a:defRPr/>
            </a:pPr>
            <a:r>
              <a:rPr kumimoji="0" lang="en-US" sz="2399" b="0" i="0" u="none" strike="noStrike" kern="1200" cap="none" spc="0" normalizeH="0" baseline="0" noProof="0" dirty="0">
                <a:ln>
                  <a:noFill/>
                </a:ln>
                <a:solidFill>
                  <a:srgbClr val="282B2E"/>
                </a:solidFill>
                <a:effectLst/>
                <a:uLnTx/>
                <a:uFillTx/>
                <a:latin typeface="Franklin Gothic Book"/>
                <a:ea typeface="Libre Franklin" pitchFamily="2" charset="0"/>
                <a:cs typeface="Libre Franklin" pitchFamily="2" charset="0"/>
              </a:rPr>
              <a:t>For a more in-depth look at the prize overall where these topics will be applied, please read the rules document, available here:</a:t>
            </a:r>
          </a:p>
          <a:p>
            <a:pPr marL="0" marR="0" lvl="0" indent="0" algn="l" defTabSz="457200" rtl="0" eaLnBrk="1" fontAlgn="base" latinLnBrk="0" hangingPunct="1">
              <a:lnSpc>
                <a:spcPct val="107000"/>
              </a:lnSpc>
              <a:spcBef>
                <a:spcPts val="0"/>
              </a:spcBef>
              <a:spcAft>
                <a:spcPct val="0"/>
              </a:spcAft>
              <a:buClrTx/>
              <a:buSzTx/>
              <a:buFont typeface="Arial" charset="0"/>
              <a:buNone/>
              <a:tabLst/>
              <a:defRPr/>
            </a:pPr>
            <a:r>
              <a:rPr kumimoji="0" lang="en-US" sz="2399" b="0" i="0" u="none" strike="noStrike" kern="1200" cap="none" spc="0" normalizeH="0" baseline="0" noProof="0" dirty="0">
                <a:ln>
                  <a:noFill/>
                </a:ln>
                <a:solidFill>
                  <a:srgbClr val="282B2E"/>
                </a:solidFill>
                <a:effectLst/>
                <a:uLnTx/>
                <a:uFillTx/>
                <a:latin typeface="Franklin Gothic Book"/>
                <a:ea typeface="Libre Franklin" pitchFamily="2" charset="0"/>
                <a:cs typeface="Libre Franklin" pitchFamily="2" charset="0"/>
              </a:rPr>
              <a:t> </a:t>
            </a:r>
            <a:r>
              <a:rPr kumimoji="0" lang="en-US" sz="2399" b="0" i="0" u="none" strike="noStrike" kern="1200" cap="none" spc="0" normalizeH="0" baseline="0" noProof="0" dirty="0">
                <a:ln>
                  <a:noFill/>
                </a:ln>
                <a:solidFill>
                  <a:srgbClr val="FF0000"/>
                </a:solidFill>
                <a:effectLst/>
                <a:uLnTx/>
                <a:uFillTx/>
                <a:latin typeface="Franklin Gothic Book"/>
                <a:ea typeface="Libre Franklin" pitchFamily="2" charset="0"/>
                <a:cs typeface="Libre Franklin" pitchFamily="2" charset="0"/>
                <a:hlinkClick r:id="rId3"/>
              </a:rPr>
              <a:t>https://americanmadechallenges.org/challenges/indeep/docs/InDEEP-Prize-Rules.pdf</a:t>
            </a:r>
            <a:endParaRPr kumimoji="0" lang="en-US" sz="2399" b="0" i="0" u="none" strike="noStrike" kern="1200" cap="none" spc="0" normalizeH="0" baseline="0" noProof="0" dirty="0">
              <a:ln>
                <a:noFill/>
              </a:ln>
              <a:solidFill>
                <a:srgbClr val="FF0000"/>
              </a:solidFill>
              <a:effectLst/>
              <a:uLnTx/>
              <a:uFillTx/>
              <a:latin typeface="Franklin Gothic Book"/>
              <a:ea typeface="Libre Franklin" pitchFamily="2" charset="0"/>
              <a:cs typeface="Libre Franklin" pitchFamily="2" charset="0"/>
            </a:endParaRPr>
          </a:p>
          <a:p>
            <a:pPr marL="0" marR="0" lvl="0" indent="0" algn="l" defTabSz="457200" rtl="0" eaLnBrk="1" fontAlgn="base" latinLnBrk="0" hangingPunct="1">
              <a:lnSpc>
                <a:spcPct val="107000"/>
              </a:lnSpc>
              <a:spcBef>
                <a:spcPts val="0"/>
              </a:spcBef>
              <a:spcAft>
                <a:spcPct val="0"/>
              </a:spcAft>
              <a:buClrTx/>
              <a:buSzTx/>
              <a:buFont typeface="Arial" charset="0"/>
              <a:buNone/>
              <a:tabLst/>
              <a:defRPr/>
            </a:pPr>
            <a:endParaRPr kumimoji="0" lang="en-US" sz="2399" b="0" i="0" u="none" strike="noStrike" kern="1200" cap="none" spc="0" normalizeH="0" baseline="0" noProof="0" dirty="0">
              <a:ln>
                <a:noFill/>
              </a:ln>
              <a:solidFill>
                <a:srgbClr val="FF0000"/>
              </a:solidFill>
              <a:effectLst/>
              <a:uLnTx/>
              <a:uFillTx/>
              <a:latin typeface="Franklin Gothic Book"/>
              <a:ea typeface="Libre Franklin" pitchFamily="2" charset="0"/>
              <a:cs typeface="Libre Franklin" pitchFamily="2" charset="0"/>
            </a:endParaRPr>
          </a:p>
          <a:p>
            <a:pPr marL="0" marR="0" lvl="0" indent="0" algn="l" defTabSz="457200" rtl="0" eaLnBrk="1" fontAlgn="base" latinLnBrk="0" hangingPunct="1">
              <a:lnSpc>
                <a:spcPct val="107000"/>
              </a:lnSpc>
              <a:spcBef>
                <a:spcPts val="0"/>
              </a:spcBef>
              <a:spcAft>
                <a:spcPct val="0"/>
              </a:spcAft>
              <a:buClrTx/>
              <a:buSzTx/>
              <a:buFont typeface="Arial" charset="0"/>
              <a:buNone/>
              <a:tabLst/>
              <a:defRPr/>
            </a:pPr>
            <a:endParaRPr kumimoji="0" lang="en-US" sz="2399" b="0" i="0" u="none" strike="noStrike" kern="1200" cap="none" spc="0" normalizeH="0" baseline="0" noProof="0" dirty="0">
              <a:ln>
                <a:noFill/>
              </a:ln>
              <a:solidFill>
                <a:srgbClr val="FF0000"/>
              </a:solidFill>
              <a:effectLst/>
              <a:uLnTx/>
              <a:uFillTx/>
              <a:latin typeface="Franklin Gothic Book"/>
              <a:ea typeface="Libre Franklin" pitchFamily="2" charset="0"/>
              <a:cs typeface="Libre Franklin" pitchFamily="2" charset="0"/>
            </a:endParaRPr>
          </a:p>
        </p:txBody>
      </p:sp>
      <p:pic>
        <p:nvPicPr>
          <p:cNvPr id="7" name="Picture 6" descr="A picture containing text, water, shore&#10;&#10;Description automatically generated">
            <a:extLst>
              <a:ext uri="{FF2B5EF4-FFF2-40B4-BE49-F238E27FC236}">
                <a16:creationId xmlns:a16="http://schemas.microsoft.com/office/drawing/2014/main" id="{EDA6A345-2FD6-73DF-E7ED-8FC631B8BC1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264966" y="1077955"/>
            <a:ext cx="4051223" cy="5263633"/>
          </a:xfrm>
          <a:prstGeom prst="rect">
            <a:avLst/>
          </a:prstGeom>
        </p:spPr>
      </p:pic>
    </p:spTree>
    <p:extLst>
      <p:ext uri="{BB962C8B-B14F-4D97-AF65-F5344CB8AC3E}">
        <p14:creationId xmlns:p14="http://schemas.microsoft.com/office/powerpoint/2010/main" val="6115936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281E2-0AF5-4818-8A5F-FC5C01CBAA8D}"/>
              </a:ext>
            </a:extLst>
          </p:cNvPr>
          <p:cNvSpPr>
            <a:spLocks noGrp="1"/>
          </p:cNvSpPr>
          <p:nvPr>
            <p:ph type="title"/>
          </p:nvPr>
        </p:nvSpPr>
        <p:spPr>
          <a:xfrm>
            <a:off x="0" y="3046719"/>
            <a:ext cx="12188824" cy="764562"/>
          </a:xfrm>
        </p:spPr>
        <p:txBody>
          <a:bodyPr/>
          <a:lstStyle/>
          <a:p>
            <a:pPr algn="ctr"/>
            <a:r>
              <a:rPr lang="en-US" dirty="0"/>
              <a:t>Questions?</a:t>
            </a:r>
          </a:p>
        </p:txBody>
      </p:sp>
    </p:spTree>
    <p:extLst>
      <p:ext uri="{BB962C8B-B14F-4D97-AF65-F5344CB8AC3E}">
        <p14:creationId xmlns:p14="http://schemas.microsoft.com/office/powerpoint/2010/main" val="39073431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Innovation Impact Levels </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pic>
        <p:nvPicPr>
          <p:cNvPr id="2" name="Picture 1">
            <a:extLst>
              <a:ext uri="{FF2B5EF4-FFF2-40B4-BE49-F238E27FC236}">
                <a16:creationId xmlns:a16="http://schemas.microsoft.com/office/drawing/2014/main" id="{4921D552-1D60-8A89-229D-E4C5E25D740A}"/>
              </a:ext>
            </a:extLst>
          </p:cNvPr>
          <p:cNvPicPr>
            <a:picLocks noChangeAspect="1"/>
          </p:cNvPicPr>
          <p:nvPr/>
        </p:nvPicPr>
        <p:blipFill>
          <a:blip r:embed="rId2"/>
          <a:stretch>
            <a:fillRect/>
          </a:stretch>
        </p:blipFill>
        <p:spPr>
          <a:xfrm>
            <a:off x="2117307" y="1221595"/>
            <a:ext cx="8406063" cy="4840912"/>
          </a:xfrm>
          <a:prstGeom prst="rect">
            <a:avLst/>
          </a:prstGeom>
        </p:spPr>
      </p:pic>
    </p:spTree>
    <p:extLst>
      <p:ext uri="{BB962C8B-B14F-4D97-AF65-F5344CB8AC3E}">
        <p14:creationId xmlns:p14="http://schemas.microsoft.com/office/powerpoint/2010/main" val="1626965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068FB1-1995-E54D-B7B8-2CBB0B74ACE4}"/>
              </a:ext>
            </a:extLst>
          </p:cNvPr>
          <p:cNvSpPr>
            <a:spLocks noGrp="1"/>
          </p:cNvSpPr>
          <p:nvPr>
            <p:ph type="sldNum" sz="quarter" idx="4"/>
          </p:nvPr>
        </p:nvSpPr>
        <p:spPr>
          <a:xfrm>
            <a:off x="11775005" y="6569492"/>
            <a:ext cx="415654" cy="253403"/>
          </a:xfrm>
          <a:prstGeom prst="rect">
            <a:avLst/>
          </a:prstGeom>
        </p:spPr>
        <p:txBody>
          <a:bodyPr/>
          <a:lstStyle/>
          <a:p>
            <a:pPr defTabSz="554160"/>
            <a:fld id="{00D414F6-50DE-7C4D-9647-F708F2004FA6}" type="slidenum">
              <a:rPr lang="en-US" sz="1092">
                <a:solidFill>
                  <a:prstClr val="white"/>
                </a:solidFill>
              </a:rPr>
              <a:pPr defTabSz="554160"/>
              <a:t>8</a:t>
            </a:fld>
            <a:endParaRPr lang="en-US" sz="1092">
              <a:solidFill>
                <a:prstClr val="white"/>
              </a:solidFill>
            </a:endParaRPr>
          </a:p>
        </p:txBody>
      </p:sp>
      <p:sp>
        <p:nvSpPr>
          <p:cNvPr id="12" name="Text Placeholder 5">
            <a:extLst>
              <a:ext uri="{FF2B5EF4-FFF2-40B4-BE49-F238E27FC236}">
                <a16:creationId xmlns:a16="http://schemas.microsoft.com/office/drawing/2014/main" id="{5FB33444-7E79-2F41-B5D5-93CC9511713A}"/>
              </a:ext>
            </a:extLst>
          </p:cNvPr>
          <p:cNvSpPr txBox="1">
            <a:spLocks/>
          </p:cNvSpPr>
          <p:nvPr/>
        </p:nvSpPr>
        <p:spPr>
          <a:xfrm>
            <a:off x="721473" y="4237216"/>
            <a:ext cx="5003469" cy="4664552"/>
          </a:xfrm>
          <a:prstGeom prst="rect">
            <a:avLst/>
          </a:prstGeom>
        </p:spPr>
        <p:txBody>
          <a:bodyPr lIns="0" tIns="0" rIns="0" bIns="0"/>
          <a:lstStyle>
            <a:lvl1pPr marL="0" eaLnBrk="1" hangingPunct="1">
              <a:defRPr sz="4800" b="0" i="0">
                <a:latin typeface="Franklin Gothic Book" panose="020B0503020102020204" pitchFamily="34"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defTabSz="554160"/>
            <a:endParaRPr lang="en-US" sz="1455">
              <a:solidFill>
                <a:prstClr val="black"/>
              </a:solidFill>
            </a:endParaRPr>
          </a:p>
        </p:txBody>
      </p:sp>
      <p:sp>
        <p:nvSpPr>
          <p:cNvPr id="3" name="Title 1">
            <a:extLst>
              <a:ext uri="{FF2B5EF4-FFF2-40B4-BE49-F238E27FC236}">
                <a16:creationId xmlns:a16="http://schemas.microsoft.com/office/drawing/2014/main" id="{7F1A08D6-0770-B98F-D37F-9096B3808569}"/>
              </a:ext>
            </a:extLst>
          </p:cNvPr>
          <p:cNvSpPr txBox="1">
            <a:spLocks/>
          </p:cNvSpPr>
          <p:nvPr/>
        </p:nvSpPr>
        <p:spPr bwMode="auto">
          <a:xfrm>
            <a:off x="1587" y="895"/>
            <a:ext cx="12185650" cy="3533848"/>
          </a:xfrm>
          <a:prstGeom prst="rect">
            <a:avLst/>
          </a:prstGeom>
          <a:solidFill>
            <a:srgbClr val="43BDBB"/>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081" tIns="274249" rIns="457081" bIns="274249" numCol="1" anchor="ctr" anchorCtr="0" compatLnSpc="1">
            <a:prstTxWarp prst="textNoShape">
              <a:avLst/>
            </a:prstTxWarp>
          </a:bodyPr>
          <a:lstStyle>
            <a:lvl1pPr algn="l" defTabSz="457200" rtl="0" eaLnBrk="1" fontAlgn="base" hangingPunct="1">
              <a:spcBef>
                <a:spcPct val="0"/>
              </a:spcBef>
              <a:spcAft>
                <a:spcPct val="0"/>
              </a:spcAft>
              <a:defRPr lang="en-US" sz="3486" b="0" i="0" kern="1200">
                <a:solidFill>
                  <a:schemeClr val="bg1"/>
                </a:solidFill>
                <a:latin typeface="Franklin Gothic Medium"/>
                <a:ea typeface="ヒラギノ角ゴ Pro W3" charset="0"/>
                <a:cs typeface="Franklin Gothic Medium"/>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a:lstStyle>
          <a:p>
            <a:r>
              <a:rPr lang="en-US" sz="3199" dirty="0"/>
              <a:t>Presented by </a:t>
            </a:r>
          </a:p>
          <a:p>
            <a:r>
              <a:rPr lang="en-US" sz="3199" dirty="0"/>
              <a:t>Jochem Weber, National Renewable Energy Laboratory</a:t>
            </a:r>
          </a:p>
          <a:p>
            <a:r>
              <a:rPr lang="en-US" sz="3199" dirty="0"/>
              <a:t>Ronan Costello, Wave Venture</a:t>
            </a:r>
          </a:p>
        </p:txBody>
      </p:sp>
    </p:spTree>
    <p:extLst>
      <p:ext uri="{BB962C8B-B14F-4D97-AF65-F5344CB8AC3E}">
        <p14:creationId xmlns:p14="http://schemas.microsoft.com/office/powerpoint/2010/main" val="23322277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TRIZ – Benefits</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pic>
        <p:nvPicPr>
          <p:cNvPr id="4" name="Picture 3">
            <a:extLst>
              <a:ext uri="{FF2B5EF4-FFF2-40B4-BE49-F238E27FC236}">
                <a16:creationId xmlns:a16="http://schemas.microsoft.com/office/drawing/2014/main" id="{15897BB0-1EA8-CF65-5857-4158C6B83411}"/>
              </a:ext>
            </a:extLst>
          </p:cNvPr>
          <p:cNvPicPr>
            <a:picLocks noChangeAspect="1"/>
          </p:cNvPicPr>
          <p:nvPr/>
        </p:nvPicPr>
        <p:blipFill>
          <a:blip r:embed="rId2"/>
          <a:stretch>
            <a:fillRect/>
          </a:stretch>
        </p:blipFill>
        <p:spPr>
          <a:xfrm>
            <a:off x="523633" y="1272459"/>
            <a:ext cx="5405494" cy="4705721"/>
          </a:xfrm>
          <a:prstGeom prst="rect">
            <a:avLst/>
          </a:prstGeom>
        </p:spPr>
      </p:pic>
      <p:pic>
        <p:nvPicPr>
          <p:cNvPr id="5" name="Picture 4">
            <a:extLst>
              <a:ext uri="{FF2B5EF4-FFF2-40B4-BE49-F238E27FC236}">
                <a16:creationId xmlns:a16="http://schemas.microsoft.com/office/drawing/2014/main" id="{CCE54FDE-98A3-7824-C728-1D132B52FE70}"/>
              </a:ext>
            </a:extLst>
          </p:cNvPr>
          <p:cNvPicPr>
            <a:picLocks noChangeAspect="1"/>
          </p:cNvPicPr>
          <p:nvPr/>
        </p:nvPicPr>
        <p:blipFill>
          <a:blip r:embed="rId3"/>
          <a:stretch>
            <a:fillRect/>
          </a:stretch>
        </p:blipFill>
        <p:spPr>
          <a:xfrm>
            <a:off x="6259699" y="1519303"/>
            <a:ext cx="5133413" cy="4212031"/>
          </a:xfrm>
          <a:prstGeom prst="rect">
            <a:avLst/>
          </a:prstGeom>
        </p:spPr>
      </p:pic>
    </p:spTree>
    <p:extLst>
      <p:ext uri="{BB962C8B-B14F-4D97-AF65-F5344CB8AC3E}">
        <p14:creationId xmlns:p14="http://schemas.microsoft.com/office/powerpoint/2010/main" val="180629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799" dirty="0"/>
              <a:t>Guest presenter</a:t>
            </a:r>
            <a:endParaRPr lang="en-US" sz="3198" dirty="0"/>
          </a:p>
        </p:txBody>
      </p:sp>
      <p:sp>
        <p:nvSpPr>
          <p:cNvPr id="11" name="TextBox 10"/>
          <p:cNvSpPr txBox="1"/>
          <p:nvPr/>
        </p:nvSpPr>
        <p:spPr>
          <a:xfrm>
            <a:off x="6115315" y="5108163"/>
            <a:ext cx="3955169" cy="1248556"/>
          </a:xfrm>
          <a:prstGeom prst="rect">
            <a:avLst/>
          </a:prstGeom>
        </p:spPr>
        <p:txBody>
          <a:bodyPr vert="horz" wrap="none" lIns="91392" tIns="45696" rIns="91392" bIns="45696" rtlCol="0" anchor="t">
            <a:normAutofit/>
          </a:bodyPr>
          <a:lstStyle/>
          <a:p>
            <a:pPr algn="ctr">
              <a:spcBef>
                <a:spcPct val="20000"/>
              </a:spcBef>
            </a:pPr>
            <a:endParaRPr lang="en-US" sz="1400">
              <a:latin typeface="Calibri" panose="020F0502020204030204" pitchFamily="34" charset="0"/>
              <a:cs typeface="Calibri"/>
            </a:endParaRPr>
          </a:p>
        </p:txBody>
      </p:sp>
      <p:sp>
        <p:nvSpPr>
          <p:cNvPr id="8" name="TextBox 7">
            <a:extLst>
              <a:ext uri="{FF2B5EF4-FFF2-40B4-BE49-F238E27FC236}">
                <a16:creationId xmlns:a16="http://schemas.microsoft.com/office/drawing/2014/main" id="{4214ED04-F7E2-235D-394A-EB54A9772CF5}"/>
              </a:ext>
            </a:extLst>
          </p:cNvPr>
          <p:cNvSpPr txBox="1"/>
          <p:nvPr/>
        </p:nvSpPr>
        <p:spPr>
          <a:xfrm>
            <a:off x="6096559" y="1693436"/>
            <a:ext cx="5362058" cy="3889155"/>
          </a:xfrm>
          <a:prstGeom prst="rect">
            <a:avLst/>
          </a:prstGeom>
          <a:noFill/>
        </p:spPr>
        <p:txBody>
          <a:bodyPr wrap="square">
            <a:spAutoFit/>
          </a:bodyPr>
          <a:lstStyle/>
          <a:p>
            <a:pPr marL="285664" indent="-285664">
              <a:lnSpc>
                <a:spcPct val="150000"/>
              </a:lnSpc>
              <a:buFont typeface="Arial" panose="020B0604020202020204" pitchFamily="34" charset="0"/>
              <a:buChar char="•"/>
            </a:pPr>
            <a:r>
              <a:rPr lang="en-GB" sz="2799" dirty="0"/>
              <a:t>Founder/CEO Wave Venture Ltd.</a:t>
            </a:r>
          </a:p>
          <a:p>
            <a:pPr marL="285664" indent="-285664">
              <a:lnSpc>
                <a:spcPct val="150000"/>
              </a:lnSpc>
              <a:buFont typeface="Arial" panose="020B0604020202020204" pitchFamily="34" charset="0"/>
              <a:buChar char="•"/>
            </a:pPr>
            <a:r>
              <a:rPr lang="en-GB" sz="2799" dirty="0"/>
              <a:t>Wave energy consultancy</a:t>
            </a:r>
          </a:p>
          <a:p>
            <a:pPr marL="285664" indent="-285664">
              <a:lnSpc>
                <a:spcPct val="150000"/>
              </a:lnSpc>
              <a:buFont typeface="Arial" panose="020B0604020202020204" pitchFamily="34" charset="0"/>
              <a:buChar char="•"/>
            </a:pPr>
            <a:r>
              <a:rPr lang="en-GB" sz="2799" dirty="0"/>
              <a:t>Engineering analysis</a:t>
            </a:r>
          </a:p>
          <a:p>
            <a:pPr marL="285664" indent="-285664">
              <a:lnSpc>
                <a:spcPct val="150000"/>
              </a:lnSpc>
              <a:buFont typeface="Arial" panose="020B0604020202020204" pitchFamily="34" charset="0"/>
              <a:buChar char="•"/>
            </a:pPr>
            <a:r>
              <a:rPr lang="en-GB" sz="2799" dirty="0"/>
              <a:t>LCOE/Techno-economic analysis</a:t>
            </a:r>
          </a:p>
          <a:p>
            <a:pPr marL="285664" indent="-285664">
              <a:lnSpc>
                <a:spcPct val="150000"/>
              </a:lnSpc>
              <a:buFont typeface="Arial" panose="020B0604020202020204" pitchFamily="34" charset="0"/>
              <a:buChar char="•"/>
            </a:pPr>
            <a:r>
              <a:rPr lang="en-GB" sz="2799" dirty="0"/>
              <a:t>Flexible material applications</a:t>
            </a:r>
          </a:p>
          <a:p>
            <a:pPr marL="285664" indent="-285664">
              <a:lnSpc>
                <a:spcPct val="150000"/>
              </a:lnSpc>
              <a:buFont typeface="Arial" panose="020B0604020202020204" pitchFamily="34" charset="0"/>
              <a:buChar char="•"/>
            </a:pPr>
            <a:r>
              <a:rPr lang="en-GB" sz="2799" dirty="0"/>
              <a:t>Blue economy applications</a:t>
            </a:r>
          </a:p>
        </p:txBody>
      </p:sp>
      <p:pic>
        <p:nvPicPr>
          <p:cNvPr id="4" name="Picture 3" descr="A person smiling for a picture&#10;&#10;Description automatically generated">
            <a:extLst>
              <a:ext uri="{FF2B5EF4-FFF2-40B4-BE49-F238E27FC236}">
                <a16:creationId xmlns:a16="http://schemas.microsoft.com/office/drawing/2014/main" id="{A8D1B3CB-3F9B-49EB-3A87-F1BEB6171846}"/>
              </a:ext>
            </a:extLst>
          </p:cNvPr>
          <p:cNvPicPr>
            <a:picLocks noChangeAspect="1"/>
          </p:cNvPicPr>
          <p:nvPr/>
        </p:nvPicPr>
        <p:blipFill>
          <a:blip r:embed="rId3" cstate="email">
            <a:extLst>
              <a:ext uri="{28A0092B-C50C-407E-A947-70E740481C1C}">
                <a14:useLocalDpi xmlns:a14="http://schemas.microsoft.com/office/drawing/2010/main" val="0"/>
              </a:ext>
            </a:extLst>
          </a:blip>
          <a:srcRect t="6611" b="13278"/>
          <a:stretch/>
        </p:blipFill>
        <p:spPr>
          <a:xfrm>
            <a:off x="507902" y="1237702"/>
            <a:ext cx="4125951" cy="4936864"/>
          </a:xfrm>
          <a:prstGeom prst="rect">
            <a:avLst/>
          </a:prstGeom>
        </p:spPr>
      </p:pic>
      <p:cxnSp>
        <p:nvCxnSpPr>
          <p:cNvPr id="5" name="Straight Connector 4">
            <a:extLst>
              <a:ext uri="{FF2B5EF4-FFF2-40B4-BE49-F238E27FC236}">
                <a16:creationId xmlns:a16="http://schemas.microsoft.com/office/drawing/2014/main" id="{82062738-FA57-0C92-C1C4-4E61A679529B}"/>
              </a:ext>
            </a:extLst>
          </p:cNvPr>
          <p:cNvCxnSpPr>
            <a:cxnSpLocks/>
          </p:cNvCxnSpPr>
          <p:nvPr/>
        </p:nvCxnSpPr>
        <p:spPr>
          <a:xfrm>
            <a:off x="5449327" y="2626859"/>
            <a:ext cx="0" cy="222878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9325013"/>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PTO-PPT-template-v4" id="{67D103F8-0153-4146-B470-0BB973848199}" vid="{D092F0E4-FEF7-4CDB-BD34-CE22302A50D3}"/>
    </a:ext>
  </a:extLst>
</a:theme>
</file>

<file path=ppt/theme/theme10.xml><?xml version="1.0" encoding="utf-8"?>
<a:theme xmlns:a="http://schemas.openxmlformats.org/drawingml/2006/main" name="2_WPTO overview">
  <a:themeElements>
    <a:clrScheme name="Custom 4">
      <a:dk1>
        <a:sysClr val="windowText" lastClr="000000"/>
      </a:dk1>
      <a:lt1>
        <a:sysClr val="window" lastClr="FFFFFF"/>
      </a:lt1>
      <a:dk2>
        <a:srgbClr val="17406D"/>
      </a:dk2>
      <a:lt2>
        <a:srgbClr val="DBEFF9"/>
      </a:lt2>
      <a:accent1>
        <a:srgbClr val="0F6FC6"/>
      </a:accent1>
      <a:accent2>
        <a:srgbClr val="009DD9"/>
      </a:accent2>
      <a:accent3>
        <a:srgbClr val="0BD0D9"/>
      </a:accent3>
      <a:accent4>
        <a:srgbClr val="00B050"/>
      </a:accent4>
      <a:accent5>
        <a:srgbClr val="92D050"/>
      </a:accent5>
      <a:accent6>
        <a:srgbClr val="00B050"/>
      </a:accent6>
      <a:hlink>
        <a:srgbClr val="F49100"/>
      </a:hlink>
      <a:folHlink>
        <a:srgbClr val="85DFD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PTO-PPT-template-v4" id="{67D103F8-0153-4146-B470-0BB973848199}" vid="{BA44203A-A0E4-4097-A984-A8DD92A2D564}"/>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PTO overview">
  <a:themeElements>
    <a:clrScheme name="Custom 4">
      <a:dk1>
        <a:sysClr val="windowText" lastClr="000000"/>
      </a:dk1>
      <a:lt1>
        <a:sysClr val="window" lastClr="FFFFFF"/>
      </a:lt1>
      <a:dk2>
        <a:srgbClr val="17406D"/>
      </a:dk2>
      <a:lt2>
        <a:srgbClr val="DBEFF9"/>
      </a:lt2>
      <a:accent1>
        <a:srgbClr val="0F6FC6"/>
      </a:accent1>
      <a:accent2>
        <a:srgbClr val="009DD9"/>
      </a:accent2>
      <a:accent3>
        <a:srgbClr val="0BD0D9"/>
      </a:accent3>
      <a:accent4>
        <a:srgbClr val="00B050"/>
      </a:accent4>
      <a:accent5>
        <a:srgbClr val="92D050"/>
      </a:accent5>
      <a:accent6>
        <a:srgbClr val="00B050"/>
      </a:accent6>
      <a:hlink>
        <a:srgbClr val="F49100"/>
      </a:hlink>
      <a:folHlink>
        <a:srgbClr val="85DFD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PTO-PPT-template-v4" id="{67D103F8-0153-4146-B470-0BB973848199}" vid="{BA44203A-A0E4-4097-A984-A8DD92A2D564}"/>
    </a:ext>
  </a:extLst>
</a:theme>
</file>

<file path=ppt/theme/theme3.xml><?xml version="1.0" encoding="utf-8"?>
<a:theme xmlns:a="http://schemas.openxmlformats.org/drawingml/2006/main" name="marine energy overview">
  <a:themeElements>
    <a:clrScheme name="Marine">
      <a:dk1>
        <a:srgbClr val="000000"/>
      </a:dk1>
      <a:lt1>
        <a:srgbClr val="FFFFFF"/>
      </a:lt1>
      <a:dk2>
        <a:srgbClr val="04A2CE"/>
      </a:dk2>
      <a:lt2>
        <a:srgbClr val="EEECE1"/>
      </a:lt2>
      <a:accent1>
        <a:srgbClr val="0AA5DF"/>
      </a:accent1>
      <a:accent2>
        <a:srgbClr val="02668C"/>
      </a:accent2>
      <a:accent3>
        <a:srgbClr val="022644"/>
      </a:accent3>
      <a:accent4>
        <a:srgbClr val="9A9D9D"/>
      </a:accent4>
      <a:accent5>
        <a:srgbClr val="4E4F4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PTO-PPT-template-v4" id="{67D103F8-0153-4146-B470-0BB973848199}" vid="{3B0677CD-E294-46BF-BEE0-A7658D48E243}"/>
    </a:ext>
  </a:extLst>
</a:theme>
</file>

<file path=ppt/theme/theme4.xml><?xml version="1.0" encoding="utf-8"?>
<a:theme xmlns:a="http://schemas.openxmlformats.org/drawingml/2006/main" name="hydropower overview">
  <a:themeElements>
    <a:clrScheme name="Marine">
      <a:dk1>
        <a:srgbClr val="000000"/>
      </a:dk1>
      <a:lt1>
        <a:srgbClr val="FFFFFF"/>
      </a:lt1>
      <a:dk2>
        <a:srgbClr val="04A2CE"/>
      </a:dk2>
      <a:lt2>
        <a:srgbClr val="EEECE1"/>
      </a:lt2>
      <a:accent1>
        <a:srgbClr val="0AA5DF"/>
      </a:accent1>
      <a:accent2>
        <a:srgbClr val="02668C"/>
      </a:accent2>
      <a:accent3>
        <a:srgbClr val="022644"/>
      </a:accent3>
      <a:accent4>
        <a:srgbClr val="9A9D9D"/>
      </a:accent4>
      <a:accent5>
        <a:srgbClr val="4E4F4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PTO-PPT-template-v4" id="{67D103F8-0153-4146-B470-0BB973848199}" vid="{9569F9B3-9598-4DF1-9568-4D3F6BCB211E}"/>
    </a:ext>
  </a:extLst>
</a:theme>
</file>

<file path=ppt/theme/theme5.xml><?xml version="1.0" encoding="utf-8"?>
<a:theme xmlns:a="http://schemas.openxmlformats.org/drawingml/2006/main" name="EERE PPT_widescreen">
  <a:themeElements>
    <a:clrScheme name="EERE 2017">
      <a:dk1>
        <a:srgbClr val="000000"/>
      </a:dk1>
      <a:lt1>
        <a:sysClr val="window" lastClr="FFFFFF"/>
      </a:lt1>
      <a:dk2>
        <a:srgbClr val="5E6A7B"/>
      </a:dk2>
      <a:lt2>
        <a:srgbClr val="EEECE1"/>
      </a:lt2>
      <a:accent1>
        <a:srgbClr val="6ABC45"/>
      </a:accent1>
      <a:accent2>
        <a:srgbClr val="FFCB06"/>
      </a:accent2>
      <a:accent3>
        <a:srgbClr val="00A8DF"/>
      </a:accent3>
      <a:accent4>
        <a:srgbClr val="005C82"/>
      </a:accent4>
      <a:accent5>
        <a:srgbClr val="017A3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PTO-PPT-template-v4" id="{67D103F8-0153-4146-B470-0BB973848199}" vid="{CEA30977-59F0-42D7-B9B8-2756A8289A4C}"/>
    </a:ext>
  </a:extLst>
</a:theme>
</file>

<file path=ppt/theme/theme6.xml><?xml version="1.0" encoding="utf-8"?>
<a:theme xmlns:a="http://schemas.openxmlformats.org/drawingml/2006/main" name="5_EERE 2017">
  <a:themeElements>
    <a:clrScheme name="EERE 2017">
      <a:dk1>
        <a:srgbClr val="000000"/>
      </a:dk1>
      <a:lt1>
        <a:sysClr val="window" lastClr="FFFFFF"/>
      </a:lt1>
      <a:dk2>
        <a:srgbClr val="5E6A7B"/>
      </a:dk2>
      <a:lt2>
        <a:srgbClr val="EEECE1"/>
      </a:lt2>
      <a:accent1>
        <a:srgbClr val="6ABC45"/>
      </a:accent1>
      <a:accent2>
        <a:srgbClr val="FFCB06"/>
      </a:accent2>
      <a:accent3>
        <a:srgbClr val="00A8DF"/>
      </a:accent3>
      <a:accent4>
        <a:srgbClr val="005C82"/>
      </a:accent4>
      <a:accent5>
        <a:srgbClr val="017A3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271A42DC-0DE2-464A-8F13-7E32176C5979}" vid="{A85D0C8E-2C75-7345-966F-E7AD22F54D85}"/>
    </a:ext>
  </a:extLst>
</a:theme>
</file>

<file path=ppt/theme/theme7.xml><?xml version="1.0" encoding="utf-8"?>
<a:theme xmlns:a="http://schemas.openxmlformats.org/drawingml/2006/main" name="EERE 2017">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271A42DC-0DE2-464A-8F13-7E32176C5979}" vid="{A85D0C8E-2C75-7345-966F-E7AD22F54D85}"/>
    </a:ext>
  </a:extLst>
</a:theme>
</file>

<file path=ppt/theme/theme8.xml><?xml version="1.0" encoding="utf-8"?>
<a:theme xmlns:a="http://schemas.openxmlformats.org/drawingml/2006/main" name="1_EERE 2017">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WPTO overview">
  <a:themeElements>
    <a:clrScheme name="Marine">
      <a:dk1>
        <a:srgbClr val="000000"/>
      </a:dk1>
      <a:lt1>
        <a:srgbClr val="FFFFFF"/>
      </a:lt1>
      <a:dk2>
        <a:srgbClr val="04A2CE"/>
      </a:dk2>
      <a:lt2>
        <a:srgbClr val="EEECE1"/>
      </a:lt2>
      <a:accent1>
        <a:srgbClr val="0AA5DF"/>
      </a:accent1>
      <a:accent2>
        <a:srgbClr val="02668C"/>
      </a:accent2>
      <a:accent3>
        <a:srgbClr val="022644"/>
      </a:accent3>
      <a:accent4>
        <a:srgbClr val="9A9D9D"/>
      </a:accent4>
      <a:accent5>
        <a:srgbClr val="4E4F4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PTO-PPT-template-v4" id="{67D103F8-0153-4146-B470-0BB973848199}" vid="{BA44203A-A0E4-4097-A984-A8DD92A2D56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A72E9F0484BF47A1A1E0A92CA306D3" ma:contentTypeVersion="15" ma:contentTypeDescription="Create a new document." ma:contentTypeScope="" ma:versionID="749e7bdc2c1dd20428e964b519399c4e">
  <xsd:schema xmlns:xsd="http://www.w3.org/2001/XMLSchema" xmlns:xs="http://www.w3.org/2001/XMLSchema" xmlns:p="http://schemas.microsoft.com/office/2006/metadata/properties" xmlns:ns2="d551996f-fc85-4e5e-b3b7-3517f6f216c5" xmlns:ns3="61bc84d3-a77a-4ae4-8ed5-21b238562b07" targetNamespace="http://schemas.microsoft.com/office/2006/metadata/properties" ma:root="true" ma:fieldsID="51a54b965ed364620c6f2e8710f185b5" ns2:_="" ns3:_="">
    <xsd:import namespace="d551996f-fc85-4e5e-b3b7-3517f6f216c5"/>
    <xsd:import namespace="61bc84d3-a77a-4ae4-8ed5-21b238562b0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3:TaxCatchAll" minOccurs="0"/>
                <xsd:element ref="ns2:lcf76f155ced4ddcb4097134ff3c332f"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51996f-fc85-4e5e-b3b7-3517f6f216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7834da80-57da-4863-8816-2e6886d1e860"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1bc84d3-a77a-4ae4-8ed5-21b238562b0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12dfbc8-2ff9-41d9-b73a-440d30cc8c18}" ma:internalName="TaxCatchAll" ma:showField="CatchAllData" ma:web="61bc84d3-a77a-4ae4-8ed5-21b238562b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1bc84d3-a77a-4ae4-8ed5-21b238562b07" xsi:nil="true"/>
    <lcf76f155ced4ddcb4097134ff3c332f xmlns="d551996f-fc85-4e5e-b3b7-3517f6f216c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7B0DDF7-C50F-4C0A-A99B-D892EF80D301}">
  <ds:schemaRefs>
    <ds:schemaRef ds:uri="61bc84d3-a77a-4ae4-8ed5-21b238562b07"/>
    <ds:schemaRef ds:uri="d551996f-fc85-4e5e-b3b7-3517f6f216c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0F1F962-8C06-4490-8422-62C20807664D}">
  <ds:schemaRefs>
    <ds:schemaRef ds:uri="http://schemas.microsoft.com/sharepoint/v3/contenttype/forms"/>
  </ds:schemaRefs>
</ds:datastoreItem>
</file>

<file path=customXml/itemProps3.xml><?xml version="1.0" encoding="utf-8"?>
<ds:datastoreItem xmlns:ds="http://schemas.openxmlformats.org/officeDocument/2006/customXml" ds:itemID="{23B1DB6C-CA0C-4621-84E1-C3324880F210}">
  <ds:schemaRefs>
    <ds:schemaRef ds:uri="http://schemas.microsoft.com/office/2006/documentManagement/types"/>
    <ds:schemaRef ds:uri="http://purl.org/dc/elements/1.1/"/>
    <ds:schemaRef ds:uri="http://schemas.openxmlformats.org/package/2006/metadata/core-properties"/>
    <ds:schemaRef ds:uri="http://schemas.microsoft.com/office/2006/metadata/properties"/>
    <ds:schemaRef ds:uri="61bc84d3-a77a-4ae4-8ed5-21b238562b07"/>
    <ds:schemaRef ds:uri="http://purl.org/dc/terms/"/>
    <ds:schemaRef ds:uri="http://schemas.microsoft.com/office/infopath/2007/PartnerControls"/>
    <ds:schemaRef ds:uri="d551996f-fc85-4e5e-b3b7-3517f6f216c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WPTO-PPTX-template</Template>
  <TotalTime>15368</TotalTime>
  <Words>2513</Words>
  <Application>Microsoft Office PowerPoint</Application>
  <PresentationFormat>Custom</PresentationFormat>
  <Paragraphs>568</Paragraphs>
  <Slides>80</Slides>
  <Notes>36</Notes>
  <HiddenSlides>10</HiddenSlides>
  <MMClips>0</MMClips>
  <ScaleCrop>false</ScaleCrop>
  <HeadingPairs>
    <vt:vector size="6" baseType="variant">
      <vt:variant>
        <vt:lpstr>Fonts Used</vt:lpstr>
      </vt:variant>
      <vt:variant>
        <vt:i4>16</vt:i4>
      </vt:variant>
      <vt:variant>
        <vt:lpstr>Theme</vt:lpstr>
      </vt:variant>
      <vt:variant>
        <vt:i4>10</vt:i4>
      </vt:variant>
      <vt:variant>
        <vt:lpstr>Slide Titles</vt:lpstr>
      </vt:variant>
      <vt:variant>
        <vt:i4>80</vt:i4>
      </vt:variant>
    </vt:vector>
  </HeadingPairs>
  <TitlesOfParts>
    <vt:vector size="106" baseType="lpstr">
      <vt:lpstr>ＭＳ Ｐゴシック</vt:lpstr>
      <vt:lpstr>Arial</vt:lpstr>
      <vt:lpstr>Calibri</vt:lpstr>
      <vt:lpstr>Calibri Light</vt:lpstr>
      <vt:lpstr>Cambria Math</vt:lpstr>
      <vt:lpstr>Courier New</vt:lpstr>
      <vt:lpstr>Franklin Gothic</vt:lpstr>
      <vt:lpstr>Franklin Gothic Book</vt:lpstr>
      <vt:lpstr>Franklin Gothic Medium</vt:lpstr>
      <vt:lpstr>Helvetica Neue</vt:lpstr>
      <vt:lpstr>Libre Franklin</vt:lpstr>
      <vt:lpstr>Libre Franklin Medium</vt:lpstr>
      <vt:lpstr>Noto Sans Symbols</vt:lpstr>
      <vt:lpstr>Source Sans Pro</vt:lpstr>
      <vt:lpstr>Times New Roman</vt:lpstr>
      <vt:lpstr>Wingdings</vt:lpstr>
      <vt:lpstr>Custom Design</vt:lpstr>
      <vt:lpstr>WPTO overview</vt:lpstr>
      <vt:lpstr>marine energy overview</vt:lpstr>
      <vt:lpstr>hydropower overview</vt:lpstr>
      <vt:lpstr>EERE PPT_widescreen</vt:lpstr>
      <vt:lpstr>5_EERE 2017</vt:lpstr>
      <vt:lpstr>EERE 2017</vt:lpstr>
      <vt:lpstr>1_EERE 2017</vt:lpstr>
      <vt:lpstr>1_WPTO overview</vt:lpstr>
      <vt:lpstr>2_WPTO overview</vt:lpstr>
      <vt:lpstr>PowerPoint Presentation</vt:lpstr>
      <vt:lpstr>PowerPoint Presentation</vt:lpstr>
      <vt:lpstr>Innovating Distributed Embedded Energy Prize</vt:lpstr>
      <vt:lpstr>Contributing to Leaderboard Scoring</vt:lpstr>
      <vt:lpstr>Agenda 1.0</vt:lpstr>
      <vt:lpstr>Agenda 1.0</vt:lpstr>
      <vt:lpstr>PowerPoint Presentation</vt:lpstr>
      <vt:lpstr>PowerPoint Presentation</vt:lpstr>
      <vt:lpstr>Guest presenter</vt:lpstr>
      <vt:lpstr>PowerPoint Presentation</vt:lpstr>
      <vt:lpstr>Innovation Process </vt:lpstr>
      <vt:lpstr>Innovation Process </vt:lpstr>
      <vt:lpstr>Innovation Process </vt:lpstr>
      <vt:lpstr>Innovation Process </vt:lpstr>
      <vt:lpstr>Innovation Process </vt:lpstr>
      <vt:lpstr>System Engineering</vt:lpstr>
      <vt:lpstr>System Engineering</vt:lpstr>
      <vt:lpstr>System Engineering</vt:lpstr>
      <vt:lpstr>PowerPoint Presentation</vt:lpstr>
      <vt:lpstr>TRIZ – Background</vt:lpstr>
      <vt:lpstr>TRIZ – Background</vt:lpstr>
      <vt:lpstr>TRIZ – Methodology</vt:lpstr>
      <vt:lpstr>TRIZ – Methodology</vt:lpstr>
      <vt:lpstr>Contradiction Matrix</vt:lpstr>
      <vt:lpstr>Contradiction Matrix</vt:lpstr>
      <vt:lpstr>40 Inventive Principles</vt:lpstr>
      <vt:lpstr>Dissolving Contradictions</vt:lpstr>
      <vt:lpstr>Reasons to use TRIZ</vt:lpstr>
      <vt:lpstr>PowerPoint Presentation</vt:lpstr>
      <vt:lpstr>Innovation Methods</vt:lpstr>
      <vt:lpstr>House of Quality &amp; QFD</vt:lpstr>
      <vt:lpstr>PowerPoint Presentation</vt:lpstr>
      <vt:lpstr>Design Thinking</vt:lpstr>
      <vt:lpstr>Design Thinking</vt:lpstr>
      <vt:lpstr>Design Thinking – Repeated Diverging &amp; Converging</vt:lpstr>
      <vt:lpstr>Design Thinking – Repeated Diverging &amp; Converging</vt:lpstr>
      <vt:lpstr>Design Thinking – Stakeholder Map</vt:lpstr>
      <vt:lpstr>Design Thinking - Empathy</vt:lpstr>
      <vt:lpstr>Design Thinking - Definition</vt:lpstr>
      <vt:lpstr>Design Thinking – Definition – Point Of View</vt:lpstr>
      <vt:lpstr>Design Thinking - Ideation</vt:lpstr>
      <vt:lpstr>Design Thinking - Ideation</vt:lpstr>
      <vt:lpstr>Design Thinking - Prototyping</vt:lpstr>
      <vt:lpstr>Design Thinking – Prototyping Principles</vt:lpstr>
      <vt:lpstr>Design Thinking - Testing</vt:lpstr>
      <vt:lpstr>Design Thinking – Testing</vt:lpstr>
      <vt:lpstr>Design Thinking - Iteration</vt:lpstr>
      <vt:lpstr>Technology Development Framework</vt:lpstr>
      <vt:lpstr>Technology Development Framework</vt:lpstr>
      <vt:lpstr>Technology Development Cost, Time and Risk</vt:lpstr>
      <vt:lpstr>PowerPoint Presentation</vt:lpstr>
      <vt:lpstr>TRIZ</vt:lpstr>
      <vt:lpstr>TRIZ</vt:lpstr>
      <vt:lpstr>TRIZ</vt:lpstr>
      <vt:lpstr>PowerPoint Presentation</vt:lpstr>
      <vt:lpstr>TRIZ has proven to work in wave energy</vt:lpstr>
      <vt:lpstr>TRIZ in InDEEP</vt:lpstr>
      <vt:lpstr>Forces on a Floating Body</vt:lpstr>
      <vt:lpstr>Forces on a Floating Body</vt:lpstr>
      <vt:lpstr>Natural Frequency &amp; System Response</vt:lpstr>
      <vt:lpstr>Natural Frequency &amp; Design Criteria </vt:lpstr>
      <vt:lpstr>Design Criteria &amp; System Performance</vt:lpstr>
      <vt:lpstr>Design Requirement Contradictions</vt:lpstr>
      <vt:lpstr>TRIZ Contradictions</vt:lpstr>
      <vt:lpstr>TRIZ Contradictions &amp; Inventive Principles</vt:lpstr>
      <vt:lpstr>TRIZ Inventive Principle</vt:lpstr>
      <vt:lpstr>Solution Example -  CorPower Ocean  </vt:lpstr>
      <vt:lpstr>Separation of Restoring Force Providers - Hydrostatics &amp; Mechanics </vt:lpstr>
      <vt:lpstr>Negative Stiffness Spring </vt:lpstr>
      <vt:lpstr>Resonance at Desired Wave Frequency </vt:lpstr>
      <vt:lpstr>Improved Control – Inertial Reduction via Pretention Suspension </vt:lpstr>
      <vt:lpstr>Innovation Methods Summary &amp; Conclusions</vt:lpstr>
      <vt:lpstr>Next up: TPL Assessment  </vt:lpstr>
      <vt:lpstr>PowerPoint Presentation</vt:lpstr>
      <vt:lpstr>Wrap Up &amp; Next Steps</vt:lpstr>
      <vt:lpstr>Competitor Support Mechanisms</vt:lpstr>
      <vt:lpstr>Read the Rules</vt:lpstr>
      <vt:lpstr>Questions?</vt:lpstr>
      <vt:lpstr>Innovation Impact Levels </vt:lpstr>
      <vt:lpstr>TRIZ – Benefits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Garson, Jennifer</dc:creator>
  <cp:lastModifiedBy>Weber, Jochem</cp:lastModifiedBy>
  <cp:revision>95</cp:revision>
  <dcterms:created xsi:type="dcterms:W3CDTF">2021-02-21T01:02:41Z</dcterms:created>
  <dcterms:modified xsi:type="dcterms:W3CDTF">2024-09-19T18:22:49Z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0x01010032A72E9F0484BF47A1A1E0A92CA306D3</vt:lpwstr>
  </property>
  <property fmtid="{D5CDD505-2E9C-101B-9397-08002B2CF9AE}" pid="3" name="Field">
    <vt:lpwstr/>
  </property>
  <property fmtid="{D5CDD505-2E9C-101B-9397-08002B2CF9AE}" pid="4" name="Region">
    <vt:lpwstr/>
  </property>
  <property fmtid="{D5CDD505-2E9C-101B-9397-08002B2CF9AE}" pid="5" name="Tech Area">
    <vt:lpwstr/>
  </property>
  <property fmtid="{D5CDD505-2E9C-101B-9397-08002B2CF9AE}" pid="6" name="State">
    <vt:lpwstr/>
  </property>
  <property fmtid="{D5CDD505-2E9C-101B-9397-08002B2CF9AE}" pid="7" name="Task">
    <vt:lpwstr/>
  </property>
  <property fmtid="{D5CDD505-2E9C-101B-9397-08002B2CF9AE}" pid="8" name="_dlc_DocIdItemGuid">
    <vt:lpwstr>a14f3921-e88c-49b1-8505-1f47e88408d1</vt:lpwstr>
  </property>
  <property fmtid="{D5CDD505-2E9C-101B-9397-08002B2CF9AE}" pid="9" name="MediaServiceImageTags">
    <vt:lpwstr/>
  </property>
  <property fmtid="{D5CDD505-2E9C-101B-9397-08002B2CF9AE}" pid="10" name="MSIP_Label_95965d95-ecc0-4720-b759-1f33c42ed7da_Enabled">
    <vt:lpwstr>true</vt:lpwstr>
  </property>
  <property fmtid="{D5CDD505-2E9C-101B-9397-08002B2CF9AE}" pid="11" name="MSIP_Label_95965d95-ecc0-4720-b759-1f33c42ed7da_SetDate">
    <vt:lpwstr>2024-01-22T22:18:42Z</vt:lpwstr>
  </property>
  <property fmtid="{D5CDD505-2E9C-101B-9397-08002B2CF9AE}" pid="12" name="MSIP_Label_95965d95-ecc0-4720-b759-1f33c42ed7da_Method">
    <vt:lpwstr>Standard</vt:lpwstr>
  </property>
  <property fmtid="{D5CDD505-2E9C-101B-9397-08002B2CF9AE}" pid="13" name="MSIP_Label_95965d95-ecc0-4720-b759-1f33c42ed7da_Name">
    <vt:lpwstr>General</vt:lpwstr>
  </property>
  <property fmtid="{D5CDD505-2E9C-101B-9397-08002B2CF9AE}" pid="14" name="MSIP_Label_95965d95-ecc0-4720-b759-1f33c42ed7da_SiteId">
    <vt:lpwstr>a0f29d7e-28cd-4f54-8442-7885aee7c080</vt:lpwstr>
  </property>
  <property fmtid="{D5CDD505-2E9C-101B-9397-08002B2CF9AE}" pid="15" name="MSIP_Label_95965d95-ecc0-4720-b759-1f33c42ed7da_ActionId">
    <vt:lpwstr>5d601ebf-3bed-4547-8511-298075fc1c9e</vt:lpwstr>
  </property>
  <property fmtid="{D5CDD505-2E9C-101B-9397-08002B2CF9AE}" pid="16" name="MSIP_Label_95965d95-ecc0-4720-b759-1f33c42ed7da_ContentBits">
    <vt:lpwstr>0</vt:lpwstr>
  </property>
</Properties>
</file>