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9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0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695" r:id="rId5"/>
    <p:sldMasterId id="2147483716" r:id="rId6"/>
    <p:sldMasterId id="2147483706" r:id="rId7"/>
    <p:sldMasterId id="2147483670" r:id="rId8"/>
    <p:sldMasterId id="2147483769" r:id="rId9"/>
    <p:sldMasterId id="2147483783" r:id="rId10"/>
    <p:sldMasterId id="2147483802" r:id="rId11"/>
    <p:sldMasterId id="2147483822" r:id="rId12"/>
    <p:sldMasterId id="2147483864" r:id="rId13"/>
    <p:sldMasterId id="2147483900" r:id="rId14"/>
  </p:sldMasterIdLst>
  <p:notesMasterIdLst>
    <p:notesMasterId r:id="rId65"/>
  </p:notesMasterIdLst>
  <p:sldIdLst>
    <p:sldId id="1360" r:id="rId15"/>
    <p:sldId id="258" r:id="rId16"/>
    <p:sldId id="1370" r:id="rId17"/>
    <p:sldId id="2147472212" r:id="rId18"/>
    <p:sldId id="2147472210" r:id="rId19"/>
    <p:sldId id="2147472238" r:id="rId20"/>
    <p:sldId id="2147472213" r:id="rId21"/>
    <p:sldId id="1500" r:id="rId22"/>
    <p:sldId id="1573" r:id="rId23"/>
    <p:sldId id="2147472269" r:id="rId24"/>
    <p:sldId id="2147472214" r:id="rId25"/>
    <p:sldId id="2147472221" r:id="rId26"/>
    <p:sldId id="2147472225" r:id="rId27"/>
    <p:sldId id="2147472230" r:id="rId28"/>
    <p:sldId id="2147472231" r:id="rId29"/>
    <p:sldId id="2147472232" r:id="rId30"/>
    <p:sldId id="2147472227" r:id="rId31"/>
    <p:sldId id="2147472229" r:id="rId32"/>
    <p:sldId id="2147472234" r:id="rId33"/>
    <p:sldId id="2147472236" r:id="rId34"/>
    <p:sldId id="2147472237" r:id="rId35"/>
    <p:sldId id="2147472235" r:id="rId36"/>
    <p:sldId id="2147472207" r:id="rId37"/>
    <p:sldId id="2147472271" r:id="rId38"/>
    <p:sldId id="2147472272" r:id="rId39"/>
    <p:sldId id="2147472240" r:id="rId40"/>
    <p:sldId id="2147472273" r:id="rId41"/>
    <p:sldId id="2147472270" r:id="rId42"/>
    <p:sldId id="2147472239" r:id="rId43"/>
    <p:sldId id="1231" r:id="rId44"/>
    <p:sldId id="1227" r:id="rId45"/>
    <p:sldId id="1228" r:id="rId46"/>
    <p:sldId id="1229" r:id="rId47"/>
    <p:sldId id="1224" r:id="rId48"/>
    <p:sldId id="1225" r:id="rId49"/>
    <p:sldId id="1230" r:id="rId50"/>
    <p:sldId id="1210" r:id="rId51"/>
    <p:sldId id="1217" r:id="rId52"/>
    <p:sldId id="1207" r:id="rId53"/>
    <p:sldId id="1168" r:id="rId54"/>
    <p:sldId id="1208" r:id="rId55"/>
    <p:sldId id="1216" r:id="rId56"/>
    <p:sldId id="1209" r:id="rId57"/>
    <p:sldId id="1213" r:id="rId58"/>
    <p:sldId id="1218" r:id="rId59"/>
    <p:sldId id="1040" r:id="rId60"/>
    <p:sldId id="1487" r:id="rId61"/>
    <p:sldId id="1542" r:id="rId62"/>
    <p:sldId id="2147472193" r:id="rId63"/>
    <p:sldId id="1529" r:id="rId64"/>
  </p:sldIdLst>
  <p:sldSz cx="12188825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FB1E0BF-F064-409F-97F4-2B924BF4CF33}">
          <p14:sldIdLst>
            <p14:sldId id="1360"/>
            <p14:sldId id="258"/>
            <p14:sldId id="1370"/>
          </p14:sldIdLst>
        </p14:section>
        <p14:section name="Section 1) Introductions — Prize and People" id="{5A6D964E-09C6-4A82-A1C1-D8B87505F16D}">
          <p14:sldIdLst>
            <p14:sldId id="2147472212"/>
            <p14:sldId id="2147472210"/>
            <p14:sldId id="2147472238"/>
          </p14:sldIdLst>
        </p14:section>
        <p14:section name="Section 2) Present DEEC-Tec" id="{084FF4C6-ED26-475B-BE2D-89AC1B7459D6}">
          <p14:sldIdLst>
            <p14:sldId id="2147472213"/>
            <p14:sldId id="1500"/>
            <p14:sldId id="1573"/>
            <p14:sldId id="2147472269"/>
            <p14:sldId id="2147472214"/>
            <p14:sldId id="2147472221"/>
            <p14:sldId id="2147472225"/>
            <p14:sldId id="2147472230"/>
            <p14:sldId id="2147472231"/>
            <p14:sldId id="2147472232"/>
            <p14:sldId id="2147472227"/>
            <p14:sldId id="2147472229"/>
            <p14:sldId id="2147472234"/>
            <p14:sldId id="2147472236"/>
            <p14:sldId id="2147472237"/>
            <p14:sldId id="2147472235"/>
            <p14:sldId id="2147472207"/>
            <p14:sldId id="2147472271"/>
            <p14:sldId id="2147472272"/>
            <p14:sldId id="2147472240"/>
            <p14:sldId id="2147472273"/>
            <p14:sldId id="2147472270"/>
          </p14:sldIdLst>
        </p14:section>
        <p14:section name="Wave Energy Scotland" id="{338FDCE7-73C4-4276-8E43-7D211FD72620}">
          <p14:sldIdLst>
            <p14:sldId id="2147472239"/>
            <p14:sldId id="1231"/>
            <p14:sldId id="1227"/>
            <p14:sldId id="1228"/>
            <p14:sldId id="1229"/>
            <p14:sldId id="1224"/>
            <p14:sldId id="1225"/>
            <p14:sldId id="1230"/>
            <p14:sldId id="1210"/>
            <p14:sldId id="1217"/>
            <p14:sldId id="1207"/>
            <p14:sldId id="1168"/>
            <p14:sldId id="1208"/>
            <p14:sldId id="1216"/>
            <p14:sldId id="1209"/>
            <p14:sldId id="1213"/>
            <p14:sldId id="1218"/>
            <p14:sldId id="1040"/>
          </p14:sldIdLst>
        </p14:section>
        <p14:section name="Section 3) Q&amp;A" id="{E79E5FE1-3A0A-42B2-9DEE-E75EBEBCBAAA}">
          <p14:sldIdLst>
            <p14:sldId id="1487"/>
          </p14:sldIdLst>
        </p14:section>
        <p14:section name="Section 4) Wrap Up" id="{77EB9058-205A-402A-9CC5-2422FAE4A43C}">
          <p14:sldIdLst>
            <p14:sldId id="1542"/>
            <p14:sldId id="2147472193"/>
            <p14:sldId id="15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5AC812-0484-82F9-D3F9-62C193C889FD}" name="Boren, Blake" initials="BB" userId="S::bboren@nrel.gov::45205e90-6c2d-4f1b-9b65-662b1a809d8a" providerId="AD"/>
  <p188:author id="{30557C2A-DECC-8967-8D06-8733EECC2931}" name="Frumkin, Amber" initials="FA" userId="S::afrumkin@nrel.gov::1df1a19f-8250-4af2-bae9-18e7eb13d5f2" providerId="AD"/>
  <p188:author id="{12545449-5534-D525-A6BB-1CEA2E224B88}" name="Mendoza, Nicole" initials="MN" userId="S::nmendoza@nrel.gov::8ba84765-24ae-42b4-b824-98427d389b7e" providerId="AD"/>
  <p188:author id="{AF349155-0E28-69D9-0256-D1D44A66B90E}" name="William McShane" initials="WM" userId="S::William.Mcshane@ee.doe.gov::9c9481b3-c9c9-426b-a72c-27c46f0addf0" providerId="AD"/>
  <p188:author id="{5C838A81-7AA3-0C2D-FD89-DEF2F5F5F2ED}" name="Hericks, Spring" initials="HS" userId="S::shericks@nrel.gov::641e0e5b-a6bc-4589-b393-6d5f6c91692d" providerId="AD"/>
  <p188:author id="{FD984293-4108-0068-17DA-8B441A9A7367}" name="Wiegele, Jennifer" initials="WJ" userId="S::jwiegele@nrel.gov::e81e5088-4209-4973-bdcc-aa8b1ac87676" providerId="AD"/>
  <p188:author id="{77782795-47AA-0751-8CB8-77C8AD1F8D04}" name="Schmaus, Carrie" initials="SC" userId="S::Carrie.Schmaus@ee.doe.gov::caa10d2f-0b5c-437c-9347-9c604ebf636e" providerId="AD"/>
  <p188:author id="{3C3808D6-C7B5-3AD1-C8A2-F6CFEA7D3110}" name="Loftus, Sarah" initials="LS" userId="S::sarah.loftus_ee.doe.gov#ext#@nrel.onmicrosoft.com::4bd1c7c6-1163-49df-9645-1cfc77c0f50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eno, Alejandro" initials="MA" lastIdx="37" clrIdx="0">
    <p:extLst>
      <p:ext uri="{19B8F6BF-5375-455C-9EA6-DF929625EA0E}">
        <p15:presenceInfo xmlns:p15="http://schemas.microsoft.com/office/powerpoint/2012/main" userId="S::alejandro.moreno@ee.doe.gov::5af5ec9a-e555-41d5-951c-a7bca6cf7d57" providerId="AD"/>
      </p:ext>
    </p:extLst>
  </p:cmAuthor>
  <p:cmAuthor id="2" name="Johnson, Allison" initials="JA" lastIdx="4" clrIdx="1">
    <p:extLst>
      <p:ext uri="{19B8F6BF-5375-455C-9EA6-DF929625EA0E}">
        <p15:presenceInfo xmlns:p15="http://schemas.microsoft.com/office/powerpoint/2012/main" userId="S::allison.johnson@ee.doe.gov::3568daa2-a98e-4979-a7e1-3c92698edecd" providerId="AD"/>
      </p:ext>
    </p:extLst>
  </p:cmAuthor>
  <p:cmAuthor id="3" name="Garson, Jennifer" initials="GJ" lastIdx="1" clrIdx="2">
    <p:extLst>
      <p:ext uri="{19B8F6BF-5375-455C-9EA6-DF929625EA0E}">
        <p15:presenceInfo xmlns:p15="http://schemas.microsoft.com/office/powerpoint/2012/main" userId="S::jennifer.garson@ee.doe.gov::12e98988-ef6c-4da3-9dfb-4dd9381a94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D3755"/>
    <a:srgbClr val="43BDBB"/>
    <a:srgbClr val="FCAC42"/>
    <a:srgbClr val="00CC99"/>
    <a:srgbClr val="EECE7E"/>
    <a:srgbClr val="FBFBFB"/>
    <a:srgbClr val="F3F3F3"/>
    <a:srgbClr val="FEFEFE"/>
    <a:srgbClr val="DCE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 varScale="1">
        <p:scale>
          <a:sx n="117" d="100"/>
          <a:sy n="117" d="100"/>
        </p:scale>
        <p:origin x="504" y="16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presProps" Target="pres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image" Target="../media/image118.jpeg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image" Target="../media/image118.jpeg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image" Target="../media/image118.jpeg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image" Target="../media/image118.jpeg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DF3A91-4062-4B3E-B7E4-07FEECF952E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CC32B22-6548-419D-82C6-5A7A40F4A085}">
      <dgm:prSet custT="1"/>
      <dgm:spPr/>
      <dgm:t>
        <a:bodyPr/>
        <a:lstStyle/>
        <a:p>
          <a:endParaRPr lang="en-US" sz="1600"/>
        </a:p>
        <a:p>
          <a:br>
            <a:rPr lang="en-US" sz="1600" b="1"/>
          </a:br>
          <a:r>
            <a:rPr lang="en-US" sz="1600" b="1"/>
            <a:t>Vision of concept</a:t>
          </a:r>
        </a:p>
        <a:p>
          <a:br>
            <a:rPr lang="en-US" sz="1600"/>
          </a:br>
          <a:r>
            <a:rPr lang="en-US" sz="1600"/>
            <a:t>Wave energy converter concepts based specifically on direct generation technologies</a:t>
          </a:r>
        </a:p>
        <a:p>
          <a:endParaRPr lang="en-US" sz="1600"/>
        </a:p>
      </dgm:t>
    </dgm:pt>
    <dgm:pt modelId="{2D8343F2-F572-41E7-9B29-0A01CD16B660}" type="parTrans" cxnId="{8A37C8DF-282F-439E-BA9D-B0C388B9D875}">
      <dgm:prSet/>
      <dgm:spPr/>
      <dgm:t>
        <a:bodyPr/>
        <a:lstStyle/>
        <a:p>
          <a:endParaRPr lang="en-GB" sz="2800"/>
        </a:p>
      </dgm:t>
    </dgm:pt>
    <dgm:pt modelId="{F3E853E9-CDBD-48C6-915E-8584363A08E2}" type="sibTrans" cxnId="{8A37C8DF-282F-439E-BA9D-B0C388B9D875}">
      <dgm:prSet/>
      <dgm:spPr/>
      <dgm:t>
        <a:bodyPr/>
        <a:lstStyle/>
        <a:p>
          <a:endParaRPr lang="en-GB" sz="2800"/>
        </a:p>
      </dgm:t>
    </dgm:pt>
    <dgm:pt modelId="{B1A41A41-586A-47A1-ABFE-74A810DA8501}">
      <dgm:prSet custT="1"/>
      <dgm:spPr/>
      <dgm:t>
        <a:bodyPr/>
        <a:lstStyle/>
        <a:p>
          <a:endParaRPr lang="en-US" sz="1600"/>
        </a:p>
        <a:p>
          <a:r>
            <a:rPr lang="en-US" sz="1600" b="1"/>
            <a:t>Design and Evaluation Process</a:t>
          </a:r>
          <a:br>
            <a:rPr lang="en-US" sz="1600" b="1"/>
          </a:br>
          <a:endParaRPr lang="en-US" sz="1600" b="1"/>
        </a:p>
        <a:p>
          <a:r>
            <a:rPr lang="en-US" sz="1600"/>
            <a:t>Repeatable design and evaluation feedback loop processes</a:t>
          </a:r>
        </a:p>
      </dgm:t>
    </dgm:pt>
    <dgm:pt modelId="{3D6166EC-7C48-4D57-BD8D-BF031D70CBF7}" type="parTrans" cxnId="{E2F85E27-3E84-43FE-827B-DE57F546567A}">
      <dgm:prSet/>
      <dgm:spPr/>
      <dgm:t>
        <a:bodyPr/>
        <a:lstStyle/>
        <a:p>
          <a:endParaRPr lang="en-GB" sz="2800"/>
        </a:p>
      </dgm:t>
    </dgm:pt>
    <dgm:pt modelId="{FCB9FEBC-C4FB-4A83-83B2-F67A5FA8570B}" type="sibTrans" cxnId="{E2F85E27-3E84-43FE-827B-DE57F546567A}">
      <dgm:prSet/>
      <dgm:spPr/>
      <dgm:t>
        <a:bodyPr/>
        <a:lstStyle/>
        <a:p>
          <a:endParaRPr lang="en-GB" sz="2800"/>
        </a:p>
      </dgm:t>
    </dgm:pt>
    <dgm:pt modelId="{BB06203A-64E1-4E3F-899B-DDD48BC15876}">
      <dgm:prSet custT="1"/>
      <dgm:spPr/>
      <dgm:t>
        <a:bodyPr/>
        <a:lstStyle/>
        <a:p>
          <a:endParaRPr lang="en-US" sz="1600" b="1"/>
        </a:p>
        <a:p>
          <a:r>
            <a:rPr lang="en-US" sz="1600" b="1"/>
            <a:t>Community of expertise</a:t>
          </a:r>
          <a:br>
            <a:rPr lang="en-US" sz="1600" b="1"/>
          </a:br>
          <a:br>
            <a:rPr lang="en-US" sz="1600" b="1"/>
          </a:br>
          <a:r>
            <a:rPr lang="en-US" sz="1600" b="0"/>
            <a:t>Knowledge and expertise in wave energy, elastomers and electrostatic energy generation</a:t>
          </a:r>
          <a:endParaRPr lang="en-US" sz="1600" b="1"/>
        </a:p>
      </dgm:t>
    </dgm:pt>
    <dgm:pt modelId="{FF27B700-88B8-4874-B254-6F143B5A1F6D}" type="parTrans" cxnId="{6E68C51A-9131-4674-A1B3-2B49E6F36033}">
      <dgm:prSet/>
      <dgm:spPr/>
      <dgm:t>
        <a:bodyPr/>
        <a:lstStyle/>
        <a:p>
          <a:endParaRPr lang="en-GB" sz="2800"/>
        </a:p>
      </dgm:t>
    </dgm:pt>
    <dgm:pt modelId="{F53D3BC3-CA56-4B7B-813F-DE74C022E8CE}" type="sibTrans" cxnId="{6E68C51A-9131-4674-A1B3-2B49E6F36033}">
      <dgm:prSet/>
      <dgm:spPr/>
      <dgm:t>
        <a:bodyPr/>
        <a:lstStyle/>
        <a:p>
          <a:endParaRPr lang="en-GB" sz="2800"/>
        </a:p>
      </dgm:t>
    </dgm:pt>
    <dgm:pt modelId="{BF280610-9FDE-45A7-8584-332735344104}">
      <dgm:prSet custT="1"/>
      <dgm:spPr/>
      <dgm:t>
        <a:bodyPr/>
        <a:lstStyle/>
        <a:p>
          <a:br>
            <a:rPr lang="en-US" sz="1600" b="1"/>
          </a:br>
          <a:r>
            <a:rPr lang="en-US" sz="1600" b="1"/>
            <a:t>Enabling R&amp;D</a:t>
          </a:r>
          <a:r>
            <a:rPr lang="en-US" sz="1600"/>
            <a:t> </a:t>
          </a:r>
          <a:br>
            <a:rPr lang="en-US" sz="1600"/>
          </a:br>
          <a:br>
            <a:rPr lang="en-US" sz="1600"/>
          </a:br>
          <a:r>
            <a:rPr lang="en-US" sz="1600"/>
            <a:t>Increased clarity on the priority R&amp;D requirements associated with DG technologies</a:t>
          </a:r>
        </a:p>
      </dgm:t>
    </dgm:pt>
    <dgm:pt modelId="{45F42B59-E07C-4C79-8E46-EA178D090FAD}" type="sibTrans" cxnId="{DE07E3C3-8508-4C03-B933-CD54BE2A4EC1}">
      <dgm:prSet/>
      <dgm:spPr/>
      <dgm:t>
        <a:bodyPr/>
        <a:lstStyle/>
        <a:p>
          <a:endParaRPr lang="en-GB" sz="2800"/>
        </a:p>
      </dgm:t>
    </dgm:pt>
    <dgm:pt modelId="{0D4ED2BB-359F-4B93-9549-CD38DA77DD80}" type="parTrans" cxnId="{DE07E3C3-8508-4C03-B933-CD54BE2A4EC1}">
      <dgm:prSet/>
      <dgm:spPr/>
      <dgm:t>
        <a:bodyPr/>
        <a:lstStyle/>
        <a:p>
          <a:endParaRPr lang="en-GB" sz="2800"/>
        </a:p>
      </dgm:t>
    </dgm:pt>
    <dgm:pt modelId="{CA4D1450-9444-49F2-ABA3-EED418FBAAE0}" type="pres">
      <dgm:prSet presAssocID="{26DF3A91-4062-4B3E-B7E4-07FEECF952E6}" presName="Name0" presStyleCnt="0">
        <dgm:presLayoutVars>
          <dgm:dir/>
          <dgm:resizeHandles val="exact"/>
        </dgm:presLayoutVars>
      </dgm:prSet>
      <dgm:spPr/>
    </dgm:pt>
    <dgm:pt modelId="{61A86527-90EF-436D-999E-28619BF7CAA3}" type="pres">
      <dgm:prSet presAssocID="{26DF3A91-4062-4B3E-B7E4-07FEECF952E6}" presName="fgShape" presStyleLbl="fgShp" presStyleIdx="0" presStyleCnt="1"/>
      <dgm:spPr/>
    </dgm:pt>
    <dgm:pt modelId="{8DE3088B-1AF6-4713-BBC2-29C8A598238E}" type="pres">
      <dgm:prSet presAssocID="{26DF3A91-4062-4B3E-B7E4-07FEECF952E6}" presName="linComp" presStyleCnt="0"/>
      <dgm:spPr/>
    </dgm:pt>
    <dgm:pt modelId="{253E043E-6451-4908-AF3B-4EAC1D26B0F0}" type="pres">
      <dgm:prSet presAssocID="{BB06203A-64E1-4E3F-899B-DDD48BC15876}" presName="compNode" presStyleCnt="0"/>
      <dgm:spPr/>
    </dgm:pt>
    <dgm:pt modelId="{9F7BF58E-20A5-447A-8A94-25903780DA1D}" type="pres">
      <dgm:prSet presAssocID="{BB06203A-64E1-4E3F-899B-DDD48BC15876}" presName="bkgdShape" presStyleLbl="node1" presStyleIdx="0" presStyleCnt="4"/>
      <dgm:spPr/>
    </dgm:pt>
    <dgm:pt modelId="{B61096BB-D1B2-4752-813C-F9EB0BDD26F3}" type="pres">
      <dgm:prSet presAssocID="{BB06203A-64E1-4E3F-899B-DDD48BC15876}" presName="nodeTx" presStyleLbl="node1" presStyleIdx="0" presStyleCnt="4">
        <dgm:presLayoutVars>
          <dgm:bulletEnabled val="1"/>
        </dgm:presLayoutVars>
      </dgm:prSet>
      <dgm:spPr/>
    </dgm:pt>
    <dgm:pt modelId="{AC57A007-44C2-4E73-B927-439025D2DACD}" type="pres">
      <dgm:prSet presAssocID="{BB06203A-64E1-4E3F-899B-DDD48BC15876}" presName="invisiNode" presStyleLbl="node1" presStyleIdx="0" presStyleCnt="4"/>
      <dgm:spPr/>
    </dgm:pt>
    <dgm:pt modelId="{201E8DDA-764D-4AB6-8449-82AC0556363A}" type="pres">
      <dgm:prSet presAssocID="{BB06203A-64E1-4E3F-899B-DDD48BC15876}" presName="imagNode" presStyleLbl="fgImgPlac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14C79DF-C17F-4376-B48E-AB26BD316DAA}" type="pres">
      <dgm:prSet presAssocID="{F53D3BC3-CA56-4B7B-813F-DE74C022E8CE}" presName="sibTrans" presStyleLbl="sibTrans2D1" presStyleIdx="0" presStyleCnt="0"/>
      <dgm:spPr/>
    </dgm:pt>
    <dgm:pt modelId="{CC918C9B-3F21-4E86-9E13-41522C8DFDB7}" type="pres">
      <dgm:prSet presAssocID="{2CC32B22-6548-419D-82C6-5A7A40F4A085}" presName="compNode" presStyleCnt="0"/>
      <dgm:spPr/>
    </dgm:pt>
    <dgm:pt modelId="{05770CA1-B516-4A5B-9BC1-DB626598FD29}" type="pres">
      <dgm:prSet presAssocID="{2CC32B22-6548-419D-82C6-5A7A40F4A085}" presName="bkgdShape" presStyleLbl="node1" presStyleIdx="1" presStyleCnt="4"/>
      <dgm:spPr/>
    </dgm:pt>
    <dgm:pt modelId="{E7E75210-E360-4D30-92E5-65A75A174661}" type="pres">
      <dgm:prSet presAssocID="{2CC32B22-6548-419D-82C6-5A7A40F4A085}" presName="nodeTx" presStyleLbl="node1" presStyleIdx="1" presStyleCnt="4">
        <dgm:presLayoutVars>
          <dgm:bulletEnabled val="1"/>
        </dgm:presLayoutVars>
      </dgm:prSet>
      <dgm:spPr/>
    </dgm:pt>
    <dgm:pt modelId="{FCA8AD91-9761-4DE6-862A-6F9260C1937A}" type="pres">
      <dgm:prSet presAssocID="{2CC32B22-6548-419D-82C6-5A7A40F4A085}" presName="invisiNode" presStyleLbl="node1" presStyleIdx="1" presStyleCnt="4"/>
      <dgm:spPr/>
    </dgm:pt>
    <dgm:pt modelId="{9803040B-A896-40CC-AE46-F85CA50FFD6F}" type="pres">
      <dgm:prSet presAssocID="{2CC32B22-6548-419D-82C6-5A7A40F4A085}" presName="imagNode" presStyleLbl="fgImgPlace1" presStyleIdx="1" presStyleCnt="4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8000" r="-28000"/>
          </a:stretch>
        </a:blipFill>
      </dgm:spPr>
    </dgm:pt>
    <dgm:pt modelId="{D172E911-99BC-4B5A-BA84-96777A3D4E25}" type="pres">
      <dgm:prSet presAssocID="{F3E853E9-CDBD-48C6-915E-8584363A08E2}" presName="sibTrans" presStyleLbl="sibTrans2D1" presStyleIdx="0" presStyleCnt="0"/>
      <dgm:spPr/>
    </dgm:pt>
    <dgm:pt modelId="{6E7A8CA5-698E-4315-91D2-50EDE8E18A62}" type="pres">
      <dgm:prSet presAssocID="{BF280610-9FDE-45A7-8584-332735344104}" presName="compNode" presStyleCnt="0"/>
      <dgm:spPr/>
    </dgm:pt>
    <dgm:pt modelId="{7C396890-3D40-4638-91C6-FD7029BA7A2E}" type="pres">
      <dgm:prSet presAssocID="{BF280610-9FDE-45A7-8584-332735344104}" presName="bkgdShape" presStyleLbl="node1" presStyleIdx="2" presStyleCnt="4"/>
      <dgm:spPr/>
    </dgm:pt>
    <dgm:pt modelId="{A875B16F-09E3-44BD-B8A5-EBA97958236E}" type="pres">
      <dgm:prSet presAssocID="{BF280610-9FDE-45A7-8584-332735344104}" presName="nodeTx" presStyleLbl="node1" presStyleIdx="2" presStyleCnt="4">
        <dgm:presLayoutVars>
          <dgm:bulletEnabled val="1"/>
        </dgm:presLayoutVars>
      </dgm:prSet>
      <dgm:spPr/>
    </dgm:pt>
    <dgm:pt modelId="{71A8C42A-58BC-4A48-B5EB-FA50913898DE}" type="pres">
      <dgm:prSet presAssocID="{BF280610-9FDE-45A7-8584-332735344104}" presName="invisiNode" presStyleLbl="node1" presStyleIdx="2" presStyleCnt="4"/>
      <dgm:spPr/>
    </dgm:pt>
    <dgm:pt modelId="{19BEA28B-75B9-4A42-BE24-4A64F521C54B}" type="pres">
      <dgm:prSet presAssocID="{BF280610-9FDE-45A7-8584-332735344104}" presName="imagNode" presStyleLbl="fgImgPlace1" presStyleIdx="2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61714F2E-8F21-4EC5-9B8C-78AF9B35382E}" type="pres">
      <dgm:prSet presAssocID="{45F42B59-E07C-4C79-8E46-EA178D090FAD}" presName="sibTrans" presStyleLbl="sibTrans2D1" presStyleIdx="0" presStyleCnt="0"/>
      <dgm:spPr/>
    </dgm:pt>
    <dgm:pt modelId="{ED4E8AF2-255B-4CB8-92F3-6AB59905B05F}" type="pres">
      <dgm:prSet presAssocID="{B1A41A41-586A-47A1-ABFE-74A810DA8501}" presName="compNode" presStyleCnt="0"/>
      <dgm:spPr/>
    </dgm:pt>
    <dgm:pt modelId="{6F2ACCB9-CFEE-41F8-A94F-9A8805042DE2}" type="pres">
      <dgm:prSet presAssocID="{B1A41A41-586A-47A1-ABFE-74A810DA8501}" presName="bkgdShape" presStyleLbl="node1" presStyleIdx="3" presStyleCnt="4"/>
      <dgm:spPr/>
    </dgm:pt>
    <dgm:pt modelId="{5F08660D-9CD9-48D4-8659-A71972B03ECE}" type="pres">
      <dgm:prSet presAssocID="{B1A41A41-586A-47A1-ABFE-74A810DA8501}" presName="nodeTx" presStyleLbl="node1" presStyleIdx="3" presStyleCnt="4">
        <dgm:presLayoutVars>
          <dgm:bulletEnabled val="1"/>
        </dgm:presLayoutVars>
      </dgm:prSet>
      <dgm:spPr/>
    </dgm:pt>
    <dgm:pt modelId="{5DF0B06B-7431-437B-9A0B-B324F303CB71}" type="pres">
      <dgm:prSet presAssocID="{B1A41A41-586A-47A1-ABFE-74A810DA8501}" presName="invisiNode" presStyleLbl="node1" presStyleIdx="3" presStyleCnt="4"/>
      <dgm:spPr/>
    </dgm:pt>
    <dgm:pt modelId="{59B0D0BA-AE5B-4DA6-9FAE-079F40E048B5}" type="pres">
      <dgm:prSet presAssocID="{B1A41A41-586A-47A1-ABFE-74A810DA8501}" presName="imagNode" presStyleLbl="fgImgPlace1" presStyleIdx="3" presStyleCnt="4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</dgm:pt>
  </dgm:ptLst>
  <dgm:cxnLst>
    <dgm:cxn modelId="{B98DDD07-3DA1-40EA-90B3-91EA8324B606}" type="presOf" srcId="{45F42B59-E07C-4C79-8E46-EA178D090FAD}" destId="{61714F2E-8F21-4EC5-9B8C-78AF9B35382E}" srcOrd="0" destOrd="0" presId="urn:microsoft.com/office/officeart/2005/8/layout/hList7"/>
    <dgm:cxn modelId="{6E68C51A-9131-4674-A1B3-2B49E6F36033}" srcId="{26DF3A91-4062-4B3E-B7E4-07FEECF952E6}" destId="{BB06203A-64E1-4E3F-899B-DDD48BC15876}" srcOrd="0" destOrd="0" parTransId="{FF27B700-88B8-4874-B254-6F143B5A1F6D}" sibTransId="{F53D3BC3-CA56-4B7B-813F-DE74C022E8CE}"/>
    <dgm:cxn modelId="{48CEDE23-813B-4C9E-85A5-1ADE6A7F4E7B}" type="presOf" srcId="{2CC32B22-6548-419D-82C6-5A7A40F4A085}" destId="{E7E75210-E360-4D30-92E5-65A75A174661}" srcOrd="1" destOrd="0" presId="urn:microsoft.com/office/officeart/2005/8/layout/hList7"/>
    <dgm:cxn modelId="{E2F85E27-3E84-43FE-827B-DE57F546567A}" srcId="{26DF3A91-4062-4B3E-B7E4-07FEECF952E6}" destId="{B1A41A41-586A-47A1-ABFE-74A810DA8501}" srcOrd="3" destOrd="0" parTransId="{3D6166EC-7C48-4D57-BD8D-BF031D70CBF7}" sibTransId="{FCB9FEBC-C4FB-4A83-83B2-F67A5FA8570B}"/>
    <dgm:cxn modelId="{B6254661-A5D1-4B70-892E-4C7A76D155F2}" type="presOf" srcId="{BB06203A-64E1-4E3F-899B-DDD48BC15876}" destId="{9F7BF58E-20A5-447A-8A94-25903780DA1D}" srcOrd="0" destOrd="0" presId="urn:microsoft.com/office/officeart/2005/8/layout/hList7"/>
    <dgm:cxn modelId="{9B4E1C77-F7DD-42B5-9605-F85A6AC25FEE}" type="presOf" srcId="{BF280610-9FDE-45A7-8584-332735344104}" destId="{A875B16F-09E3-44BD-B8A5-EBA97958236E}" srcOrd="1" destOrd="0" presId="urn:microsoft.com/office/officeart/2005/8/layout/hList7"/>
    <dgm:cxn modelId="{F7E4BC97-D607-4B0B-A46C-78E015655907}" type="presOf" srcId="{F3E853E9-CDBD-48C6-915E-8584363A08E2}" destId="{D172E911-99BC-4B5A-BA84-96777A3D4E25}" srcOrd="0" destOrd="0" presId="urn:microsoft.com/office/officeart/2005/8/layout/hList7"/>
    <dgm:cxn modelId="{AF4FCBA4-AECC-4B43-A5B0-3A7661C617E2}" type="presOf" srcId="{F53D3BC3-CA56-4B7B-813F-DE74C022E8CE}" destId="{E14C79DF-C17F-4376-B48E-AB26BD316DAA}" srcOrd="0" destOrd="0" presId="urn:microsoft.com/office/officeart/2005/8/layout/hList7"/>
    <dgm:cxn modelId="{7CD9BEC0-754D-4B28-B5C8-B755AC557759}" type="presOf" srcId="{B1A41A41-586A-47A1-ABFE-74A810DA8501}" destId="{5F08660D-9CD9-48D4-8659-A71972B03ECE}" srcOrd="1" destOrd="0" presId="urn:microsoft.com/office/officeart/2005/8/layout/hList7"/>
    <dgm:cxn modelId="{7200E4C2-92B0-412E-A350-5581F66A438A}" type="presOf" srcId="{26DF3A91-4062-4B3E-B7E4-07FEECF952E6}" destId="{CA4D1450-9444-49F2-ABA3-EED418FBAAE0}" srcOrd="0" destOrd="0" presId="urn:microsoft.com/office/officeart/2005/8/layout/hList7"/>
    <dgm:cxn modelId="{DE07E3C3-8508-4C03-B933-CD54BE2A4EC1}" srcId="{26DF3A91-4062-4B3E-B7E4-07FEECF952E6}" destId="{BF280610-9FDE-45A7-8584-332735344104}" srcOrd="2" destOrd="0" parTransId="{0D4ED2BB-359F-4B93-9549-CD38DA77DD80}" sibTransId="{45F42B59-E07C-4C79-8E46-EA178D090FAD}"/>
    <dgm:cxn modelId="{0A07FCC4-F4B0-494A-873F-F288E37C64D2}" type="presOf" srcId="{B1A41A41-586A-47A1-ABFE-74A810DA8501}" destId="{6F2ACCB9-CFEE-41F8-A94F-9A8805042DE2}" srcOrd="0" destOrd="0" presId="urn:microsoft.com/office/officeart/2005/8/layout/hList7"/>
    <dgm:cxn modelId="{51F7BCCA-4732-4DE3-949A-909EEF910DD6}" type="presOf" srcId="{BB06203A-64E1-4E3F-899B-DDD48BC15876}" destId="{B61096BB-D1B2-4752-813C-F9EB0BDD26F3}" srcOrd="1" destOrd="0" presId="urn:microsoft.com/office/officeart/2005/8/layout/hList7"/>
    <dgm:cxn modelId="{8A37C8DF-282F-439E-BA9D-B0C388B9D875}" srcId="{26DF3A91-4062-4B3E-B7E4-07FEECF952E6}" destId="{2CC32B22-6548-419D-82C6-5A7A40F4A085}" srcOrd="1" destOrd="0" parTransId="{2D8343F2-F572-41E7-9B29-0A01CD16B660}" sibTransId="{F3E853E9-CDBD-48C6-915E-8584363A08E2}"/>
    <dgm:cxn modelId="{6894EAE8-D1F7-4E89-B121-1631A0A0505C}" type="presOf" srcId="{BF280610-9FDE-45A7-8584-332735344104}" destId="{7C396890-3D40-4638-91C6-FD7029BA7A2E}" srcOrd="0" destOrd="0" presId="urn:microsoft.com/office/officeart/2005/8/layout/hList7"/>
    <dgm:cxn modelId="{089EE6FF-165C-4C55-8718-F5A0538F1400}" type="presOf" srcId="{2CC32B22-6548-419D-82C6-5A7A40F4A085}" destId="{05770CA1-B516-4A5B-9BC1-DB626598FD29}" srcOrd="0" destOrd="0" presId="urn:microsoft.com/office/officeart/2005/8/layout/hList7"/>
    <dgm:cxn modelId="{233E0A9E-E702-4D96-B0FB-13276C6B1E9E}" type="presParOf" srcId="{CA4D1450-9444-49F2-ABA3-EED418FBAAE0}" destId="{61A86527-90EF-436D-999E-28619BF7CAA3}" srcOrd="0" destOrd="0" presId="urn:microsoft.com/office/officeart/2005/8/layout/hList7"/>
    <dgm:cxn modelId="{2BF815C7-41BC-47B8-B7FF-D731A5E67B93}" type="presParOf" srcId="{CA4D1450-9444-49F2-ABA3-EED418FBAAE0}" destId="{8DE3088B-1AF6-4713-BBC2-29C8A598238E}" srcOrd="1" destOrd="0" presId="urn:microsoft.com/office/officeart/2005/8/layout/hList7"/>
    <dgm:cxn modelId="{9C8A1A44-9A25-4B92-8B5B-FECC26016404}" type="presParOf" srcId="{8DE3088B-1AF6-4713-BBC2-29C8A598238E}" destId="{253E043E-6451-4908-AF3B-4EAC1D26B0F0}" srcOrd="0" destOrd="0" presId="urn:microsoft.com/office/officeart/2005/8/layout/hList7"/>
    <dgm:cxn modelId="{975C8DFF-7193-43F9-8362-AFE8CC622151}" type="presParOf" srcId="{253E043E-6451-4908-AF3B-4EAC1D26B0F0}" destId="{9F7BF58E-20A5-447A-8A94-25903780DA1D}" srcOrd="0" destOrd="0" presId="urn:microsoft.com/office/officeart/2005/8/layout/hList7"/>
    <dgm:cxn modelId="{A5818ADA-587F-41D1-8447-6EDB688B4118}" type="presParOf" srcId="{253E043E-6451-4908-AF3B-4EAC1D26B0F0}" destId="{B61096BB-D1B2-4752-813C-F9EB0BDD26F3}" srcOrd="1" destOrd="0" presId="urn:microsoft.com/office/officeart/2005/8/layout/hList7"/>
    <dgm:cxn modelId="{E6971281-872A-486A-B293-9FD494E5C2DA}" type="presParOf" srcId="{253E043E-6451-4908-AF3B-4EAC1D26B0F0}" destId="{AC57A007-44C2-4E73-B927-439025D2DACD}" srcOrd="2" destOrd="0" presId="urn:microsoft.com/office/officeart/2005/8/layout/hList7"/>
    <dgm:cxn modelId="{A6AB01D5-2B0F-4CB0-AFB4-A3431F24FB4E}" type="presParOf" srcId="{253E043E-6451-4908-AF3B-4EAC1D26B0F0}" destId="{201E8DDA-764D-4AB6-8449-82AC0556363A}" srcOrd="3" destOrd="0" presId="urn:microsoft.com/office/officeart/2005/8/layout/hList7"/>
    <dgm:cxn modelId="{F6AF669A-1303-429B-88E9-D88E2ADCD470}" type="presParOf" srcId="{8DE3088B-1AF6-4713-BBC2-29C8A598238E}" destId="{E14C79DF-C17F-4376-B48E-AB26BD316DAA}" srcOrd="1" destOrd="0" presId="urn:microsoft.com/office/officeart/2005/8/layout/hList7"/>
    <dgm:cxn modelId="{2E3879B3-94DF-425F-80EF-394FD3B7F490}" type="presParOf" srcId="{8DE3088B-1AF6-4713-BBC2-29C8A598238E}" destId="{CC918C9B-3F21-4E86-9E13-41522C8DFDB7}" srcOrd="2" destOrd="0" presId="urn:microsoft.com/office/officeart/2005/8/layout/hList7"/>
    <dgm:cxn modelId="{91B1F736-C074-4D2D-9B2D-7970DDB41316}" type="presParOf" srcId="{CC918C9B-3F21-4E86-9E13-41522C8DFDB7}" destId="{05770CA1-B516-4A5B-9BC1-DB626598FD29}" srcOrd="0" destOrd="0" presId="urn:microsoft.com/office/officeart/2005/8/layout/hList7"/>
    <dgm:cxn modelId="{BFFED621-5ECE-409A-862D-D8EE6F928480}" type="presParOf" srcId="{CC918C9B-3F21-4E86-9E13-41522C8DFDB7}" destId="{E7E75210-E360-4D30-92E5-65A75A174661}" srcOrd="1" destOrd="0" presId="urn:microsoft.com/office/officeart/2005/8/layout/hList7"/>
    <dgm:cxn modelId="{AD74884A-5EB6-443D-A5C5-B158442C1D87}" type="presParOf" srcId="{CC918C9B-3F21-4E86-9E13-41522C8DFDB7}" destId="{FCA8AD91-9761-4DE6-862A-6F9260C1937A}" srcOrd="2" destOrd="0" presId="urn:microsoft.com/office/officeart/2005/8/layout/hList7"/>
    <dgm:cxn modelId="{2B082248-06CC-4A26-ACDF-0686C18A234A}" type="presParOf" srcId="{CC918C9B-3F21-4E86-9E13-41522C8DFDB7}" destId="{9803040B-A896-40CC-AE46-F85CA50FFD6F}" srcOrd="3" destOrd="0" presId="urn:microsoft.com/office/officeart/2005/8/layout/hList7"/>
    <dgm:cxn modelId="{C59476C7-674A-4018-BA53-EC7B44F0E4D1}" type="presParOf" srcId="{8DE3088B-1AF6-4713-BBC2-29C8A598238E}" destId="{D172E911-99BC-4B5A-BA84-96777A3D4E25}" srcOrd="3" destOrd="0" presId="urn:microsoft.com/office/officeart/2005/8/layout/hList7"/>
    <dgm:cxn modelId="{C98D1242-6872-47BA-B63C-FD43FEE2967B}" type="presParOf" srcId="{8DE3088B-1AF6-4713-BBC2-29C8A598238E}" destId="{6E7A8CA5-698E-4315-91D2-50EDE8E18A62}" srcOrd="4" destOrd="0" presId="urn:microsoft.com/office/officeart/2005/8/layout/hList7"/>
    <dgm:cxn modelId="{BC620726-3FF1-4FED-B2CA-56094437E926}" type="presParOf" srcId="{6E7A8CA5-698E-4315-91D2-50EDE8E18A62}" destId="{7C396890-3D40-4638-91C6-FD7029BA7A2E}" srcOrd="0" destOrd="0" presId="urn:microsoft.com/office/officeart/2005/8/layout/hList7"/>
    <dgm:cxn modelId="{4B526EC1-8B98-4ED2-8196-9D2A32DF3A4A}" type="presParOf" srcId="{6E7A8CA5-698E-4315-91D2-50EDE8E18A62}" destId="{A875B16F-09E3-44BD-B8A5-EBA97958236E}" srcOrd="1" destOrd="0" presId="urn:microsoft.com/office/officeart/2005/8/layout/hList7"/>
    <dgm:cxn modelId="{D604B83D-4057-4A29-AAAF-1FE2070E9BDF}" type="presParOf" srcId="{6E7A8CA5-698E-4315-91D2-50EDE8E18A62}" destId="{71A8C42A-58BC-4A48-B5EB-FA50913898DE}" srcOrd="2" destOrd="0" presId="urn:microsoft.com/office/officeart/2005/8/layout/hList7"/>
    <dgm:cxn modelId="{498C249E-9E9B-462D-8CAF-DF03BD7B0AFB}" type="presParOf" srcId="{6E7A8CA5-698E-4315-91D2-50EDE8E18A62}" destId="{19BEA28B-75B9-4A42-BE24-4A64F521C54B}" srcOrd="3" destOrd="0" presId="urn:microsoft.com/office/officeart/2005/8/layout/hList7"/>
    <dgm:cxn modelId="{FB4A943C-382A-493B-8A15-1B8E9267D196}" type="presParOf" srcId="{8DE3088B-1AF6-4713-BBC2-29C8A598238E}" destId="{61714F2E-8F21-4EC5-9B8C-78AF9B35382E}" srcOrd="5" destOrd="0" presId="urn:microsoft.com/office/officeart/2005/8/layout/hList7"/>
    <dgm:cxn modelId="{B558E23A-430A-4B06-B529-6F0889A651D9}" type="presParOf" srcId="{8DE3088B-1AF6-4713-BBC2-29C8A598238E}" destId="{ED4E8AF2-255B-4CB8-92F3-6AB59905B05F}" srcOrd="6" destOrd="0" presId="urn:microsoft.com/office/officeart/2005/8/layout/hList7"/>
    <dgm:cxn modelId="{325A5CDF-A756-4553-BD4C-9AE7F67F92BC}" type="presParOf" srcId="{ED4E8AF2-255B-4CB8-92F3-6AB59905B05F}" destId="{6F2ACCB9-CFEE-41F8-A94F-9A8805042DE2}" srcOrd="0" destOrd="0" presId="urn:microsoft.com/office/officeart/2005/8/layout/hList7"/>
    <dgm:cxn modelId="{C5AF2824-A121-4CAB-AA0C-C884C09B84D9}" type="presParOf" srcId="{ED4E8AF2-255B-4CB8-92F3-6AB59905B05F}" destId="{5F08660D-9CD9-48D4-8659-A71972B03ECE}" srcOrd="1" destOrd="0" presId="urn:microsoft.com/office/officeart/2005/8/layout/hList7"/>
    <dgm:cxn modelId="{8B5B48E2-9E95-4C0E-8D0B-D568436EF2D4}" type="presParOf" srcId="{ED4E8AF2-255B-4CB8-92F3-6AB59905B05F}" destId="{5DF0B06B-7431-437B-9A0B-B324F303CB71}" srcOrd="2" destOrd="0" presId="urn:microsoft.com/office/officeart/2005/8/layout/hList7"/>
    <dgm:cxn modelId="{1B23EF1F-BD54-48BE-8212-D3FF217FA249}" type="presParOf" srcId="{ED4E8AF2-255B-4CB8-92F3-6AB59905B05F}" destId="{59B0D0BA-AE5B-4DA6-9FAE-079F40E048B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96E400D-82A3-4544-9EE6-AF0CB2C9F9F4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34870B06-5B52-4412-8517-2A69C1E69C3E}">
      <dgm:prSet phldrT="[Text]"/>
      <dgm:spPr/>
      <dgm:t>
        <a:bodyPr/>
        <a:lstStyle/>
        <a:p>
          <a:r>
            <a:rPr lang="en-GB"/>
            <a:t>Direct Generation Evaluation Areas</a:t>
          </a:r>
        </a:p>
      </dgm:t>
    </dgm:pt>
    <dgm:pt modelId="{7DB50E76-C71E-4A18-8B77-FE3802ED6A5A}" type="parTrans" cxnId="{B67A07CC-81B9-4178-912F-1108416D4553}">
      <dgm:prSet/>
      <dgm:spPr/>
      <dgm:t>
        <a:bodyPr/>
        <a:lstStyle/>
        <a:p>
          <a:endParaRPr lang="en-GB"/>
        </a:p>
      </dgm:t>
    </dgm:pt>
    <dgm:pt modelId="{048C5742-F272-4FD9-9ECA-3E38137C37F3}" type="sibTrans" cxnId="{B67A07CC-81B9-4178-912F-1108416D4553}">
      <dgm:prSet/>
      <dgm:spPr/>
      <dgm:t>
        <a:bodyPr/>
        <a:lstStyle/>
        <a:p>
          <a:endParaRPr lang="en-GB"/>
        </a:p>
      </dgm:t>
    </dgm:pt>
    <dgm:pt modelId="{18E2D999-D00D-4513-96FF-67FAB6BD6428}">
      <dgm:prSet phldrT="[Text]"/>
      <dgm:spPr/>
      <dgm:t>
        <a:bodyPr/>
        <a:lstStyle/>
        <a:p>
          <a:r>
            <a:rPr lang="en-GB"/>
            <a:t>Power Density</a:t>
          </a:r>
        </a:p>
      </dgm:t>
    </dgm:pt>
    <dgm:pt modelId="{45C921C2-481C-48E0-B5E1-CC338B5ADCD4}" type="parTrans" cxnId="{F0DA0721-9E39-4D36-A237-DE845A385DD8}">
      <dgm:prSet/>
      <dgm:spPr/>
      <dgm:t>
        <a:bodyPr/>
        <a:lstStyle/>
        <a:p>
          <a:endParaRPr lang="en-GB"/>
        </a:p>
      </dgm:t>
    </dgm:pt>
    <dgm:pt modelId="{F29EC7C3-0D02-4F68-A5A8-7519E7584059}" type="sibTrans" cxnId="{F0DA0721-9E39-4D36-A237-DE845A385DD8}">
      <dgm:prSet/>
      <dgm:spPr/>
      <dgm:t>
        <a:bodyPr/>
        <a:lstStyle/>
        <a:p>
          <a:endParaRPr lang="en-GB"/>
        </a:p>
      </dgm:t>
    </dgm:pt>
    <dgm:pt modelId="{EF3FE787-F663-4964-BCCE-C1B91553C689}">
      <dgm:prSet phldrT="[Text]"/>
      <dgm:spPr/>
      <dgm:t>
        <a:bodyPr/>
        <a:lstStyle/>
        <a:p>
          <a:r>
            <a:rPr lang="en-GB"/>
            <a:t>Cost of Energy</a:t>
          </a:r>
        </a:p>
      </dgm:t>
    </dgm:pt>
    <dgm:pt modelId="{32444C10-0FDC-4697-BB60-D8BD86F21866}" type="parTrans" cxnId="{1F0432E4-2389-46AA-92E1-6ADC3046B210}">
      <dgm:prSet/>
      <dgm:spPr/>
      <dgm:t>
        <a:bodyPr/>
        <a:lstStyle/>
        <a:p>
          <a:endParaRPr lang="en-GB"/>
        </a:p>
      </dgm:t>
    </dgm:pt>
    <dgm:pt modelId="{1B4507DD-6E42-480F-9DE2-7E2694816914}" type="sibTrans" cxnId="{1F0432E4-2389-46AA-92E1-6ADC3046B210}">
      <dgm:prSet/>
      <dgm:spPr/>
      <dgm:t>
        <a:bodyPr/>
        <a:lstStyle/>
        <a:p>
          <a:endParaRPr lang="en-GB"/>
        </a:p>
      </dgm:t>
    </dgm:pt>
    <dgm:pt modelId="{82815935-D364-49FD-A389-212329BD41CF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GB" sz="800">
              <a:solidFill>
                <a:schemeClr val="bg1"/>
              </a:solidFill>
            </a:rPr>
            <a:t>Structural</a:t>
          </a:r>
        </a:p>
      </dgm:t>
    </dgm:pt>
    <dgm:pt modelId="{692299AB-0211-4131-8FAE-23EC629FA62E}" type="parTrans" cxnId="{16C180A3-E9A2-4B71-A3EF-97B09C7C24A3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3E1AD06F-5B86-4E36-8C12-A5DD5DC131E5}" type="sibTrans" cxnId="{16C180A3-E9A2-4B71-A3EF-97B09C7C24A3}">
      <dgm:prSet/>
      <dgm:spPr/>
      <dgm:t>
        <a:bodyPr/>
        <a:lstStyle/>
        <a:p>
          <a:endParaRPr lang="en-GB"/>
        </a:p>
      </dgm:t>
    </dgm:pt>
    <dgm:pt modelId="{C4A8D5AC-D6CD-45E8-A213-245394DEB281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GB" sz="800">
              <a:solidFill>
                <a:schemeClr val="bg1"/>
              </a:solidFill>
            </a:rPr>
            <a:t>Total</a:t>
          </a:r>
        </a:p>
      </dgm:t>
    </dgm:pt>
    <dgm:pt modelId="{01E40EA2-8635-456A-B513-202D99A89902}" type="parTrans" cxnId="{F07582DE-65AB-4402-87A4-475F3F477F17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0BFE6BEF-930C-48F6-9542-7B82A3ECEEB6}" type="sibTrans" cxnId="{F07582DE-65AB-4402-87A4-475F3F477F17}">
      <dgm:prSet/>
      <dgm:spPr/>
      <dgm:t>
        <a:bodyPr/>
        <a:lstStyle/>
        <a:p>
          <a:endParaRPr lang="en-GB"/>
        </a:p>
      </dgm:t>
    </dgm:pt>
    <dgm:pt modelId="{1684D44A-0416-44A3-85CC-82F4EF1D9A8E}">
      <dgm:prSet phldrT="[Text]"/>
      <dgm:spPr/>
      <dgm:t>
        <a:bodyPr/>
        <a:lstStyle/>
        <a:p>
          <a:r>
            <a:rPr lang="en-GB"/>
            <a:t>Longevity</a:t>
          </a:r>
        </a:p>
      </dgm:t>
    </dgm:pt>
    <dgm:pt modelId="{EF67BA44-7CB7-4B80-BAC8-DE2AD6D058AE}" type="parTrans" cxnId="{1774AF16-DC28-4B45-B354-6B68EA60AE2F}">
      <dgm:prSet/>
      <dgm:spPr/>
      <dgm:t>
        <a:bodyPr/>
        <a:lstStyle/>
        <a:p>
          <a:endParaRPr lang="en-GB"/>
        </a:p>
      </dgm:t>
    </dgm:pt>
    <dgm:pt modelId="{E10F4A75-AA7C-49C2-8705-8B5BD88021BB}" type="sibTrans" cxnId="{1774AF16-DC28-4B45-B354-6B68EA60AE2F}">
      <dgm:prSet/>
      <dgm:spPr/>
      <dgm:t>
        <a:bodyPr/>
        <a:lstStyle/>
        <a:p>
          <a:endParaRPr lang="en-GB"/>
        </a:p>
      </dgm:t>
    </dgm:pt>
    <dgm:pt modelId="{25D097A7-B80E-468D-A7C8-CC52285512A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GB" sz="800">
              <a:solidFill>
                <a:schemeClr val="bg1"/>
              </a:solidFill>
            </a:rPr>
            <a:t>Fatigue</a:t>
          </a:r>
        </a:p>
      </dgm:t>
    </dgm:pt>
    <dgm:pt modelId="{C9B39170-3EEC-4B0A-9D95-686FB50D509B}" type="parTrans" cxnId="{4E1C2379-1A06-418B-83D8-9B4A127B20CB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00599E02-CC94-4A49-8135-D684D7BC86F3}" type="sibTrans" cxnId="{4E1C2379-1A06-418B-83D8-9B4A127B20CB}">
      <dgm:prSet/>
      <dgm:spPr/>
      <dgm:t>
        <a:bodyPr/>
        <a:lstStyle/>
        <a:p>
          <a:endParaRPr lang="en-GB"/>
        </a:p>
      </dgm:t>
    </dgm:pt>
    <dgm:pt modelId="{7012D97D-22F3-409A-970B-816B54FF4B3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GB" sz="800">
              <a:solidFill>
                <a:schemeClr val="bg1"/>
              </a:solidFill>
            </a:rPr>
            <a:t>Reliability</a:t>
          </a:r>
        </a:p>
      </dgm:t>
    </dgm:pt>
    <dgm:pt modelId="{DE3EEC04-7304-4887-B4D0-4881FAAF151E}" type="parTrans" cxnId="{15880F20-4C18-4731-808B-B59411273860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8CF730FF-40DF-49C6-A703-8D9A31C82498}" type="sibTrans" cxnId="{15880F20-4C18-4731-808B-B59411273860}">
      <dgm:prSet/>
      <dgm:spPr/>
      <dgm:t>
        <a:bodyPr/>
        <a:lstStyle/>
        <a:p>
          <a:endParaRPr lang="en-GB"/>
        </a:p>
      </dgm:t>
    </dgm:pt>
    <dgm:pt modelId="{E486F7E8-F810-4052-B61D-BF72501F8C12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GB" sz="800">
              <a:solidFill>
                <a:schemeClr val="bg1"/>
              </a:solidFill>
            </a:rPr>
            <a:t>Survivability</a:t>
          </a:r>
        </a:p>
      </dgm:t>
    </dgm:pt>
    <dgm:pt modelId="{CE09FB91-5AC4-4947-A428-B5E75FCE79A2}" type="parTrans" cxnId="{93E81089-32CA-4A4C-AA7C-1A26EEEBA739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F47D1B73-4D00-47B9-897D-95D388D2FC88}" type="sibTrans" cxnId="{93E81089-32CA-4A4C-AA7C-1A26EEEBA739}">
      <dgm:prSet/>
      <dgm:spPr/>
      <dgm:t>
        <a:bodyPr/>
        <a:lstStyle/>
        <a:p>
          <a:endParaRPr lang="en-GB"/>
        </a:p>
      </dgm:t>
    </dgm:pt>
    <dgm:pt modelId="{D2BCA315-0BC7-4C13-A664-5D40390E6A94}">
      <dgm:prSet phldrT="[Text]"/>
      <dgm:spPr/>
      <dgm:t>
        <a:bodyPr/>
        <a:lstStyle/>
        <a:p>
          <a:r>
            <a:rPr lang="en-GB"/>
            <a:t>Practicalities</a:t>
          </a:r>
        </a:p>
      </dgm:t>
    </dgm:pt>
    <dgm:pt modelId="{6F8F6EBD-8D31-4B83-8CD6-DBFDE4FC1430}" type="parTrans" cxnId="{E88D3B6E-3322-4668-BCFD-1EDCFDA6317B}">
      <dgm:prSet/>
      <dgm:spPr/>
      <dgm:t>
        <a:bodyPr/>
        <a:lstStyle/>
        <a:p>
          <a:endParaRPr lang="en-GB"/>
        </a:p>
      </dgm:t>
    </dgm:pt>
    <dgm:pt modelId="{2257810A-8F2E-49BC-839C-A7C3F0B59479}" type="sibTrans" cxnId="{E88D3B6E-3322-4668-BCFD-1EDCFDA6317B}">
      <dgm:prSet/>
      <dgm:spPr/>
      <dgm:t>
        <a:bodyPr/>
        <a:lstStyle/>
        <a:p>
          <a:endParaRPr lang="en-GB"/>
        </a:p>
      </dgm:t>
    </dgm:pt>
    <dgm:pt modelId="{BD42900D-DFAC-4363-BC96-A23BEFA59DF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GB" sz="800">
              <a:solidFill>
                <a:schemeClr val="bg1"/>
              </a:solidFill>
            </a:rPr>
            <a:t>Manufacturability</a:t>
          </a:r>
        </a:p>
      </dgm:t>
    </dgm:pt>
    <dgm:pt modelId="{84599006-1498-49A9-A3E3-F8E66611B5F6}" type="parTrans" cxnId="{3980B400-3F05-44CB-9AF1-43C3097ADB08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B827F6B1-7E81-4DB5-8794-E0857192F052}" type="sibTrans" cxnId="{3980B400-3F05-44CB-9AF1-43C3097ADB08}">
      <dgm:prSet/>
      <dgm:spPr/>
      <dgm:t>
        <a:bodyPr/>
        <a:lstStyle/>
        <a:p>
          <a:endParaRPr lang="en-GB"/>
        </a:p>
      </dgm:t>
    </dgm:pt>
    <dgm:pt modelId="{E0DEA572-0E4A-4FD8-BA2F-DA37F52A9F4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GB" sz="800" err="1">
              <a:solidFill>
                <a:schemeClr val="bg1"/>
              </a:solidFill>
            </a:rPr>
            <a:t>Deployability</a:t>
          </a:r>
          <a:endParaRPr lang="en-GB" sz="800">
            <a:solidFill>
              <a:schemeClr val="bg1"/>
            </a:solidFill>
          </a:endParaRPr>
        </a:p>
      </dgm:t>
    </dgm:pt>
    <dgm:pt modelId="{E45B89A1-4635-467B-86AB-B3772CD80FA9}" type="parTrans" cxnId="{0E20E015-4337-42C7-98B6-303275EADC76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144C1BBE-074E-457D-BCCC-BACF7A63762C}" type="sibTrans" cxnId="{0E20E015-4337-42C7-98B6-303275EADC76}">
      <dgm:prSet/>
      <dgm:spPr/>
      <dgm:t>
        <a:bodyPr/>
        <a:lstStyle/>
        <a:p>
          <a:endParaRPr lang="en-GB"/>
        </a:p>
      </dgm:t>
    </dgm:pt>
    <dgm:pt modelId="{A9FCD4E1-CBF3-4FE4-BA45-3A80F63B3CF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GB" sz="800">
              <a:solidFill>
                <a:schemeClr val="bg1"/>
              </a:solidFill>
            </a:rPr>
            <a:t>Maintainability</a:t>
          </a:r>
        </a:p>
      </dgm:t>
    </dgm:pt>
    <dgm:pt modelId="{D62B6904-A920-4136-9F5A-81D730687E81}" type="parTrans" cxnId="{BCC2C02F-4966-4BC6-92AC-11A9CC00B78F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004C9D0E-39D1-40B3-928E-AA64C384CD16}" type="sibTrans" cxnId="{BCC2C02F-4966-4BC6-92AC-11A9CC00B78F}">
      <dgm:prSet/>
      <dgm:spPr/>
      <dgm:t>
        <a:bodyPr/>
        <a:lstStyle/>
        <a:p>
          <a:endParaRPr lang="en-GB"/>
        </a:p>
      </dgm:t>
    </dgm:pt>
    <dgm:pt modelId="{3BEB254B-E7D6-4B99-8E89-4FDD84C4363F}">
      <dgm:prSet phldrT="[Text]"/>
      <dgm:spPr/>
      <dgm:t>
        <a:bodyPr/>
        <a:lstStyle/>
        <a:p>
          <a:r>
            <a:rPr lang="en-GB"/>
            <a:t>Sustainability</a:t>
          </a:r>
        </a:p>
      </dgm:t>
    </dgm:pt>
    <dgm:pt modelId="{2111E886-3AA9-4452-A504-1714AA60A3AE}" type="parTrans" cxnId="{45C21AC1-E6CA-4743-A1DE-396C05FFCBF3}">
      <dgm:prSet/>
      <dgm:spPr/>
      <dgm:t>
        <a:bodyPr/>
        <a:lstStyle/>
        <a:p>
          <a:endParaRPr lang="en-GB"/>
        </a:p>
      </dgm:t>
    </dgm:pt>
    <dgm:pt modelId="{36738DE0-F38B-4ABF-85FC-7743EE743D78}" type="sibTrans" cxnId="{45C21AC1-E6CA-4743-A1DE-396C05FFCBF3}">
      <dgm:prSet/>
      <dgm:spPr/>
      <dgm:t>
        <a:bodyPr/>
        <a:lstStyle/>
        <a:p>
          <a:endParaRPr lang="en-GB"/>
        </a:p>
      </dgm:t>
    </dgm:pt>
    <dgm:pt modelId="{6474A4E0-6A74-4086-99C3-09B3095051A5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GB" sz="800">
              <a:solidFill>
                <a:schemeClr val="bg1"/>
              </a:solidFill>
            </a:rPr>
            <a:t>Environmental Acceptability</a:t>
          </a:r>
        </a:p>
      </dgm:t>
    </dgm:pt>
    <dgm:pt modelId="{2638C0F7-57C4-4F86-A9DF-E28AC7FEA9C3}" type="parTrans" cxnId="{46B6AB1A-1E27-4FEE-A11A-26C67A152240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EA8E2A2D-0422-460A-9F9F-5E84133B8EFE}" type="sibTrans" cxnId="{46B6AB1A-1E27-4FEE-A11A-26C67A152240}">
      <dgm:prSet/>
      <dgm:spPr/>
      <dgm:t>
        <a:bodyPr/>
        <a:lstStyle/>
        <a:p>
          <a:endParaRPr lang="en-GB"/>
        </a:p>
      </dgm:t>
    </dgm:pt>
    <dgm:pt modelId="{2EF0152E-C870-40D5-8B1A-F0AE21F816C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GB" sz="800">
              <a:solidFill>
                <a:schemeClr val="bg1"/>
              </a:solidFill>
            </a:rPr>
            <a:t>Recyclability</a:t>
          </a:r>
        </a:p>
      </dgm:t>
    </dgm:pt>
    <dgm:pt modelId="{C9D9EC26-6B89-49A9-B375-2768F979C008}" type="parTrans" cxnId="{4DEB2571-792E-4D44-9818-FA01966A3A29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8F61520A-822C-470B-9A9F-B12B1DB594FF}" type="sibTrans" cxnId="{4DEB2571-792E-4D44-9818-FA01966A3A29}">
      <dgm:prSet/>
      <dgm:spPr/>
      <dgm:t>
        <a:bodyPr/>
        <a:lstStyle/>
        <a:p>
          <a:endParaRPr lang="en-GB"/>
        </a:p>
      </dgm:t>
    </dgm:pt>
    <dgm:pt modelId="{2AD5AA44-CAA0-47AB-89AC-4DE73AEDDA7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GB" sz="800">
              <a:solidFill>
                <a:schemeClr val="bg1"/>
              </a:solidFill>
            </a:rPr>
            <a:t>Spatial</a:t>
          </a:r>
        </a:p>
      </dgm:t>
    </dgm:pt>
    <dgm:pt modelId="{C5B0787D-7506-48B0-A488-443291B29BBF}" type="sibTrans" cxnId="{00CF8CEC-90A2-4CF9-90A1-841A64C3893A}">
      <dgm:prSet/>
      <dgm:spPr/>
      <dgm:t>
        <a:bodyPr/>
        <a:lstStyle/>
        <a:p>
          <a:endParaRPr lang="en-GB"/>
        </a:p>
      </dgm:t>
    </dgm:pt>
    <dgm:pt modelId="{AD2B3F9A-8976-4899-ADB3-598B871A271C}" type="parTrans" cxnId="{00CF8CEC-90A2-4CF9-90A1-841A64C3893A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795672BC-484F-49C1-A00A-052CA58A587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GB" sz="800">
              <a:solidFill>
                <a:schemeClr val="bg1"/>
              </a:solidFill>
            </a:rPr>
            <a:t>Mass</a:t>
          </a:r>
        </a:p>
      </dgm:t>
    </dgm:pt>
    <dgm:pt modelId="{DD834E73-EDD5-439C-B76A-22EF6CCDFB25}" type="sibTrans" cxnId="{06CEB558-1BD0-4902-9A8F-7B29F5ED16A4}">
      <dgm:prSet/>
      <dgm:spPr/>
      <dgm:t>
        <a:bodyPr/>
        <a:lstStyle/>
        <a:p>
          <a:endParaRPr lang="en-GB"/>
        </a:p>
      </dgm:t>
    </dgm:pt>
    <dgm:pt modelId="{3FBFE9D7-8D39-4C42-8A9B-9B596EF4D82B}" type="parTrans" cxnId="{06CEB558-1BD0-4902-9A8F-7B29F5ED16A4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4348966E-999D-4CFB-B9D8-2D2A175AAD15}" type="pres">
      <dgm:prSet presAssocID="{B96E400D-82A3-4544-9EE6-AF0CB2C9F9F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0D3DD7A-148C-46BB-B8C3-0566DD5545C4}" type="pres">
      <dgm:prSet presAssocID="{34870B06-5B52-4412-8517-2A69C1E69C3E}" presName="root1" presStyleCnt="0"/>
      <dgm:spPr/>
    </dgm:pt>
    <dgm:pt modelId="{53DDFD17-DE5D-4D45-9DB5-AF926EA162E6}" type="pres">
      <dgm:prSet presAssocID="{34870B06-5B52-4412-8517-2A69C1E69C3E}" presName="LevelOneTextNode" presStyleLbl="node0" presStyleIdx="0" presStyleCnt="1" custScaleX="144520" custScaleY="180929">
        <dgm:presLayoutVars>
          <dgm:chPref val="3"/>
        </dgm:presLayoutVars>
      </dgm:prSet>
      <dgm:spPr/>
    </dgm:pt>
    <dgm:pt modelId="{68A99B60-C27B-40A3-886F-C6C42AD7F00F}" type="pres">
      <dgm:prSet presAssocID="{34870B06-5B52-4412-8517-2A69C1E69C3E}" presName="level2hierChild" presStyleCnt="0"/>
      <dgm:spPr/>
    </dgm:pt>
    <dgm:pt modelId="{3184FCC5-B235-4521-990E-B79454D8FF4B}" type="pres">
      <dgm:prSet presAssocID="{45C921C2-481C-48E0-B5E1-CC338B5ADCD4}" presName="conn2-1" presStyleLbl="parChTrans1D2" presStyleIdx="0" presStyleCnt="5"/>
      <dgm:spPr/>
    </dgm:pt>
    <dgm:pt modelId="{CCD2AE52-86A4-496D-BF01-775F002C4B93}" type="pres">
      <dgm:prSet presAssocID="{45C921C2-481C-48E0-B5E1-CC338B5ADCD4}" presName="connTx" presStyleLbl="parChTrans1D2" presStyleIdx="0" presStyleCnt="5"/>
      <dgm:spPr/>
    </dgm:pt>
    <dgm:pt modelId="{BCEF1F2C-AC06-4FD7-8420-28D8B3068768}" type="pres">
      <dgm:prSet presAssocID="{18E2D999-D00D-4513-96FF-67FAB6BD6428}" presName="root2" presStyleCnt="0"/>
      <dgm:spPr/>
    </dgm:pt>
    <dgm:pt modelId="{6EFC0BE5-5857-4DF8-AE09-A3DF3B544AA7}" type="pres">
      <dgm:prSet presAssocID="{18E2D999-D00D-4513-96FF-67FAB6BD6428}" presName="LevelTwoTextNode" presStyleLbl="node2" presStyleIdx="0" presStyleCnt="5">
        <dgm:presLayoutVars>
          <dgm:chPref val="3"/>
        </dgm:presLayoutVars>
      </dgm:prSet>
      <dgm:spPr/>
    </dgm:pt>
    <dgm:pt modelId="{07CBA086-DEDE-46D8-B6BA-2E742D173217}" type="pres">
      <dgm:prSet presAssocID="{18E2D999-D00D-4513-96FF-67FAB6BD6428}" presName="level3hierChild" presStyleCnt="0"/>
      <dgm:spPr/>
    </dgm:pt>
    <dgm:pt modelId="{9FE0BA2D-4D6B-4830-99C8-A96CC41DD99A}" type="pres">
      <dgm:prSet presAssocID="{3FBFE9D7-8D39-4C42-8A9B-9B596EF4D82B}" presName="conn2-1" presStyleLbl="parChTrans1D3" presStyleIdx="0" presStyleCnt="12"/>
      <dgm:spPr/>
    </dgm:pt>
    <dgm:pt modelId="{FF2F1916-996B-43E8-B0EC-CF51C1B09851}" type="pres">
      <dgm:prSet presAssocID="{3FBFE9D7-8D39-4C42-8A9B-9B596EF4D82B}" presName="connTx" presStyleLbl="parChTrans1D3" presStyleIdx="0" presStyleCnt="12"/>
      <dgm:spPr/>
    </dgm:pt>
    <dgm:pt modelId="{598A2F6F-72C9-4F2D-AC7B-5CF11C53A43B}" type="pres">
      <dgm:prSet presAssocID="{795672BC-484F-49C1-A00A-052CA58A5876}" presName="root2" presStyleCnt="0"/>
      <dgm:spPr/>
    </dgm:pt>
    <dgm:pt modelId="{BD8B4DCA-79FD-4E3D-85AC-D1D7615C50F3}" type="pres">
      <dgm:prSet presAssocID="{795672BC-484F-49C1-A00A-052CA58A5876}" presName="LevelTwoTextNode" presStyleLbl="node3" presStyleIdx="0" presStyleCnt="12">
        <dgm:presLayoutVars>
          <dgm:chPref val="3"/>
        </dgm:presLayoutVars>
      </dgm:prSet>
      <dgm:spPr/>
    </dgm:pt>
    <dgm:pt modelId="{93F51A7B-EDBB-4C2A-929A-34612F8A65E2}" type="pres">
      <dgm:prSet presAssocID="{795672BC-484F-49C1-A00A-052CA58A5876}" presName="level3hierChild" presStyleCnt="0"/>
      <dgm:spPr/>
    </dgm:pt>
    <dgm:pt modelId="{88D20FE0-D3C1-4183-AA25-61D945F99BB1}" type="pres">
      <dgm:prSet presAssocID="{AD2B3F9A-8976-4899-ADB3-598B871A271C}" presName="conn2-1" presStyleLbl="parChTrans1D3" presStyleIdx="1" presStyleCnt="12"/>
      <dgm:spPr/>
    </dgm:pt>
    <dgm:pt modelId="{363032A4-0A46-44A6-A615-4D0EBA56A867}" type="pres">
      <dgm:prSet presAssocID="{AD2B3F9A-8976-4899-ADB3-598B871A271C}" presName="connTx" presStyleLbl="parChTrans1D3" presStyleIdx="1" presStyleCnt="12"/>
      <dgm:spPr/>
    </dgm:pt>
    <dgm:pt modelId="{92480CBF-FBF8-4C31-B45A-3FD514508B6F}" type="pres">
      <dgm:prSet presAssocID="{2AD5AA44-CAA0-47AB-89AC-4DE73AEDDA74}" presName="root2" presStyleCnt="0"/>
      <dgm:spPr/>
    </dgm:pt>
    <dgm:pt modelId="{F6B68E83-43E7-4DC2-9D8F-14B7228556A8}" type="pres">
      <dgm:prSet presAssocID="{2AD5AA44-CAA0-47AB-89AC-4DE73AEDDA74}" presName="LevelTwoTextNode" presStyleLbl="node3" presStyleIdx="1" presStyleCnt="12">
        <dgm:presLayoutVars>
          <dgm:chPref val="3"/>
        </dgm:presLayoutVars>
      </dgm:prSet>
      <dgm:spPr/>
    </dgm:pt>
    <dgm:pt modelId="{159D136D-4E55-41EE-86EE-1690BE4EA809}" type="pres">
      <dgm:prSet presAssocID="{2AD5AA44-CAA0-47AB-89AC-4DE73AEDDA74}" presName="level3hierChild" presStyleCnt="0"/>
      <dgm:spPr/>
    </dgm:pt>
    <dgm:pt modelId="{389C8FB2-9BF8-42B0-B281-B1CC4EB94C7B}" type="pres">
      <dgm:prSet presAssocID="{32444C10-0FDC-4697-BB60-D8BD86F21866}" presName="conn2-1" presStyleLbl="parChTrans1D2" presStyleIdx="1" presStyleCnt="5"/>
      <dgm:spPr/>
    </dgm:pt>
    <dgm:pt modelId="{EDE09A51-66BB-4626-B8AB-5AF301C387EB}" type="pres">
      <dgm:prSet presAssocID="{32444C10-0FDC-4697-BB60-D8BD86F21866}" presName="connTx" presStyleLbl="parChTrans1D2" presStyleIdx="1" presStyleCnt="5"/>
      <dgm:spPr/>
    </dgm:pt>
    <dgm:pt modelId="{275FC8FE-D1F6-4F54-8315-EC580AF5E470}" type="pres">
      <dgm:prSet presAssocID="{EF3FE787-F663-4964-BCCE-C1B91553C689}" presName="root2" presStyleCnt="0"/>
      <dgm:spPr/>
    </dgm:pt>
    <dgm:pt modelId="{7F198CE4-5606-4B23-9609-7C2F8DC00FCE}" type="pres">
      <dgm:prSet presAssocID="{EF3FE787-F663-4964-BCCE-C1B91553C689}" presName="LevelTwoTextNode" presStyleLbl="node2" presStyleIdx="1" presStyleCnt="5">
        <dgm:presLayoutVars>
          <dgm:chPref val="3"/>
        </dgm:presLayoutVars>
      </dgm:prSet>
      <dgm:spPr/>
    </dgm:pt>
    <dgm:pt modelId="{F140B52D-5A3D-4B1D-AE37-06970A7D4BF8}" type="pres">
      <dgm:prSet presAssocID="{EF3FE787-F663-4964-BCCE-C1B91553C689}" presName="level3hierChild" presStyleCnt="0"/>
      <dgm:spPr/>
    </dgm:pt>
    <dgm:pt modelId="{3FC304D1-C960-4062-B0A5-8AB9FF8E7753}" type="pres">
      <dgm:prSet presAssocID="{692299AB-0211-4131-8FAE-23EC629FA62E}" presName="conn2-1" presStyleLbl="parChTrans1D3" presStyleIdx="2" presStyleCnt="12"/>
      <dgm:spPr/>
    </dgm:pt>
    <dgm:pt modelId="{1FA83A0A-7FAF-4A7B-B5B4-8015EDF2F759}" type="pres">
      <dgm:prSet presAssocID="{692299AB-0211-4131-8FAE-23EC629FA62E}" presName="connTx" presStyleLbl="parChTrans1D3" presStyleIdx="2" presStyleCnt="12"/>
      <dgm:spPr/>
    </dgm:pt>
    <dgm:pt modelId="{C44CBA6D-E4E1-4591-9C7F-3CE8C127B104}" type="pres">
      <dgm:prSet presAssocID="{82815935-D364-49FD-A389-212329BD41CF}" presName="root2" presStyleCnt="0"/>
      <dgm:spPr/>
    </dgm:pt>
    <dgm:pt modelId="{67D966EF-6E4C-4FB5-B5B8-914958C98957}" type="pres">
      <dgm:prSet presAssocID="{82815935-D364-49FD-A389-212329BD41CF}" presName="LevelTwoTextNode" presStyleLbl="node3" presStyleIdx="2" presStyleCnt="12">
        <dgm:presLayoutVars>
          <dgm:chPref val="3"/>
        </dgm:presLayoutVars>
      </dgm:prSet>
      <dgm:spPr/>
    </dgm:pt>
    <dgm:pt modelId="{E6559FCF-FF57-4FA2-87AA-690166F93F16}" type="pres">
      <dgm:prSet presAssocID="{82815935-D364-49FD-A389-212329BD41CF}" presName="level3hierChild" presStyleCnt="0"/>
      <dgm:spPr/>
    </dgm:pt>
    <dgm:pt modelId="{566CC2EF-71CD-4261-9591-50D57D06CCE4}" type="pres">
      <dgm:prSet presAssocID="{01E40EA2-8635-456A-B513-202D99A89902}" presName="conn2-1" presStyleLbl="parChTrans1D3" presStyleIdx="3" presStyleCnt="12"/>
      <dgm:spPr/>
    </dgm:pt>
    <dgm:pt modelId="{0FE514DA-FB68-4D37-B947-70FE0C08EA79}" type="pres">
      <dgm:prSet presAssocID="{01E40EA2-8635-456A-B513-202D99A89902}" presName="connTx" presStyleLbl="parChTrans1D3" presStyleIdx="3" presStyleCnt="12"/>
      <dgm:spPr/>
    </dgm:pt>
    <dgm:pt modelId="{9D4C4394-C38B-4917-A29B-E0D945396E91}" type="pres">
      <dgm:prSet presAssocID="{C4A8D5AC-D6CD-45E8-A213-245394DEB281}" presName="root2" presStyleCnt="0"/>
      <dgm:spPr/>
    </dgm:pt>
    <dgm:pt modelId="{7DCA0FFC-D245-49E8-87AF-D2046E08B131}" type="pres">
      <dgm:prSet presAssocID="{C4A8D5AC-D6CD-45E8-A213-245394DEB281}" presName="LevelTwoTextNode" presStyleLbl="node3" presStyleIdx="3" presStyleCnt="12">
        <dgm:presLayoutVars>
          <dgm:chPref val="3"/>
        </dgm:presLayoutVars>
      </dgm:prSet>
      <dgm:spPr/>
    </dgm:pt>
    <dgm:pt modelId="{29945CF8-4300-4CF3-9C34-4CF23276F610}" type="pres">
      <dgm:prSet presAssocID="{C4A8D5AC-D6CD-45E8-A213-245394DEB281}" presName="level3hierChild" presStyleCnt="0"/>
      <dgm:spPr/>
    </dgm:pt>
    <dgm:pt modelId="{11B793B0-BA91-4422-8EE9-36EFD106A422}" type="pres">
      <dgm:prSet presAssocID="{EF67BA44-7CB7-4B80-BAC8-DE2AD6D058AE}" presName="conn2-1" presStyleLbl="parChTrans1D2" presStyleIdx="2" presStyleCnt="5"/>
      <dgm:spPr/>
    </dgm:pt>
    <dgm:pt modelId="{EB8BC6B6-C84D-475A-82E8-6EA3C4215250}" type="pres">
      <dgm:prSet presAssocID="{EF67BA44-7CB7-4B80-BAC8-DE2AD6D058AE}" presName="connTx" presStyleLbl="parChTrans1D2" presStyleIdx="2" presStyleCnt="5"/>
      <dgm:spPr/>
    </dgm:pt>
    <dgm:pt modelId="{60CD0410-A292-4998-BDC9-D0390C377448}" type="pres">
      <dgm:prSet presAssocID="{1684D44A-0416-44A3-85CC-82F4EF1D9A8E}" presName="root2" presStyleCnt="0"/>
      <dgm:spPr/>
    </dgm:pt>
    <dgm:pt modelId="{FDE1F721-3DFD-41E2-ACCE-007BC364744F}" type="pres">
      <dgm:prSet presAssocID="{1684D44A-0416-44A3-85CC-82F4EF1D9A8E}" presName="LevelTwoTextNode" presStyleLbl="node2" presStyleIdx="2" presStyleCnt="5">
        <dgm:presLayoutVars>
          <dgm:chPref val="3"/>
        </dgm:presLayoutVars>
      </dgm:prSet>
      <dgm:spPr/>
    </dgm:pt>
    <dgm:pt modelId="{37EC77A8-A4A9-4AD7-9CE1-653CFDBCCB4B}" type="pres">
      <dgm:prSet presAssocID="{1684D44A-0416-44A3-85CC-82F4EF1D9A8E}" presName="level3hierChild" presStyleCnt="0"/>
      <dgm:spPr/>
    </dgm:pt>
    <dgm:pt modelId="{F066A083-96FE-4671-B5FA-39460AD470EA}" type="pres">
      <dgm:prSet presAssocID="{C9B39170-3EEC-4B0A-9D95-686FB50D509B}" presName="conn2-1" presStyleLbl="parChTrans1D3" presStyleIdx="4" presStyleCnt="12"/>
      <dgm:spPr/>
    </dgm:pt>
    <dgm:pt modelId="{7276CE57-3835-4B34-98F0-86714978FF2C}" type="pres">
      <dgm:prSet presAssocID="{C9B39170-3EEC-4B0A-9D95-686FB50D509B}" presName="connTx" presStyleLbl="parChTrans1D3" presStyleIdx="4" presStyleCnt="12"/>
      <dgm:spPr/>
    </dgm:pt>
    <dgm:pt modelId="{4228F63B-A5E7-4A3D-A1F0-1199FC72918C}" type="pres">
      <dgm:prSet presAssocID="{25D097A7-B80E-468D-A7C8-CC52285512A3}" presName="root2" presStyleCnt="0"/>
      <dgm:spPr/>
    </dgm:pt>
    <dgm:pt modelId="{919CD696-39EF-4284-9969-3FD7EFCD40A4}" type="pres">
      <dgm:prSet presAssocID="{25D097A7-B80E-468D-A7C8-CC52285512A3}" presName="LevelTwoTextNode" presStyleLbl="node3" presStyleIdx="4" presStyleCnt="12">
        <dgm:presLayoutVars>
          <dgm:chPref val="3"/>
        </dgm:presLayoutVars>
      </dgm:prSet>
      <dgm:spPr/>
    </dgm:pt>
    <dgm:pt modelId="{CC37FD63-7BDA-439C-BDF6-33059BA9A769}" type="pres">
      <dgm:prSet presAssocID="{25D097A7-B80E-468D-A7C8-CC52285512A3}" presName="level3hierChild" presStyleCnt="0"/>
      <dgm:spPr/>
    </dgm:pt>
    <dgm:pt modelId="{B322BCD3-D1D0-4387-93BA-58CE409957AF}" type="pres">
      <dgm:prSet presAssocID="{DE3EEC04-7304-4887-B4D0-4881FAAF151E}" presName="conn2-1" presStyleLbl="parChTrans1D3" presStyleIdx="5" presStyleCnt="12"/>
      <dgm:spPr/>
    </dgm:pt>
    <dgm:pt modelId="{344958D7-2F00-4D48-8498-F7CE9F3A751C}" type="pres">
      <dgm:prSet presAssocID="{DE3EEC04-7304-4887-B4D0-4881FAAF151E}" presName="connTx" presStyleLbl="parChTrans1D3" presStyleIdx="5" presStyleCnt="12"/>
      <dgm:spPr/>
    </dgm:pt>
    <dgm:pt modelId="{0DDF63B3-B351-4C9B-8DA1-786B3BD6589B}" type="pres">
      <dgm:prSet presAssocID="{7012D97D-22F3-409A-970B-816B54FF4B39}" presName="root2" presStyleCnt="0"/>
      <dgm:spPr/>
    </dgm:pt>
    <dgm:pt modelId="{7413ADA9-BDB2-49C0-9D0A-59D88B3F561A}" type="pres">
      <dgm:prSet presAssocID="{7012D97D-22F3-409A-970B-816B54FF4B39}" presName="LevelTwoTextNode" presStyleLbl="node3" presStyleIdx="5" presStyleCnt="12">
        <dgm:presLayoutVars>
          <dgm:chPref val="3"/>
        </dgm:presLayoutVars>
      </dgm:prSet>
      <dgm:spPr/>
    </dgm:pt>
    <dgm:pt modelId="{3D4C53ED-9849-4C6E-9243-3E583DFEA342}" type="pres">
      <dgm:prSet presAssocID="{7012D97D-22F3-409A-970B-816B54FF4B39}" presName="level3hierChild" presStyleCnt="0"/>
      <dgm:spPr/>
    </dgm:pt>
    <dgm:pt modelId="{9DCB16EC-6879-4D9F-B8A8-6F1D54C507BD}" type="pres">
      <dgm:prSet presAssocID="{CE09FB91-5AC4-4947-A428-B5E75FCE79A2}" presName="conn2-1" presStyleLbl="parChTrans1D3" presStyleIdx="6" presStyleCnt="12"/>
      <dgm:spPr/>
    </dgm:pt>
    <dgm:pt modelId="{0ABAE604-3F2E-4435-B1FC-9C0096D50063}" type="pres">
      <dgm:prSet presAssocID="{CE09FB91-5AC4-4947-A428-B5E75FCE79A2}" presName="connTx" presStyleLbl="parChTrans1D3" presStyleIdx="6" presStyleCnt="12"/>
      <dgm:spPr/>
    </dgm:pt>
    <dgm:pt modelId="{4961F726-F16E-4261-9E51-A635731C98E5}" type="pres">
      <dgm:prSet presAssocID="{E486F7E8-F810-4052-B61D-BF72501F8C12}" presName="root2" presStyleCnt="0"/>
      <dgm:spPr/>
    </dgm:pt>
    <dgm:pt modelId="{A51764B8-9C6D-4975-94CD-B80B25F8FA75}" type="pres">
      <dgm:prSet presAssocID="{E486F7E8-F810-4052-B61D-BF72501F8C12}" presName="LevelTwoTextNode" presStyleLbl="node3" presStyleIdx="6" presStyleCnt="12">
        <dgm:presLayoutVars>
          <dgm:chPref val="3"/>
        </dgm:presLayoutVars>
      </dgm:prSet>
      <dgm:spPr/>
    </dgm:pt>
    <dgm:pt modelId="{FE45EAEC-3FD0-48EF-A8EE-CB8256FFD63C}" type="pres">
      <dgm:prSet presAssocID="{E486F7E8-F810-4052-B61D-BF72501F8C12}" presName="level3hierChild" presStyleCnt="0"/>
      <dgm:spPr/>
    </dgm:pt>
    <dgm:pt modelId="{F42461C9-A43E-4964-9409-320683BAA1B4}" type="pres">
      <dgm:prSet presAssocID="{6F8F6EBD-8D31-4B83-8CD6-DBFDE4FC1430}" presName="conn2-1" presStyleLbl="parChTrans1D2" presStyleIdx="3" presStyleCnt="5"/>
      <dgm:spPr/>
    </dgm:pt>
    <dgm:pt modelId="{0E4075D1-47EB-469B-B548-2F5524F9757B}" type="pres">
      <dgm:prSet presAssocID="{6F8F6EBD-8D31-4B83-8CD6-DBFDE4FC1430}" presName="connTx" presStyleLbl="parChTrans1D2" presStyleIdx="3" presStyleCnt="5"/>
      <dgm:spPr/>
    </dgm:pt>
    <dgm:pt modelId="{96296D92-8F93-4773-87EA-EEFA113FB7EF}" type="pres">
      <dgm:prSet presAssocID="{D2BCA315-0BC7-4C13-A664-5D40390E6A94}" presName="root2" presStyleCnt="0"/>
      <dgm:spPr/>
    </dgm:pt>
    <dgm:pt modelId="{E2296B3C-8569-41C7-A97E-5F672814D196}" type="pres">
      <dgm:prSet presAssocID="{D2BCA315-0BC7-4C13-A664-5D40390E6A94}" presName="LevelTwoTextNode" presStyleLbl="node2" presStyleIdx="3" presStyleCnt="5">
        <dgm:presLayoutVars>
          <dgm:chPref val="3"/>
        </dgm:presLayoutVars>
      </dgm:prSet>
      <dgm:spPr/>
    </dgm:pt>
    <dgm:pt modelId="{652EB73E-4C92-4725-AECE-EA6A3C6623F1}" type="pres">
      <dgm:prSet presAssocID="{D2BCA315-0BC7-4C13-A664-5D40390E6A94}" presName="level3hierChild" presStyleCnt="0"/>
      <dgm:spPr/>
    </dgm:pt>
    <dgm:pt modelId="{2631C505-5CCA-4CCC-9333-7140DB072472}" type="pres">
      <dgm:prSet presAssocID="{84599006-1498-49A9-A3E3-F8E66611B5F6}" presName="conn2-1" presStyleLbl="parChTrans1D3" presStyleIdx="7" presStyleCnt="12"/>
      <dgm:spPr/>
    </dgm:pt>
    <dgm:pt modelId="{AA2C67E4-E673-44F0-9017-741821248619}" type="pres">
      <dgm:prSet presAssocID="{84599006-1498-49A9-A3E3-F8E66611B5F6}" presName="connTx" presStyleLbl="parChTrans1D3" presStyleIdx="7" presStyleCnt="12"/>
      <dgm:spPr/>
    </dgm:pt>
    <dgm:pt modelId="{CA960D30-B727-47DB-BE38-040DADD753D5}" type="pres">
      <dgm:prSet presAssocID="{BD42900D-DFAC-4363-BC96-A23BEFA59DF3}" presName="root2" presStyleCnt="0"/>
      <dgm:spPr/>
    </dgm:pt>
    <dgm:pt modelId="{35A1E628-A092-442B-99D8-C298FD3E4C1D}" type="pres">
      <dgm:prSet presAssocID="{BD42900D-DFAC-4363-BC96-A23BEFA59DF3}" presName="LevelTwoTextNode" presStyleLbl="node3" presStyleIdx="7" presStyleCnt="12">
        <dgm:presLayoutVars>
          <dgm:chPref val="3"/>
        </dgm:presLayoutVars>
      </dgm:prSet>
      <dgm:spPr/>
    </dgm:pt>
    <dgm:pt modelId="{37568798-9FD2-46FE-B1FF-0BEF805DD82D}" type="pres">
      <dgm:prSet presAssocID="{BD42900D-DFAC-4363-BC96-A23BEFA59DF3}" presName="level3hierChild" presStyleCnt="0"/>
      <dgm:spPr/>
    </dgm:pt>
    <dgm:pt modelId="{3D008D3B-CF4C-42D6-AFF0-823637B208A3}" type="pres">
      <dgm:prSet presAssocID="{E45B89A1-4635-467B-86AB-B3772CD80FA9}" presName="conn2-1" presStyleLbl="parChTrans1D3" presStyleIdx="8" presStyleCnt="12"/>
      <dgm:spPr/>
    </dgm:pt>
    <dgm:pt modelId="{24BBA77C-75EF-4BF8-935B-27CB29B52E1A}" type="pres">
      <dgm:prSet presAssocID="{E45B89A1-4635-467B-86AB-B3772CD80FA9}" presName="connTx" presStyleLbl="parChTrans1D3" presStyleIdx="8" presStyleCnt="12"/>
      <dgm:spPr/>
    </dgm:pt>
    <dgm:pt modelId="{72992645-9C88-447A-842B-DE6EB718588B}" type="pres">
      <dgm:prSet presAssocID="{E0DEA572-0E4A-4FD8-BA2F-DA37F52A9F44}" presName="root2" presStyleCnt="0"/>
      <dgm:spPr/>
    </dgm:pt>
    <dgm:pt modelId="{CFB22D38-0C8B-4996-A250-678C76721D01}" type="pres">
      <dgm:prSet presAssocID="{E0DEA572-0E4A-4FD8-BA2F-DA37F52A9F44}" presName="LevelTwoTextNode" presStyleLbl="node3" presStyleIdx="8" presStyleCnt="12">
        <dgm:presLayoutVars>
          <dgm:chPref val="3"/>
        </dgm:presLayoutVars>
      </dgm:prSet>
      <dgm:spPr/>
    </dgm:pt>
    <dgm:pt modelId="{73573867-8876-4758-8FD7-8B914A758669}" type="pres">
      <dgm:prSet presAssocID="{E0DEA572-0E4A-4FD8-BA2F-DA37F52A9F44}" presName="level3hierChild" presStyleCnt="0"/>
      <dgm:spPr/>
    </dgm:pt>
    <dgm:pt modelId="{2DC7B7BC-E3DB-444F-A06D-0103F8BD92A4}" type="pres">
      <dgm:prSet presAssocID="{D62B6904-A920-4136-9F5A-81D730687E81}" presName="conn2-1" presStyleLbl="parChTrans1D3" presStyleIdx="9" presStyleCnt="12"/>
      <dgm:spPr/>
    </dgm:pt>
    <dgm:pt modelId="{7CBFC534-9758-4638-B9EA-57ADE038A6EE}" type="pres">
      <dgm:prSet presAssocID="{D62B6904-A920-4136-9F5A-81D730687E81}" presName="connTx" presStyleLbl="parChTrans1D3" presStyleIdx="9" presStyleCnt="12"/>
      <dgm:spPr/>
    </dgm:pt>
    <dgm:pt modelId="{C346DAA8-5395-42F3-BB4B-3FA454C232C5}" type="pres">
      <dgm:prSet presAssocID="{A9FCD4E1-CBF3-4FE4-BA45-3A80F63B3CF9}" presName="root2" presStyleCnt="0"/>
      <dgm:spPr/>
    </dgm:pt>
    <dgm:pt modelId="{6F9D76EB-5B52-45F4-BEFD-D707C6C6FEE3}" type="pres">
      <dgm:prSet presAssocID="{A9FCD4E1-CBF3-4FE4-BA45-3A80F63B3CF9}" presName="LevelTwoTextNode" presStyleLbl="node3" presStyleIdx="9" presStyleCnt="12">
        <dgm:presLayoutVars>
          <dgm:chPref val="3"/>
        </dgm:presLayoutVars>
      </dgm:prSet>
      <dgm:spPr/>
    </dgm:pt>
    <dgm:pt modelId="{B717D004-E320-43AA-B1E0-A0529759248D}" type="pres">
      <dgm:prSet presAssocID="{A9FCD4E1-CBF3-4FE4-BA45-3A80F63B3CF9}" presName="level3hierChild" presStyleCnt="0"/>
      <dgm:spPr/>
    </dgm:pt>
    <dgm:pt modelId="{CE9D2A56-9109-4183-A974-9F4DEC4779D9}" type="pres">
      <dgm:prSet presAssocID="{2111E886-3AA9-4452-A504-1714AA60A3AE}" presName="conn2-1" presStyleLbl="parChTrans1D2" presStyleIdx="4" presStyleCnt="5"/>
      <dgm:spPr/>
    </dgm:pt>
    <dgm:pt modelId="{21FF6D1F-91F8-47FF-AA37-0ED581B432A3}" type="pres">
      <dgm:prSet presAssocID="{2111E886-3AA9-4452-A504-1714AA60A3AE}" presName="connTx" presStyleLbl="parChTrans1D2" presStyleIdx="4" presStyleCnt="5"/>
      <dgm:spPr/>
    </dgm:pt>
    <dgm:pt modelId="{7F43ADAE-1EFE-4B16-BB9F-129344A77042}" type="pres">
      <dgm:prSet presAssocID="{3BEB254B-E7D6-4B99-8E89-4FDD84C4363F}" presName="root2" presStyleCnt="0"/>
      <dgm:spPr/>
    </dgm:pt>
    <dgm:pt modelId="{CEFB67EA-6D92-4DB6-AA2F-2D3C7A729F6D}" type="pres">
      <dgm:prSet presAssocID="{3BEB254B-E7D6-4B99-8E89-4FDD84C4363F}" presName="LevelTwoTextNode" presStyleLbl="node2" presStyleIdx="4" presStyleCnt="5">
        <dgm:presLayoutVars>
          <dgm:chPref val="3"/>
        </dgm:presLayoutVars>
      </dgm:prSet>
      <dgm:spPr/>
    </dgm:pt>
    <dgm:pt modelId="{B3E046DB-AC54-4544-A675-5735ECB0DFF3}" type="pres">
      <dgm:prSet presAssocID="{3BEB254B-E7D6-4B99-8E89-4FDD84C4363F}" presName="level3hierChild" presStyleCnt="0"/>
      <dgm:spPr/>
    </dgm:pt>
    <dgm:pt modelId="{D5CE71D6-88BA-48EF-B1EB-EDB3AC5F88FE}" type="pres">
      <dgm:prSet presAssocID="{2638C0F7-57C4-4F86-A9DF-E28AC7FEA9C3}" presName="conn2-1" presStyleLbl="parChTrans1D3" presStyleIdx="10" presStyleCnt="12"/>
      <dgm:spPr/>
    </dgm:pt>
    <dgm:pt modelId="{732B9A81-178E-4310-B3AF-0ABAD7F235B7}" type="pres">
      <dgm:prSet presAssocID="{2638C0F7-57C4-4F86-A9DF-E28AC7FEA9C3}" presName="connTx" presStyleLbl="parChTrans1D3" presStyleIdx="10" presStyleCnt="12"/>
      <dgm:spPr/>
    </dgm:pt>
    <dgm:pt modelId="{E236A1E5-99B7-412B-A0E3-098C304F3573}" type="pres">
      <dgm:prSet presAssocID="{6474A4E0-6A74-4086-99C3-09B3095051A5}" presName="root2" presStyleCnt="0"/>
      <dgm:spPr/>
    </dgm:pt>
    <dgm:pt modelId="{6A869AB0-F4E9-44F9-A590-D4B2BD8FD865}" type="pres">
      <dgm:prSet presAssocID="{6474A4E0-6A74-4086-99C3-09B3095051A5}" presName="LevelTwoTextNode" presStyleLbl="node3" presStyleIdx="10" presStyleCnt="12">
        <dgm:presLayoutVars>
          <dgm:chPref val="3"/>
        </dgm:presLayoutVars>
      </dgm:prSet>
      <dgm:spPr/>
    </dgm:pt>
    <dgm:pt modelId="{74CE560C-DEC6-4126-948D-A068EBBE9E77}" type="pres">
      <dgm:prSet presAssocID="{6474A4E0-6A74-4086-99C3-09B3095051A5}" presName="level3hierChild" presStyleCnt="0"/>
      <dgm:spPr/>
    </dgm:pt>
    <dgm:pt modelId="{A65D64FB-F658-4544-B5CE-0AC284819EB3}" type="pres">
      <dgm:prSet presAssocID="{C9D9EC26-6B89-49A9-B375-2768F979C008}" presName="conn2-1" presStyleLbl="parChTrans1D3" presStyleIdx="11" presStyleCnt="12"/>
      <dgm:spPr/>
    </dgm:pt>
    <dgm:pt modelId="{FA700D68-7E30-4891-AF0A-28FEC1FD4CF6}" type="pres">
      <dgm:prSet presAssocID="{C9D9EC26-6B89-49A9-B375-2768F979C008}" presName="connTx" presStyleLbl="parChTrans1D3" presStyleIdx="11" presStyleCnt="12"/>
      <dgm:spPr/>
    </dgm:pt>
    <dgm:pt modelId="{C6C171CD-3D0D-4DBA-A27D-868B49736594}" type="pres">
      <dgm:prSet presAssocID="{2EF0152E-C870-40D5-8B1A-F0AE21F816C9}" presName="root2" presStyleCnt="0"/>
      <dgm:spPr/>
    </dgm:pt>
    <dgm:pt modelId="{0C349372-F37B-4289-8A4B-8855259E215F}" type="pres">
      <dgm:prSet presAssocID="{2EF0152E-C870-40D5-8B1A-F0AE21F816C9}" presName="LevelTwoTextNode" presStyleLbl="node3" presStyleIdx="11" presStyleCnt="12">
        <dgm:presLayoutVars>
          <dgm:chPref val="3"/>
        </dgm:presLayoutVars>
      </dgm:prSet>
      <dgm:spPr/>
    </dgm:pt>
    <dgm:pt modelId="{524095F0-1219-4A97-A454-5DA174198EF3}" type="pres">
      <dgm:prSet presAssocID="{2EF0152E-C870-40D5-8B1A-F0AE21F816C9}" presName="level3hierChild" presStyleCnt="0"/>
      <dgm:spPr/>
    </dgm:pt>
  </dgm:ptLst>
  <dgm:cxnLst>
    <dgm:cxn modelId="{3980B400-3F05-44CB-9AF1-43C3097ADB08}" srcId="{D2BCA315-0BC7-4C13-A664-5D40390E6A94}" destId="{BD42900D-DFAC-4363-BC96-A23BEFA59DF3}" srcOrd="0" destOrd="0" parTransId="{84599006-1498-49A9-A3E3-F8E66611B5F6}" sibTransId="{B827F6B1-7E81-4DB5-8794-E0857192F052}"/>
    <dgm:cxn modelId="{1F341B05-E362-49E7-8C13-A412A64A83A5}" type="presOf" srcId="{A9FCD4E1-CBF3-4FE4-BA45-3A80F63B3CF9}" destId="{6F9D76EB-5B52-45F4-BEFD-D707C6C6FEE3}" srcOrd="0" destOrd="0" presId="urn:microsoft.com/office/officeart/2005/8/layout/hierarchy2"/>
    <dgm:cxn modelId="{BD677C05-4FAA-4274-8BAC-028553F46B84}" type="presOf" srcId="{EF67BA44-7CB7-4B80-BAC8-DE2AD6D058AE}" destId="{11B793B0-BA91-4422-8EE9-36EFD106A422}" srcOrd="0" destOrd="0" presId="urn:microsoft.com/office/officeart/2005/8/layout/hierarchy2"/>
    <dgm:cxn modelId="{0E9E6F09-D773-4C14-BB76-02A39A670D04}" type="presOf" srcId="{C9D9EC26-6B89-49A9-B375-2768F979C008}" destId="{FA700D68-7E30-4891-AF0A-28FEC1FD4CF6}" srcOrd="1" destOrd="0" presId="urn:microsoft.com/office/officeart/2005/8/layout/hierarchy2"/>
    <dgm:cxn modelId="{36060E0D-23AA-4F16-9598-B57D684F2F81}" type="presOf" srcId="{3FBFE9D7-8D39-4C42-8A9B-9B596EF4D82B}" destId="{FF2F1916-996B-43E8-B0EC-CF51C1B09851}" srcOrd="1" destOrd="0" presId="urn:microsoft.com/office/officeart/2005/8/layout/hierarchy2"/>
    <dgm:cxn modelId="{8321E110-BD07-4872-B942-090ADED5B2CA}" type="presOf" srcId="{2111E886-3AA9-4452-A504-1714AA60A3AE}" destId="{21FF6D1F-91F8-47FF-AA37-0ED581B432A3}" srcOrd="1" destOrd="0" presId="urn:microsoft.com/office/officeart/2005/8/layout/hierarchy2"/>
    <dgm:cxn modelId="{F6C40E14-DD8C-4445-B4D1-FC92BEFB3C52}" type="presOf" srcId="{E45B89A1-4635-467B-86AB-B3772CD80FA9}" destId="{24BBA77C-75EF-4BF8-935B-27CB29B52E1A}" srcOrd="1" destOrd="0" presId="urn:microsoft.com/office/officeart/2005/8/layout/hierarchy2"/>
    <dgm:cxn modelId="{8FB0FC14-C3DE-442C-B857-F99443619A8F}" type="presOf" srcId="{692299AB-0211-4131-8FAE-23EC629FA62E}" destId="{1FA83A0A-7FAF-4A7B-B5B4-8015EDF2F759}" srcOrd="1" destOrd="0" presId="urn:microsoft.com/office/officeart/2005/8/layout/hierarchy2"/>
    <dgm:cxn modelId="{0E20E015-4337-42C7-98B6-303275EADC76}" srcId="{D2BCA315-0BC7-4C13-A664-5D40390E6A94}" destId="{E0DEA572-0E4A-4FD8-BA2F-DA37F52A9F44}" srcOrd="1" destOrd="0" parTransId="{E45B89A1-4635-467B-86AB-B3772CD80FA9}" sibTransId="{144C1BBE-074E-457D-BCCC-BACF7A63762C}"/>
    <dgm:cxn modelId="{1774AF16-DC28-4B45-B354-6B68EA60AE2F}" srcId="{34870B06-5B52-4412-8517-2A69C1E69C3E}" destId="{1684D44A-0416-44A3-85CC-82F4EF1D9A8E}" srcOrd="2" destOrd="0" parTransId="{EF67BA44-7CB7-4B80-BAC8-DE2AD6D058AE}" sibTransId="{E10F4A75-AA7C-49C2-8705-8B5BD88021BB}"/>
    <dgm:cxn modelId="{C3E46F19-B64F-48CA-BBF3-0005EBF1816C}" type="presOf" srcId="{2111E886-3AA9-4452-A504-1714AA60A3AE}" destId="{CE9D2A56-9109-4183-A974-9F4DEC4779D9}" srcOrd="0" destOrd="0" presId="urn:microsoft.com/office/officeart/2005/8/layout/hierarchy2"/>
    <dgm:cxn modelId="{46B6AB1A-1E27-4FEE-A11A-26C67A152240}" srcId="{3BEB254B-E7D6-4B99-8E89-4FDD84C4363F}" destId="{6474A4E0-6A74-4086-99C3-09B3095051A5}" srcOrd="0" destOrd="0" parTransId="{2638C0F7-57C4-4F86-A9DF-E28AC7FEA9C3}" sibTransId="{EA8E2A2D-0422-460A-9F9F-5E84133B8EFE}"/>
    <dgm:cxn modelId="{CB70881D-0937-4F2B-9B35-600D7632FAF5}" type="presOf" srcId="{6F8F6EBD-8D31-4B83-8CD6-DBFDE4FC1430}" destId="{0E4075D1-47EB-469B-B548-2F5524F9757B}" srcOrd="1" destOrd="0" presId="urn:microsoft.com/office/officeart/2005/8/layout/hierarchy2"/>
    <dgm:cxn modelId="{15880F20-4C18-4731-808B-B59411273860}" srcId="{1684D44A-0416-44A3-85CC-82F4EF1D9A8E}" destId="{7012D97D-22F3-409A-970B-816B54FF4B39}" srcOrd="1" destOrd="0" parTransId="{DE3EEC04-7304-4887-B4D0-4881FAAF151E}" sibTransId="{8CF730FF-40DF-49C6-A703-8D9A31C82498}"/>
    <dgm:cxn modelId="{F0DA0721-9E39-4D36-A237-DE845A385DD8}" srcId="{34870B06-5B52-4412-8517-2A69C1E69C3E}" destId="{18E2D999-D00D-4513-96FF-67FAB6BD6428}" srcOrd="0" destOrd="0" parTransId="{45C921C2-481C-48E0-B5E1-CC338B5ADCD4}" sibTransId="{F29EC7C3-0D02-4F68-A5A8-7519E7584059}"/>
    <dgm:cxn modelId="{0DECA023-145E-4999-9A21-04AC704E9CE0}" type="presOf" srcId="{45C921C2-481C-48E0-B5E1-CC338B5ADCD4}" destId="{3184FCC5-B235-4521-990E-B79454D8FF4B}" srcOrd="0" destOrd="0" presId="urn:microsoft.com/office/officeart/2005/8/layout/hierarchy2"/>
    <dgm:cxn modelId="{D0EA4D27-1DC6-4BB9-9107-25D1A62592EF}" type="presOf" srcId="{45C921C2-481C-48E0-B5E1-CC338B5ADCD4}" destId="{CCD2AE52-86A4-496D-BF01-775F002C4B93}" srcOrd="1" destOrd="0" presId="urn:microsoft.com/office/officeart/2005/8/layout/hierarchy2"/>
    <dgm:cxn modelId="{B686BF27-7BA6-4FA6-B7DA-C5AC7ABED97F}" type="presOf" srcId="{32444C10-0FDC-4697-BB60-D8BD86F21866}" destId="{389C8FB2-9BF8-42B0-B281-B1CC4EB94C7B}" srcOrd="0" destOrd="0" presId="urn:microsoft.com/office/officeart/2005/8/layout/hierarchy2"/>
    <dgm:cxn modelId="{5745D52D-AB44-43AA-9CA2-98091D4CBC83}" type="presOf" srcId="{CE09FB91-5AC4-4947-A428-B5E75FCE79A2}" destId="{9DCB16EC-6879-4D9F-B8A8-6F1D54C507BD}" srcOrd="0" destOrd="0" presId="urn:microsoft.com/office/officeart/2005/8/layout/hierarchy2"/>
    <dgm:cxn modelId="{8DD0872E-BFCB-4EDC-B88D-8F84D43116C3}" type="presOf" srcId="{01E40EA2-8635-456A-B513-202D99A89902}" destId="{566CC2EF-71CD-4261-9591-50D57D06CCE4}" srcOrd="0" destOrd="0" presId="urn:microsoft.com/office/officeart/2005/8/layout/hierarchy2"/>
    <dgm:cxn modelId="{BCC2C02F-4966-4BC6-92AC-11A9CC00B78F}" srcId="{D2BCA315-0BC7-4C13-A664-5D40390E6A94}" destId="{A9FCD4E1-CBF3-4FE4-BA45-3A80F63B3CF9}" srcOrd="2" destOrd="0" parTransId="{D62B6904-A920-4136-9F5A-81D730687E81}" sibTransId="{004C9D0E-39D1-40B3-928E-AA64C384CD16}"/>
    <dgm:cxn modelId="{90DA1433-10F8-4E57-8E0C-1AC48FE40DAD}" type="presOf" srcId="{AD2B3F9A-8976-4899-ADB3-598B871A271C}" destId="{363032A4-0A46-44A6-A615-4D0EBA56A867}" srcOrd="1" destOrd="0" presId="urn:microsoft.com/office/officeart/2005/8/layout/hierarchy2"/>
    <dgm:cxn modelId="{89F2AC36-56CF-4B3F-AD03-2BD4E59C19F4}" type="presOf" srcId="{2AD5AA44-CAA0-47AB-89AC-4DE73AEDDA74}" destId="{F6B68E83-43E7-4DC2-9D8F-14B7228556A8}" srcOrd="0" destOrd="0" presId="urn:microsoft.com/office/officeart/2005/8/layout/hierarchy2"/>
    <dgm:cxn modelId="{36431839-BDC5-48C1-9927-1A1A63F606C7}" type="presOf" srcId="{D62B6904-A920-4136-9F5A-81D730687E81}" destId="{2DC7B7BC-E3DB-444F-A06D-0103F8BD92A4}" srcOrd="0" destOrd="0" presId="urn:microsoft.com/office/officeart/2005/8/layout/hierarchy2"/>
    <dgm:cxn modelId="{873DCA3A-A519-4426-B716-DD9B1A120F8D}" type="presOf" srcId="{DE3EEC04-7304-4887-B4D0-4881FAAF151E}" destId="{B322BCD3-D1D0-4387-93BA-58CE409957AF}" srcOrd="0" destOrd="0" presId="urn:microsoft.com/office/officeart/2005/8/layout/hierarchy2"/>
    <dgm:cxn modelId="{A76F3C3C-97D9-42F6-89CE-D723B4EE8328}" type="presOf" srcId="{E0DEA572-0E4A-4FD8-BA2F-DA37F52A9F44}" destId="{CFB22D38-0C8B-4996-A250-678C76721D01}" srcOrd="0" destOrd="0" presId="urn:microsoft.com/office/officeart/2005/8/layout/hierarchy2"/>
    <dgm:cxn modelId="{E66DA93E-B4B7-4B4F-ABD2-A31A5D031F6D}" type="presOf" srcId="{EF3FE787-F663-4964-BCCE-C1B91553C689}" destId="{7F198CE4-5606-4B23-9609-7C2F8DC00FCE}" srcOrd="0" destOrd="0" presId="urn:microsoft.com/office/officeart/2005/8/layout/hierarchy2"/>
    <dgm:cxn modelId="{48779040-3C27-4CBB-A91D-685C738104CE}" type="presOf" srcId="{B96E400D-82A3-4544-9EE6-AF0CB2C9F9F4}" destId="{4348966E-999D-4CFB-B9D8-2D2A175AAD15}" srcOrd="0" destOrd="0" presId="urn:microsoft.com/office/officeart/2005/8/layout/hierarchy2"/>
    <dgm:cxn modelId="{D740E148-1FF7-4165-9085-1701D5F93005}" type="presOf" srcId="{C9B39170-3EEC-4B0A-9D95-686FB50D509B}" destId="{7276CE57-3835-4B34-98F0-86714978FF2C}" srcOrd="1" destOrd="0" presId="urn:microsoft.com/office/officeart/2005/8/layout/hierarchy2"/>
    <dgm:cxn modelId="{8F240A4A-BFFE-4B23-98D7-E29708AD7952}" type="presOf" srcId="{18E2D999-D00D-4513-96FF-67FAB6BD6428}" destId="{6EFC0BE5-5857-4DF8-AE09-A3DF3B544AA7}" srcOrd="0" destOrd="0" presId="urn:microsoft.com/office/officeart/2005/8/layout/hierarchy2"/>
    <dgm:cxn modelId="{E42C4851-0169-4DFA-8C89-02E5E989DA74}" type="presOf" srcId="{2638C0F7-57C4-4F86-A9DF-E28AC7FEA9C3}" destId="{D5CE71D6-88BA-48EF-B1EB-EDB3AC5F88FE}" srcOrd="0" destOrd="0" presId="urn:microsoft.com/office/officeart/2005/8/layout/hierarchy2"/>
    <dgm:cxn modelId="{06CEB558-1BD0-4902-9A8F-7B29F5ED16A4}" srcId="{18E2D999-D00D-4513-96FF-67FAB6BD6428}" destId="{795672BC-484F-49C1-A00A-052CA58A5876}" srcOrd="0" destOrd="0" parTransId="{3FBFE9D7-8D39-4C42-8A9B-9B596EF4D82B}" sibTransId="{DD834E73-EDD5-439C-B76A-22EF6CCDFB25}"/>
    <dgm:cxn modelId="{6D7E035D-2157-460A-B312-61A369FB02B4}" type="presOf" srcId="{82815935-D364-49FD-A389-212329BD41CF}" destId="{67D966EF-6E4C-4FB5-B5B8-914958C98957}" srcOrd="0" destOrd="0" presId="urn:microsoft.com/office/officeart/2005/8/layout/hierarchy2"/>
    <dgm:cxn modelId="{8FA4615E-541A-4D4E-A424-71B0A0E58DCF}" type="presOf" srcId="{C4A8D5AC-D6CD-45E8-A213-245394DEB281}" destId="{7DCA0FFC-D245-49E8-87AF-D2046E08B131}" srcOrd="0" destOrd="0" presId="urn:microsoft.com/office/officeart/2005/8/layout/hierarchy2"/>
    <dgm:cxn modelId="{A7B30E61-98E6-4390-BCB0-C1DCF48B463B}" type="presOf" srcId="{692299AB-0211-4131-8FAE-23EC629FA62E}" destId="{3FC304D1-C960-4062-B0A5-8AB9FF8E7753}" srcOrd="0" destOrd="0" presId="urn:microsoft.com/office/officeart/2005/8/layout/hierarchy2"/>
    <dgm:cxn modelId="{6B941268-708D-4628-9542-E32919EFE376}" type="presOf" srcId="{E45B89A1-4635-467B-86AB-B3772CD80FA9}" destId="{3D008D3B-CF4C-42D6-AFF0-823637B208A3}" srcOrd="0" destOrd="0" presId="urn:microsoft.com/office/officeart/2005/8/layout/hierarchy2"/>
    <dgm:cxn modelId="{ED751369-909E-4E2D-BF97-CA74DDFAB638}" type="presOf" srcId="{6474A4E0-6A74-4086-99C3-09B3095051A5}" destId="{6A869AB0-F4E9-44F9-A590-D4B2BD8FD865}" srcOrd="0" destOrd="0" presId="urn:microsoft.com/office/officeart/2005/8/layout/hierarchy2"/>
    <dgm:cxn modelId="{480B9C6C-67BB-4CC6-A2FE-E7BD413F00ED}" type="presOf" srcId="{2EF0152E-C870-40D5-8B1A-F0AE21F816C9}" destId="{0C349372-F37B-4289-8A4B-8855259E215F}" srcOrd="0" destOrd="0" presId="urn:microsoft.com/office/officeart/2005/8/layout/hierarchy2"/>
    <dgm:cxn modelId="{1C24AD6C-CE47-4FE7-BB5A-5A0C17E3E20A}" type="presOf" srcId="{3FBFE9D7-8D39-4C42-8A9B-9B596EF4D82B}" destId="{9FE0BA2D-4D6B-4830-99C8-A96CC41DD99A}" srcOrd="0" destOrd="0" presId="urn:microsoft.com/office/officeart/2005/8/layout/hierarchy2"/>
    <dgm:cxn modelId="{E88D3B6E-3322-4668-BCFD-1EDCFDA6317B}" srcId="{34870B06-5B52-4412-8517-2A69C1E69C3E}" destId="{D2BCA315-0BC7-4C13-A664-5D40390E6A94}" srcOrd="3" destOrd="0" parTransId="{6F8F6EBD-8D31-4B83-8CD6-DBFDE4FC1430}" sibTransId="{2257810A-8F2E-49BC-839C-A7C3F0B59479}"/>
    <dgm:cxn modelId="{4DEB2571-792E-4D44-9818-FA01966A3A29}" srcId="{3BEB254B-E7D6-4B99-8E89-4FDD84C4363F}" destId="{2EF0152E-C870-40D5-8B1A-F0AE21F816C9}" srcOrd="1" destOrd="0" parTransId="{C9D9EC26-6B89-49A9-B375-2768F979C008}" sibTransId="{8F61520A-822C-470B-9A9F-B12B1DB594FF}"/>
    <dgm:cxn modelId="{9CE2BF74-5FF2-4B77-A83E-095D9D7BB1E4}" type="presOf" srcId="{7012D97D-22F3-409A-970B-816B54FF4B39}" destId="{7413ADA9-BDB2-49C0-9D0A-59D88B3F561A}" srcOrd="0" destOrd="0" presId="urn:microsoft.com/office/officeart/2005/8/layout/hierarchy2"/>
    <dgm:cxn modelId="{4E1C2379-1A06-418B-83D8-9B4A127B20CB}" srcId="{1684D44A-0416-44A3-85CC-82F4EF1D9A8E}" destId="{25D097A7-B80E-468D-A7C8-CC52285512A3}" srcOrd="0" destOrd="0" parTransId="{C9B39170-3EEC-4B0A-9D95-686FB50D509B}" sibTransId="{00599E02-CC94-4A49-8135-D684D7BC86F3}"/>
    <dgm:cxn modelId="{3822017B-70A7-4925-AF82-ED837E71FAA8}" type="presOf" srcId="{AD2B3F9A-8976-4899-ADB3-598B871A271C}" destId="{88D20FE0-D3C1-4183-AA25-61D945F99BB1}" srcOrd="0" destOrd="0" presId="urn:microsoft.com/office/officeart/2005/8/layout/hierarchy2"/>
    <dgm:cxn modelId="{57D15A7D-C134-4DC7-9BBB-D06187C6FBB5}" type="presOf" srcId="{DE3EEC04-7304-4887-B4D0-4881FAAF151E}" destId="{344958D7-2F00-4D48-8498-F7CE9F3A751C}" srcOrd="1" destOrd="0" presId="urn:microsoft.com/office/officeart/2005/8/layout/hierarchy2"/>
    <dgm:cxn modelId="{F58C307E-F0D3-438C-BA3F-49999BA09B6C}" type="presOf" srcId="{34870B06-5B52-4412-8517-2A69C1E69C3E}" destId="{53DDFD17-DE5D-4D45-9DB5-AF926EA162E6}" srcOrd="0" destOrd="0" presId="urn:microsoft.com/office/officeart/2005/8/layout/hierarchy2"/>
    <dgm:cxn modelId="{A371B383-3FF5-48D6-9011-1A794C92CFA9}" type="presOf" srcId="{E486F7E8-F810-4052-B61D-BF72501F8C12}" destId="{A51764B8-9C6D-4975-94CD-B80B25F8FA75}" srcOrd="0" destOrd="0" presId="urn:microsoft.com/office/officeart/2005/8/layout/hierarchy2"/>
    <dgm:cxn modelId="{93E81089-32CA-4A4C-AA7C-1A26EEEBA739}" srcId="{1684D44A-0416-44A3-85CC-82F4EF1D9A8E}" destId="{E486F7E8-F810-4052-B61D-BF72501F8C12}" srcOrd="2" destOrd="0" parTransId="{CE09FB91-5AC4-4947-A428-B5E75FCE79A2}" sibTransId="{F47D1B73-4D00-47B9-897D-95D388D2FC88}"/>
    <dgm:cxn modelId="{402CB18A-4F69-43D7-BB58-F286B9977BBB}" type="presOf" srcId="{2638C0F7-57C4-4F86-A9DF-E28AC7FEA9C3}" destId="{732B9A81-178E-4310-B3AF-0ABAD7F235B7}" srcOrd="1" destOrd="0" presId="urn:microsoft.com/office/officeart/2005/8/layout/hierarchy2"/>
    <dgm:cxn modelId="{3242648E-0B77-46CA-99F9-834C02DBAD88}" type="presOf" srcId="{84599006-1498-49A9-A3E3-F8E66611B5F6}" destId="{AA2C67E4-E673-44F0-9017-741821248619}" srcOrd="1" destOrd="0" presId="urn:microsoft.com/office/officeart/2005/8/layout/hierarchy2"/>
    <dgm:cxn modelId="{7B753A97-53B8-4509-A241-F55D3027611B}" type="presOf" srcId="{3BEB254B-E7D6-4B99-8E89-4FDD84C4363F}" destId="{CEFB67EA-6D92-4DB6-AA2F-2D3C7A729F6D}" srcOrd="0" destOrd="0" presId="urn:microsoft.com/office/officeart/2005/8/layout/hierarchy2"/>
    <dgm:cxn modelId="{5466C29C-A188-4FBB-9A6C-7B1FD95CF997}" type="presOf" srcId="{6F8F6EBD-8D31-4B83-8CD6-DBFDE4FC1430}" destId="{F42461C9-A43E-4964-9409-320683BAA1B4}" srcOrd="0" destOrd="0" presId="urn:microsoft.com/office/officeart/2005/8/layout/hierarchy2"/>
    <dgm:cxn modelId="{479ECC9D-6FDC-4EBE-90BF-4FEA3615281A}" type="presOf" srcId="{C9B39170-3EEC-4B0A-9D95-686FB50D509B}" destId="{F066A083-96FE-4671-B5FA-39460AD470EA}" srcOrd="0" destOrd="0" presId="urn:microsoft.com/office/officeart/2005/8/layout/hierarchy2"/>
    <dgm:cxn modelId="{16C180A3-E9A2-4B71-A3EF-97B09C7C24A3}" srcId="{EF3FE787-F663-4964-BCCE-C1B91553C689}" destId="{82815935-D364-49FD-A389-212329BD41CF}" srcOrd="0" destOrd="0" parTransId="{692299AB-0211-4131-8FAE-23EC629FA62E}" sibTransId="{3E1AD06F-5B86-4E36-8C12-A5DD5DC131E5}"/>
    <dgm:cxn modelId="{2EF150A8-5385-4768-9428-FDF7DCAFBFB1}" type="presOf" srcId="{01E40EA2-8635-456A-B513-202D99A89902}" destId="{0FE514DA-FB68-4D37-B947-70FE0C08EA79}" srcOrd="1" destOrd="0" presId="urn:microsoft.com/office/officeart/2005/8/layout/hierarchy2"/>
    <dgm:cxn modelId="{8679AEAA-3F42-4D9F-B45D-5506808F6011}" type="presOf" srcId="{795672BC-484F-49C1-A00A-052CA58A5876}" destId="{BD8B4DCA-79FD-4E3D-85AC-D1D7615C50F3}" srcOrd="0" destOrd="0" presId="urn:microsoft.com/office/officeart/2005/8/layout/hierarchy2"/>
    <dgm:cxn modelId="{8A74AEB4-B750-49EB-9E2D-75583D6783FB}" type="presOf" srcId="{D62B6904-A920-4136-9F5A-81D730687E81}" destId="{7CBFC534-9758-4638-B9EA-57ADE038A6EE}" srcOrd="1" destOrd="0" presId="urn:microsoft.com/office/officeart/2005/8/layout/hierarchy2"/>
    <dgm:cxn modelId="{A394CCBC-EE67-4531-8B0E-8077B9D6E1CE}" type="presOf" srcId="{32444C10-0FDC-4697-BB60-D8BD86F21866}" destId="{EDE09A51-66BB-4626-B8AB-5AF301C387EB}" srcOrd="1" destOrd="0" presId="urn:microsoft.com/office/officeart/2005/8/layout/hierarchy2"/>
    <dgm:cxn modelId="{45C21AC1-E6CA-4743-A1DE-396C05FFCBF3}" srcId="{34870B06-5B52-4412-8517-2A69C1E69C3E}" destId="{3BEB254B-E7D6-4B99-8E89-4FDD84C4363F}" srcOrd="4" destOrd="0" parTransId="{2111E886-3AA9-4452-A504-1714AA60A3AE}" sibTransId="{36738DE0-F38B-4ABF-85FC-7743EE743D78}"/>
    <dgm:cxn modelId="{6B5E1DC8-1257-4E2C-930B-55D1D21CC1CE}" type="presOf" srcId="{25D097A7-B80E-468D-A7C8-CC52285512A3}" destId="{919CD696-39EF-4284-9969-3FD7EFCD40A4}" srcOrd="0" destOrd="0" presId="urn:microsoft.com/office/officeart/2005/8/layout/hierarchy2"/>
    <dgm:cxn modelId="{B67A07CC-81B9-4178-912F-1108416D4553}" srcId="{B96E400D-82A3-4544-9EE6-AF0CB2C9F9F4}" destId="{34870B06-5B52-4412-8517-2A69C1E69C3E}" srcOrd="0" destOrd="0" parTransId="{7DB50E76-C71E-4A18-8B77-FE3802ED6A5A}" sibTransId="{048C5742-F272-4FD9-9ECA-3E38137C37F3}"/>
    <dgm:cxn modelId="{F07582DE-65AB-4402-87A4-475F3F477F17}" srcId="{EF3FE787-F663-4964-BCCE-C1B91553C689}" destId="{C4A8D5AC-D6CD-45E8-A213-245394DEB281}" srcOrd="1" destOrd="0" parTransId="{01E40EA2-8635-456A-B513-202D99A89902}" sibTransId="{0BFE6BEF-930C-48F6-9542-7B82A3ECEEB6}"/>
    <dgm:cxn modelId="{365C94DE-1DB7-4F4C-BD86-499314EB8A01}" type="presOf" srcId="{EF67BA44-7CB7-4B80-BAC8-DE2AD6D058AE}" destId="{EB8BC6B6-C84D-475A-82E8-6EA3C4215250}" srcOrd="1" destOrd="0" presId="urn:microsoft.com/office/officeart/2005/8/layout/hierarchy2"/>
    <dgm:cxn modelId="{1F0432E4-2389-46AA-92E1-6ADC3046B210}" srcId="{34870B06-5B52-4412-8517-2A69C1E69C3E}" destId="{EF3FE787-F663-4964-BCCE-C1B91553C689}" srcOrd="1" destOrd="0" parTransId="{32444C10-0FDC-4697-BB60-D8BD86F21866}" sibTransId="{1B4507DD-6E42-480F-9DE2-7E2694816914}"/>
    <dgm:cxn modelId="{6D373FE5-0C96-44D9-B3DB-6227E2A13323}" type="presOf" srcId="{BD42900D-DFAC-4363-BC96-A23BEFA59DF3}" destId="{35A1E628-A092-442B-99D8-C298FD3E4C1D}" srcOrd="0" destOrd="0" presId="urn:microsoft.com/office/officeart/2005/8/layout/hierarchy2"/>
    <dgm:cxn modelId="{00CF8CEC-90A2-4CF9-90A1-841A64C3893A}" srcId="{18E2D999-D00D-4513-96FF-67FAB6BD6428}" destId="{2AD5AA44-CAA0-47AB-89AC-4DE73AEDDA74}" srcOrd="1" destOrd="0" parTransId="{AD2B3F9A-8976-4899-ADB3-598B871A271C}" sibTransId="{C5B0787D-7506-48B0-A488-443291B29BBF}"/>
    <dgm:cxn modelId="{86A8C0EC-14DF-4538-A297-F702336D27F8}" type="presOf" srcId="{CE09FB91-5AC4-4947-A428-B5E75FCE79A2}" destId="{0ABAE604-3F2E-4435-B1FC-9C0096D50063}" srcOrd="1" destOrd="0" presId="urn:microsoft.com/office/officeart/2005/8/layout/hierarchy2"/>
    <dgm:cxn modelId="{DD21B4F8-6546-4951-B951-706D342F6EFF}" type="presOf" srcId="{D2BCA315-0BC7-4C13-A664-5D40390E6A94}" destId="{E2296B3C-8569-41C7-A97E-5F672814D196}" srcOrd="0" destOrd="0" presId="urn:microsoft.com/office/officeart/2005/8/layout/hierarchy2"/>
    <dgm:cxn modelId="{5E0C44FB-E3EF-4C28-A373-DB21831FED90}" type="presOf" srcId="{1684D44A-0416-44A3-85CC-82F4EF1D9A8E}" destId="{FDE1F721-3DFD-41E2-ACCE-007BC364744F}" srcOrd="0" destOrd="0" presId="urn:microsoft.com/office/officeart/2005/8/layout/hierarchy2"/>
    <dgm:cxn modelId="{7271C6FB-086B-4334-AD8E-97D1A4DD356B}" type="presOf" srcId="{84599006-1498-49A9-A3E3-F8E66611B5F6}" destId="{2631C505-5CCA-4CCC-9333-7140DB072472}" srcOrd="0" destOrd="0" presId="urn:microsoft.com/office/officeart/2005/8/layout/hierarchy2"/>
    <dgm:cxn modelId="{E0980BFD-DD0D-491F-AB49-413395DC0D1D}" type="presOf" srcId="{C9D9EC26-6B89-49A9-B375-2768F979C008}" destId="{A65D64FB-F658-4544-B5CE-0AC284819EB3}" srcOrd="0" destOrd="0" presId="urn:microsoft.com/office/officeart/2005/8/layout/hierarchy2"/>
    <dgm:cxn modelId="{9495E7F7-8E6B-4F7F-B6E9-5DBCE868E877}" type="presParOf" srcId="{4348966E-999D-4CFB-B9D8-2D2A175AAD15}" destId="{30D3DD7A-148C-46BB-B8C3-0566DD5545C4}" srcOrd="0" destOrd="0" presId="urn:microsoft.com/office/officeart/2005/8/layout/hierarchy2"/>
    <dgm:cxn modelId="{AD71D79A-D407-4975-A35A-069FFEF9BD9E}" type="presParOf" srcId="{30D3DD7A-148C-46BB-B8C3-0566DD5545C4}" destId="{53DDFD17-DE5D-4D45-9DB5-AF926EA162E6}" srcOrd="0" destOrd="0" presId="urn:microsoft.com/office/officeart/2005/8/layout/hierarchy2"/>
    <dgm:cxn modelId="{837BC0C5-B979-4D0C-8DC8-FF5B0BD8053E}" type="presParOf" srcId="{30D3DD7A-148C-46BB-B8C3-0566DD5545C4}" destId="{68A99B60-C27B-40A3-886F-C6C42AD7F00F}" srcOrd="1" destOrd="0" presId="urn:microsoft.com/office/officeart/2005/8/layout/hierarchy2"/>
    <dgm:cxn modelId="{DC8142D9-39CF-457F-A8FF-D3943D00AC05}" type="presParOf" srcId="{68A99B60-C27B-40A3-886F-C6C42AD7F00F}" destId="{3184FCC5-B235-4521-990E-B79454D8FF4B}" srcOrd="0" destOrd="0" presId="urn:microsoft.com/office/officeart/2005/8/layout/hierarchy2"/>
    <dgm:cxn modelId="{13FD80CB-4631-439B-BDCA-A575F9E74CAC}" type="presParOf" srcId="{3184FCC5-B235-4521-990E-B79454D8FF4B}" destId="{CCD2AE52-86A4-496D-BF01-775F002C4B93}" srcOrd="0" destOrd="0" presId="urn:microsoft.com/office/officeart/2005/8/layout/hierarchy2"/>
    <dgm:cxn modelId="{C7272EB8-A458-457E-A32C-333B817B5AE3}" type="presParOf" srcId="{68A99B60-C27B-40A3-886F-C6C42AD7F00F}" destId="{BCEF1F2C-AC06-4FD7-8420-28D8B3068768}" srcOrd="1" destOrd="0" presId="urn:microsoft.com/office/officeart/2005/8/layout/hierarchy2"/>
    <dgm:cxn modelId="{BB23FD02-C31C-47D1-8821-D165F0B23926}" type="presParOf" srcId="{BCEF1F2C-AC06-4FD7-8420-28D8B3068768}" destId="{6EFC0BE5-5857-4DF8-AE09-A3DF3B544AA7}" srcOrd="0" destOrd="0" presId="urn:microsoft.com/office/officeart/2005/8/layout/hierarchy2"/>
    <dgm:cxn modelId="{F4F01692-2981-4FF7-9CB9-43FFABDFC64C}" type="presParOf" srcId="{BCEF1F2C-AC06-4FD7-8420-28D8B3068768}" destId="{07CBA086-DEDE-46D8-B6BA-2E742D173217}" srcOrd="1" destOrd="0" presId="urn:microsoft.com/office/officeart/2005/8/layout/hierarchy2"/>
    <dgm:cxn modelId="{9AA03F24-8CE1-4CDE-A93A-60E268B60357}" type="presParOf" srcId="{07CBA086-DEDE-46D8-B6BA-2E742D173217}" destId="{9FE0BA2D-4D6B-4830-99C8-A96CC41DD99A}" srcOrd="0" destOrd="0" presId="urn:microsoft.com/office/officeart/2005/8/layout/hierarchy2"/>
    <dgm:cxn modelId="{35722F34-E2FB-4335-B771-8D35DCD0A62D}" type="presParOf" srcId="{9FE0BA2D-4D6B-4830-99C8-A96CC41DD99A}" destId="{FF2F1916-996B-43E8-B0EC-CF51C1B09851}" srcOrd="0" destOrd="0" presId="urn:microsoft.com/office/officeart/2005/8/layout/hierarchy2"/>
    <dgm:cxn modelId="{0C9E81DD-84CC-48AD-9C40-882A532FC06B}" type="presParOf" srcId="{07CBA086-DEDE-46D8-B6BA-2E742D173217}" destId="{598A2F6F-72C9-4F2D-AC7B-5CF11C53A43B}" srcOrd="1" destOrd="0" presId="urn:microsoft.com/office/officeart/2005/8/layout/hierarchy2"/>
    <dgm:cxn modelId="{2771C748-01E1-4DE7-8F97-98812405B288}" type="presParOf" srcId="{598A2F6F-72C9-4F2D-AC7B-5CF11C53A43B}" destId="{BD8B4DCA-79FD-4E3D-85AC-D1D7615C50F3}" srcOrd="0" destOrd="0" presId="urn:microsoft.com/office/officeart/2005/8/layout/hierarchy2"/>
    <dgm:cxn modelId="{77554BE0-F8D6-44B9-BC34-0DEB7A67E2D3}" type="presParOf" srcId="{598A2F6F-72C9-4F2D-AC7B-5CF11C53A43B}" destId="{93F51A7B-EDBB-4C2A-929A-34612F8A65E2}" srcOrd="1" destOrd="0" presId="urn:microsoft.com/office/officeart/2005/8/layout/hierarchy2"/>
    <dgm:cxn modelId="{3BEA7680-50EE-4337-B8A1-1D8F7790D3BF}" type="presParOf" srcId="{07CBA086-DEDE-46D8-B6BA-2E742D173217}" destId="{88D20FE0-D3C1-4183-AA25-61D945F99BB1}" srcOrd="2" destOrd="0" presId="urn:microsoft.com/office/officeart/2005/8/layout/hierarchy2"/>
    <dgm:cxn modelId="{96CDCB2A-BFFD-4618-AF06-DB21812B3B7D}" type="presParOf" srcId="{88D20FE0-D3C1-4183-AA25-61D945F99BB1}" destId="{363032A4-0A46-44A6-A615-4D0EBA56A867}" srcOrd="0" destOrd="0" presId="urn:microsoft.com/office/officeart/2005/8/layout/hierarchy2"/>
    <dgm:cxn modelId="{BA044EA9-55C1-4937-BF7A-3800827EC00E}" type="presParOf" srcId="{07CBA086-DEDE-46D8-B6BA-2E742D173217}" destId="{92480CBF-FBF8-4C31-B45A-3FD514508B6F}" srcOrd="3" destOrd="0" presId="urn:microsoft.com/office/officeart/2005/8/layout/hierarchy2"/>
    <dgm:cxn modelId="{ED5974E7-AF66-4D95-A479-FB117269E738}" type="presParOf" srcId="{92480CBF-FBF8-4C31-B45A-3FD514508B6F}" destId="{F6B68E83-43E7-4DC2-9D8F-14B7228556A8}" srcOrd="0" destOrd="0" presId="urn:microsoft.com/office/officeart/2005/8/layout/hierarchy2"/>
    <dgm:cxn modelId="{15DABEAE-C8D1-475A-8EAB-F01071A424FC}" type="presParOf" srcId="{92480CBF-FBF8-4C31-B45A-3FD514508B6F}" destId="{159D136D-4E55-41EE-86EE-1690BE4EA809}" srcOrd="1" destOrd="0" presId="urn:microsoft.com/office/officeart/2005/8/layout/hierarchy2"/>
    <dgm:cxn modelId="{30692F4E-00B3-48EE-A552-BBFD9E544B45}" type="presParOf" srcId="{68A99B60-C27B-40A3-886F-C6C42AD7F00F}" destId="{389C8FB2-9BF8-42B0-B281-B1CC4EB94C7B}" srcOrd="2" destOrd="0" presId="urn:microsoft.com/office/officeart/2005/8/layout/hierarchy2"/>
    <dgm:cxn modelId="{4BD59C92-7D45-4D97-B60F-6D22CC100C7A}" type="presParOf" srcId="{389C8FB2-9BF8-42B0-B281-B1CC4EB94C7B}" destId="{EDE09A51-66BB-4626-B8AB-5AF301C387EB}" srcOrd="0" destOrd="0" presId="urn:microsoft.com/office/officeart/2005/8/layout/hierarchy2"/>
    <dgm:cxn modelId="{18D52BCC-5753-45E5-9198-908231CAE4F4}" type="presParOf" srcId="{68A99B60-C27B-40A3-886F-C6C42AD7F00F}" destId="{275FC8FE-D1F6-4F54-8315-EC580AF5E470}" srcOrd="3" destOrd="0" presId="urn:microsoft.com/office/officeart/2005/8/layout/hierarchy2"/>
    <dgm:cxn modelId="{2A204E7C-C23C-4A66-A4FA-B8C70188DB91}" type="presParOf" srcId="{275FC8FE-D1F6-4F54-8315-EC580AF5E470}" destId="{7F198CE4-5606-4B23-9609-7C2F8DC00FCE}" srcOrd="0" destOrd="0" presId="urn:microsoft.com/office/officeart/2005/8/layout/hierarchy2"/>
    <dgm:cxn modelId="{7AAE0897-F77F-4BAB-9994-1AA59208C22B}" type="presParOf" srcId="{275FC8FE-D1F6-4F54-8315-EC580AF5E470}" destId="{F140B52D-5A3D-4B1D-AE37-06970A7D4BF8}" srcOrd="1" destOrd="0" presId="urn:microsoft.com/office/officeart/2005/8/layout/hierarchy2"/>
    <dgm:cxn modelId="{6D67B707-CBFA-4BB2-9F50-D3AB95420EEF}" type="presParOf" srcId="{F140B52D-5A3D-4B1D-AE37-06970A7D4BF8}" destId="{3FC304D1-C960-4062-B0A5-8AB9FF8E7753}" srcOrd="0" destOrd="0" presId="urn:microsoft.com/office/officeart/2005/8/layout/hierarchy2"/>
    <dgm:cxn modelId="{B4B025F7-704A-4CE9-B3CA-9155BCCCBDA3}" type="presParOf" srcId="{3FC304D1-C960-4062-B0A5-8AB9FF8E7753}" destId="{1FA83A0A-7FAF-4A7B-B5B4-8015EDF2F759}" srcOrd="0" destOrd="0" presId="urn:microsoft.com/office/officeart/2005/8/layout/hierarchy2"/>
    <dgm:cxn modelId="{F45CFA80-FC6B-4043-B6E8-9DFA61EFD9B1}" type="presParOf" srcId="{F140B52D-5A3D-4B1D-AE37-06970A7D4BF8}" destId="{C44CBA6D-E4E1-4591-9C7F-3CE8C127B104}" srcOrd="1" destOrd="0" presId="urn:microsoft.com/office/officeart/2005/8/layout/hierarchy2"/>
    <dgm:cxn modelId="{C20C3182-256D-4CC9-8112-11AB00785A40}" type="presParOf" srcId="{C44CBA6D-E4E1-4591-9C7F-3CE8C127B104}" destId="{67D966EF-6E4C-4FB5-B5B8-914958C98957}" srcOrd="0" destOrd="0" presId="urn:microsoft.com/office/officeart/2005/8/layout/hierarchy2"/>
    <dgm:cxn modelId="{52E44619-0B8D-4AEB-94AD-4850A5D0BB5F}" type="presParOf" srcId="{C44CBA6D-E4E1-4591-9C7F-3CE8C127B104}" destId="{E6559FCF-FF57-4FA2-87AA-690166F93F16}" srcOrd="1" destOrd="0" presId="urn:microsoft.com/office/officeart/2005/8/layout/hierarchy2"/>
    <dgm:cxn modelId="{AF0F0212-C425-43AA-BE95-0C4762817566}" type="presParOf" srcId="{F140B52D-5A3D-4B1D-AE37-06970A7D4BF8}" destId="{566CC2EF-71CD-4261-9591-50D57D06CCE4}" srcOrd="2" destOrd="0" presId="urn:microsoft.com/office/officeart/2005/8/layout/hierarchy2"/>
    <dgm:cxn modelId="{8EA431CB-1A2C-4327-A690-6CE9C22516FD}" type="presParOf" srcId="{566CC2EF-71CD-4261-9591-50D57D06CCE4}" destId="{0FE514DA-FB68-4D37-B947-70FE0C08EA79}" srcOrd="0" destOrd="0" presId="urn:microsoft.com/office/officeart/2005/8/layout/hierarchy2"/>
    <dgm:cxn modelId="{C65435D7-C2E7-4258-AF3D-72FAB4C6F776}" type="presParOf" srcId="{F140B52D-5A3D-4B1D-AE37-06970A7D4BF8}" destId="{9D4C4394-C38B-4917-A29B-E0D945396E91}" srcOrd="3" destOrd="0" presId="urn:microsoft.com/office/officeart/2005/8/layout/hierarchy2"/>
    <dgm:cxn modelId="{FD53405B-5338-4EBA-A944-93A14C94C778}" type="presParOf" srcId="{9D4C4394-C38B-4917-A29B-E0D945396E91}" destId="{7DCA0FFC-D245-49E8-87AF-D2046E08B131}" srcOrd="0" destOrd="0" presId="urn:microsoft.com/office/officeart/2005/8/layout/hierarchy2"/>
    <dgm:cxn modelId="{C84463F6-623B-437E-97CD-03BBFC7B8E52}" type="presParOf" srcId="{9D4C4394-C38B-4917-A29B-E0D945396E91}" destId="{29945CF8-4300-4CF3-9C34-4CF23276F610}" srcOrd="1" destOrd="0" presId="urn:microsoft.com/office/officeart/2005/8/layout/hierarchy2"/>
    <dgm:cxn modelId="{7B6CE242-A91A-4472-81E0-68FE9991F3BF}" type="presParOf" srcId="{68A99B60-C27B-40A3-886F-C6C42AD7F00F}" destId="{11B793B0-BA91-4422-8EE9-36EFD106A422}" srcOrd="4" destOrd="0" presId="urn:microsoft.com/office/officeart/2005/8/layout/hierarchy2"/>
    <dgm:cxn modelId="{FD8B24BE-2CDD-40A0-8AB5-659FAA2D2CBA}" type="presParOf" srcId="{11B793B0-BA91-4422-8EE9-36EFD106A422}" destId="{EB8BC6B6-C84D-475A-82E8-6EA3C4215250}" srcOrd="0" destOrd="0" presId="urn:microsoft.com/office/officeart/2005/8/layout/hierarchy2"/>
    <dgm:cxn modelId="{A9A72680-C14D-4FF9-B037-99B8E3264579}" type="presParOf" srcId="{68A99B60-C27B-40A3-886F-C6C42AD7F00F}" destId="{60CD0410-A292-4998-BDC9-D0390C377448}" srcOrd="5" destOrd="0" presId="urn:microsoft.com/office/officeart/2005/8/layout/hierarchy2"/>
    <dgm:cxn modelId="{19A47965-BE6F-4C9F-98E1-5D4DA4FD4454}" type="presParOf" srcId="{60CD0410-A292-4998-BDC9-D0390C377448}" destId="{FDE1F721-3DFD-41E2-ACCE-007BC364744F}" srcOrd="0" destOrd="0" presId="urn:microsoft.com/office/officeart/2005/8/layout/hierarchy2"/>
    <dgm:cxn modelId="{6BC4BBDB-BA86-420C-B835-ADD026E38087}" type="presParOf" srcId="{60CD0410-A292-4998-BDC9-D0390C377448}" destId="{37EC77A8-A4A9-4AD7-9CE1-653CFDBCCB4B}" srcOrd="1" destOrd="0" presId="urn:microsoft.com/office/officeart/2005/8/layout/hierarchy2"/>
    <dgm:cxn modelId="{1FA607BB-9D25-49C5-886D-FDC50FF25FAC}" type="presParOf" srcId="{37EC77A8-A4A9-4AD7-9CE1-653CFDBCCB4B}" destId="{F066A083-96FE-4671-B5FA-39460AD470EA}" srcOrd="0" destOrd="0" presId="urn:microsoft.com/office/officeart/2005/8/layout/hierarchy2"/>
    <dgm:cxn modelId="{D13AFEE5-BE45-43F2-AD50-0A8BF38FDD94}" type="presParOf" srcId="{F066A083-96FE-4671-B5FA-39460AD470EA}" destId="{7276CE57-3835-4B34-98F0-86714978FF2C}" srcOrd="0" destOrd="0" presId="urn:microsoft.com/office/officeart/2005/8/layout/hierarchy2"/>
    <dgm:cxn modelId="{5EA602D6-0322-42DB-919F-8BD6CEF28D1D}" type="presParOf" srcId="{37EC77A8-A4A9-4AD7-9CE1-653CFDBCCB4B}" destId="{4228F63B-A5E7-4A3D-A1F0-1199FC72918C}" srcOrd="1" destOrd="0" presId="urn:microsoft.com/office/officeart/2005/8/layout/hierarchy2"/>
    <dgm:cxn modelId="{3967D7E6-7054-4CC1-9F30-2C74F398BDC3}" type="presParOf" srcId="{4228F63B-A5E7-4A3D-A1F0-1199FC72918C}" destId="{919CD696-39EF-4284-9969-3FD7EFCD40A4}" srcOrd="0" destOrd="0" presId="urn:microsoft.com/office/officeart/2005/8/layout/hierarchy2"/>
    <dgm:cxn modelId="{606251DE-F187-4FA3-956B-CE1FF903DB9F}" type="presParOf" srcId="{4228F63B-A5E7-4A3D-A1F0-1199FC72918C}" destId="{CC37FD63-7BDA-439C-BDF6-33059BA9A769}" srcOrd="1" destOrd="0" presId="urn:microsoft.com/office/officeart/2005/8/layout/hierarchy2"/>
    <dgm:cxn modelId="{7194B429-3E76-4EF9-8432-3BC0EF831DC6}" type="presParOf" srcId="{37EC77A8-A4A9-4AD7-9CE1-653CFDBCCB4B}" destId="{B322BCD3-D1D0-4387-93BA-58CE409957AF}" srcOrd="2" destOrd="0" presId="urn:microsoft.com/office/officeart/2005/8/layout/hierarchy2"/>
    <dgm:cxn modelId="{74BE0822-2BA5-4FD3-93EE-772421D1D022}" type="presParOf" srcId="{B322BCD3-D1D0-4387-93BA-58CE409957AF}" destId="{344958D7-2F00-4D48-8498-F7CE9F3A751C}" srcOrd="0" destOrd="0" presId="urn:microsoft.com/office/officeart/2005/8/layout/hierarchy2"/>
    <dgm:cxn modelId="{923F6678-7913-4623-B793-29BCE2747E15}" type="presParOf" srcId="{37EC77A8-A4A9-4AD7-9CE1-653CFDBCCB4B}" destId="{0DDF63B3-B351-4C9B-8DA1-786B3BD6589B}" srcOrd="3" destOrd="0" presId="urn:microsoft.com/office/officeart/2005/8/layout/hierarchy2"/>
    <dgm:cxn modelId="{4D9C1385-5FCA-456B-A6C1-0C67B99F969A}" type="presParOf" srcId="{0DDF63B3-B351-4C9B-8DA1-786B3BD6589B}" destId="{7413ADA9-BDB2-49C0-9D0A-59D88B3F561A}" srcOrd="0" destOrd="0" presId="urn:microsoft.com/office/officeart/2005/8/layout/hierarchy2"/>
    <dgm:cxn modelId="{95F3C9C1-D0F1-4B84-B42B-10D365497200}" type="presParOf" srcId="{0DDF63B3-B351-4C9B-8DA1-786B3BD6589B}" destId="{3D4C53ED-9849-4C6E-9243-3E583DFEA342}" srcOrd="1" destOrd="0" presId="urn:microsoft.com/office/officeart/2005/8/layout/hierarchy2"/>
    <dgm:cxn modelId="{D086CBED-090D-49B6-92DC-4867DDAD1F5F}" type="presParOf" srcId="{37EC77A8-A4A9-4AD7-9CE1-653CFDBCCB4B}" destId="{9DCB16EC-6879-4D9F-B8A8-6F1D54C507BD}" srcOrd="4" destOrd="0" presId="urn:microsoft.com/office/officeart/2005/8/layout/hierarchy2"/>
    <dgm:cxn modelId="{D8F30E25-C27A-472A-8C14-84122AF44F48}" type="presParOf" srcId="{9DCB16EC-6879-4D9F-B8A8-6F1D54C507BD}" destId="{0ABAE604-3F2E-4435-B1FC-9C0096D50063}" srcOrd="0" destOrd="0" presId="urn:microsoft.com/office/officeart/2005/8/layout/hierarchy2"/>
    <dgm:cxn modelId="{19965363-9B71-4DCB-8318-91CE1436D635}" type="presParOf" srcId="{37EC77A8-A4A9-4AD7-9CE1-653CFDBCCB4B}" destId="{4961F726-F16E-4261-9E51-A635731C98E5}" srcOrd="5" destOrd="0" presId="urn:microsoft.com/office/officeart/2005/8/layout/hierarchy2"/>
    <dgm:cxn modelId="{FB63B096-F06B-4CBE-8F80-01183A9E4E4D}" type="presParOf" srcId="{4961F726-F16E-4261-9E51-A635731C98E5}" destId="{A51764B8-9C6D-4975-94CD-B80B25F8FA75}" srcOrd="0" destOrd="0" presId="urn:microsoft.com/office/officeart/2005/8/layout/hierarchy2"/>
    <dgm:cxn modelId="{F11EA2AC-6D83-459C-A6E9-354255F68EEE}" type="presParOf" srcId="{4961F726-F16E-4261-9E51-A635731C98E5}" destId="{FE45EAEC-3FD0-48EF-A8EE-CB8256FFD63C}" srcOrd="1" destOrd="0" presId="urn:microsoft.com/office/officeart/2005/8/layout/hierarchy2"/>
    <dgm:cxn modelId="{E80A8E5D-C2BC-40AA-9B9F-8163334484C9}" type="presParOf" srcId="{68A99B60-C27B-40A3-886F-C6C42AD7F00F}" destId="{F42461C9-A43E-4964-9409-320683BAA1B4}" srcOrd="6" destOrd="0" presId="urn:microsoft.com/office/officeart/2005/8/layout/hierarchy2"/>
    <dgm:cxn modelId="{BA3DC96A-1FB2-4360-AD2B-3E6311525FC2}" type="presParOf" srcId="{F42461C9-A43E-4964-9409-320683BAA1B4}" destId="{0E4075D1-47EB-469B-B548-2F5524F9757B}" srcOrd="0" destOrd="0" presId="urn:microsoft.com/office/officeart/2005/8/layout/hierarchy2"/>
    <dgm:cxn modelId="{85DC9514-2155-4FED-BD14-82C4B60EBD94}" type="presParOf" srcId="{68A99B60-C27B-40A3-886F-C6C42AD7F00F}" destId="{96296D92-8F93-4773-87EA-EEFA113FB7EF}" srcOrd="7" destOrd="0" presId="urn:microsoft.com/office/officeart/2005/8/layout/hierarchy2"/>
    <dgm:cxn modelId="{2EF5CF3D-0F9C-4F9A-9102-95216F5924B5}" type="presParOf" srcId="{96296D92-8F93-4773-87EA-EEFA113FB7EF}" destId="{E2296B3C-8569-41C7-A97E-5F672814D196}" srcOrd="0" destOrd="0" presId="urn:microsoft.com/office/officeart/2005/8/layout/hierarchy2"/>
    <dgm:cxn modelId="{C6E1F7B0-854F-4EA2-A904-D01C8543EEBE}" type="presParOf" srcId="{96296D92-8F93-4773-87EA-EEFA113FB7EF}" destId="{652EB73E-4C92-4725-AECE-EA6A3C6623F1}" srcOrd="1" destOrd="0" presId="urn:microsoft.com/office/officeart/2005/8/layout/hierarchy2"/>
    <dgm:cxn modelId="{FA1955E4-DA76-4F68-9496-8DB64C871AFD}" type="presParOf" srcId="{652EB73E-4C92-4725-AECE-EA6A3C6623F1}" destId="{2631C505-5CCA-4CCC-9333-7140DB072472}" srcOrd="0" destOrd="0" presId="urn:microsoft.com/office/officeart/2005/8/layout/hierarchy2"/>
    <dgm:cxn modelId="{260AC8D7-62D0-47B2-8055-A30144C6DBBA}" type="presParOf" srcId="{2631C505-5CCA-4CCC-9333-7140DB072472}" destId="{AA2C67E4-E673-44F0-9017-741821248619}" srcOrd="0" destOrd="0" presId="urn:microsoft.com/office/officeart/2005/8/layout/hierarchy2"/>
    <dgm:cxn modelId="{E7C860CA-6879-45B7-ACE9-0A425D97EFD6}" type="presParOf" srcId="{652EB73E-4C92-4725-AECE-EA6A3C6623F1}" destId="{CA960D30-B727-47DB-BE38-040DADD753D5}" srcOrd="1" destOrd="0" presId="urn:microsoft.com/office/officeart/2005/8/layout/hierarchy2"/>
    <dgm:cxn modelId="{497BA1A5-D3E3-4E69-9BFE-F45390E61C86}" type="presParOf" srcId="{CA960D30-B727-47DB-BE38-040DADD753D5}" destId="{35A1E628-A092-442B-99D8-C298FD3E4C1D}" srcOrd="0" destOrd="0" presId="urn:microsoft.com/office/officeart/2005/8/layout/hierarchy2"/>
    <dgm:cxn modelId="{2EF76648-6851-493C-9644-9B354529D392}" type="presParOf" srcId="{CA960D30-B727-47DB-BE38-040DADD753D5}" destId="{37568798-9FD2-46FE-B1FF-0BEF805DD82D}" srcOrd="1" destOrd="0" presId="urn:microsoft.com/office/officeart/2005/8/layout/hierarchy2"/>
    <dgm:cxn modelId="{4DFBC380-855C-4FB0-A927-1627817B845F}" type="presParOf" srcId="{652EB73E-4C92-4725-AECE-EA6A3C6623F1}" destId="{3D008D3B-CF4C-42D6-AFF0-823637B208A3}" srcOrd="2" destOrd="0" presId="urn:microsoft.com/office/officeart/2005/8/layout/hierarchy2"/>
    <dgm:cxn modelId="{010ECCB6-111F-4CC0-9C1E-E50C7A42E040}" type="presParOf" srcId="{3D008D3B-CF4C-42D6-AFF0-823637B208A3}" destId="{24BBA77C-75EF-4BF8-935B-27CB29B52E1A}" srcOrd="0" destOrd="0" presId="urn:microsoft.com/office/officeart/2005/8/layout/hierarchy2"/>
    <dgm:cxn modelId="{2C43A5F6-B372-45D1-8574-AF0D7BFBDEAA}" type="presParOf" srcId="{652EB73E-4C92-4725-AECE-EA6A3C6623F1}" destId="{72992645-9C88-447A-842B-DE6EB718588B}" srcOrd="3" destOrd="0" presId="urn:microsoft.com/office/officeart/2005/8/layout/hierarchy2"/>
    <dgm:cxn modelId="{0BC4236B-A98E-4BD9-8938-212AFC031E2F}" type="presParOf" srcId="{72992645-9C88-447A-842B-DE6EB718588B}" destId="{CFB22D38-0C8B-4996-A250-678C76721D01}" srcOrd="0" destOrd="0" presId="urn:microsoft.com/office/officeart/2005/8/layout/hierarchy2"/>
    <dgm:cxn modelId="{20D290F6-DAB8-400D-9645-76B4500A7476}" type="presParOf" srcId="{72992645-9C88-447A-842B-DE6EB718588B}" destId="{73573867-8876-4758-8FD7-8B914A758669}" srcOrd="1" destOrd="0" presId="urn:microsoft.com/office/officeart/2005/8/layout/hierarchy2"/>
    <dgm:cxn modelId="{BF5E6888-41CF-46F6-ADFE-50C23D6C5825}" type="presParOf" srcId="{652EB73E-4C92-4725-AECE-EA6A3C6623F1}" destId="{2DC7B7BC-E3DB-444F-A06D-0103F8BD92A4}" srcOrd="4" destOrd="0" presId="urn:microsoft.com/office/officeart/2005/8/layout/hierarchy2"/>
    <dgm:cxn modelId="{C841224D-C1BF-4DA3-888D-1DE95C007503}" type="presParOf" srcId="{2DC7B7BC-E3DB-444F-A06D-0103F8BD92A4}" destId="{7CBFC534-9758-4638-B9EA-57ADE038A6EE}" srcOrd="0" destOrd="0" presId="urn:microsoft.com/office/officeart/2005/8/layout/hierarchy2"/>
    <dgm:cxn modelId="{70833579-D552-4D97-8EF8-7A176F49F5C8}" type="presParOf" srcId="{652EB73E-4C92-4725-AECE-EA6A3C6623F1}" destId="{C346DAA8-5395-42F3-BB4B-3FA454C232C5}" srcOrd="5" destOrd="0" presId="urn:microsoft.com/office/officeart/2005/8/layout/hierarchy2"/>
    <dgm:cxn modelId="{FAE79FCB-B9F6-4716-83EE-66F595408365}" type="presParOf" srcId="{C346DAA8-5395-42F3-BB4B-3FA454C232C5}" destId="{6F9D76EB-5B52-45F4-BEFD-D707C6C6FEE3}" srcOrd="0" destOrd="0" presId="urn:microsoft.com/office/officeart/2005/8/layout/hierarchy2"/>
    <dgm:cxn modelId="{E119101C-2A85-444C-A47A-B6A448E1BB99}" type="presParOf" srcId="{C346DAA8-5395-42F3-BB4B-3FA454C232C5}" destId="{B717D004-E320-43AA-B1E0-A0529759248D}" srcOrd="1" destOrd="0" presId="urn:microsoft.com/office/officeart/2005/8/layout/hierarchy2"/>
    <dgm:cxn modelId="{89CF89CC-5688-4060-AE60-9FDFBFAA09A7}" type="presParOf" srcId="{68A99B60-C27B-40A3-886F-C6C42AD7F00F}" destId="{CE9D2A56-9109-4183-A974-9F4DEC4779D9}" srcOrd="8" destOrd="0" presId="urn:microsoft.com/office/officeart/2005/8/layout/hierarchy2"/>
    <dgm:cxn modelId="{B540C4AB-FFAA-42D3-AAC3-FD41AEFA5EE7}" type="presParOf" srcId="{CE9D2A56-9109-4183-A974-9F4DEC4779D9}" destId="{21FF6D1F-91F8-47FF-AA37-0ED581B432A3}" srcOrd="0" destOrd="0" presId="urn:microsoft.com/office/officeart/2005/8/layout/hierarchy2"/>
    <dgm:cxn modelId="{ACDA4C55-9923-4C3F-87D5-17C51B88DA24}" type="presParOf" srcId="{68A99B60-C27B-40A3-886F-C6C42AD7F00F}" destId="{7F43ADAE-1EFE-4B16-BB9F-129344A77042}" srcOrd="9" destOrd="0" presId="urn:microsoft.com/office/officeart/2005/8/layout/hierarchy2"/>
    <dgm:cxn modelId="{397A7E0E-0286-4589-BACA-C12159686042}" type="presParOf" srcId="{7F43ADAE-1EFE-4B16-BB9F-129344A77042}" destId="{CEFB67EA-6D92-4DB6-AA2F-2D3C7A729F6D}" srcOrd="0" destOrd="0" presId="urn:microsoft.com/office/officeart/2005/8/layout/hierarchy2"/>
    <dgm:cxn modelId="{D6F79D9A-53E2-4312-82E1-B965FBF60F53}" type="presParOf" srcId="{7F43ADAE-1EFE-4B16-BB9F-129344A77042}" destId="{B3E046DB-AC54-4544-A675-5735ECB0DFF3}" srcOrd="1" destOrd="0" presId="urn:microsoft.com/office/officeart/2005/8/layout/hierarchy2"/>
    <dgm:cxn modelId="{E2720B1A-66AF-4F2E-B1EC-8C5DCEDCE4DD}" type="presParOf" srcId="{B3E046DB-AC54-4544-A675-5735ECB0DFF3}" destId="{D5CE71D6-88BA-48EF-B1EB-EDB3AC5F88FE}" srcOrd="0" destOrd="0" presId="urn:microsoft.com/office/officeart/2005/8/layout/hierarchy2"/>
    <dgm:cxn modelId="{4FB97D43-0706-447B-B061-C8D73E84D609}" type="presParOf" srcId="{D5CE71D6-88BA-48EF-B1EB-EDB3AC5F88FE}" destId="{732B9A81-178E-4310-B3AF-0ABAD7F235B7}" srcOrd="0" destOrd="0" presId="urn:microsoft.com/office/officeart/2005/8/layout/hierarchy2"/>
    <dgm:cxn modelId="{1B0E7C83-4FBE-46C4-9E4E-7CF3E1B81BFF}" type="presParOf" srcId="{B3E046DB-AC54-4544-A675-5735ECB0DFF3}" destId="{E236A1E5-99B7-412B-A0E3-098C304F3573}" srcOrd="1" destOrd="0" presId="urn:microsoft.com/office/officeart/2005/8/layout/hierarchy2"/>
    <dgm:cxn modelId="{63D6B94E-BDBC-48CC-A7E0-A331FC28DD82}" type="presParOf" srcId="{E236A1E5-99B7-412B-A0E3-098C304F3573}" destId="{6A869AB0-F4E9-44F9-A590-D4B2BD8FD865}" srcOrd="0" destOrd="0" presId="urn:microsoft.com/office/officeart/2005/8/layout/hierarchy2"/>
    <dgm:cxn modelId="{55DBE215-9013-4CEE-8BDD-9056417ED9AF}" type="presParOf" srcId="{E236A1E5-99B7-412B-A0E3-098C304F3573}" destId="{74CE560C-DEC6-4126-948D-A068EBBE9E77}" srcOrd="1" destOrd="0" presId="urn:microsoft.com/office/officeart/2005/8/layout/hierarchy2"/>
    <dgm:cxn modelId="{0AF1BE4F-A66F-48EC-85B7-6834A78008F4}" type="presParOf" srcId="{B3E046DB-AC54-4544-A675-5735ECB0DFF3}" destId="{A65D64FB-F658-4544-B5CE-0AC284819EB3}" srcOrd="2" destOrd="0" presId="urn:microsoft.com/office/officeart/2005/8/layout/hierarchy2"/>
    <dgm:cxn modelId="{F54FCF5B-AB5B-4559-BED6-C7FFA5C2271F}" type="presParOf" srcId="{A65D64FB-F658-4544-B5CE-0AC284819EB3}" destId="{FA700D68-7E30-4891-AF0A-28FEC1FD4CF6}" srcOrd="0" destOrd="0" presId="urn:microsoft.com/office/officeart/2005/8/layout/hierarchy2"/>
    <dgm:cxn modelId="{01A508A4-D1A2-4673-BC31-AF6C3432D431}" type="presParOf" srcId="{B3E046DB-AC54-4544-A675-5735ECB0DFF3}" destId="{C6C171CD-3D0D-4DBA-A27D-868B49736594}" srcOrd="3" destOrd="0" presId="urn:microsoft.com/office/officeart/2005/8/layout/hierarchy2"/>
    <dgm:cxn modelId="{71EE8F98-A1BE-45EA-9AA7-74C13ED1C7DE}" type="presParOf" srcId="{C6C171CD-3D0D-4DBA-A27D-868B49736594}" destId="{0C349372-F37B-4289-8A4B-8855259E215F}" srcOrd="0" destOrd="0" presId="urn:microsoft.com/office/officeart/2005/8/layout/hierarchy2"/>
    <dgm:cxn modelId="{DA621880-2C67-4552-89AE-0153E071E8D8}" type="presParOf" srcId="{C6C171CD-3D0D-4DBA-A27D-868B49736594}" destId="{524095F0-1219-4A97-A454-5DA174198EF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DF3A91-4062-4B3E-B7E4-07FEECF952E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CC32B22-6548-419D-82C6-5A7A40F4A085}">
      <dgm:prSet custT="1"/>
      <dgm:spPr/>
      <dgm:t>
        <a:bodyPr/>
        <a:lstStyle/>
        <a:p>
          <a:endParaRPr lang="en-US" sz="1600"/>
        </a:p>
        <a:p>
          <a:br>
            <a:rPr lang="en-US" sz="1600" b="1"/>
          </a:br>
          <a:r>
            <a:rPr lang="en-US" sz="1600" b="1"/>
            <a:t>Vision of concept</a:t>
          </a:r>
        </a:p>
        <a:p>
          <a:br>
            <a:rPr lang="en-US" sz="1600"/>
          </a:br>
          <a:r>
            <a:rPr lang="en-US" sz="1600"/>
            <a:t>Wave energy converter concepts based specifically on direct generation technologies</a:t>
          </a:r>
        </a:p>
        <a:p>
          <a:endParaRPr lang="en-US" sz="1600"/>
        </a:p>
      </dgm:t>
    </dgm:pt>
    <dgm:pt modelId="{2D8343F2-F572-41E7-9B29-0A01CD16B660}" type="parTrans" cxnId="{8A37C8DF-282F-439E-BA9D-B0C388B9D875}">
      <dgm:prSet/>
      <dgm:spPr/>
      <dgm:t>
        <a:bodyPr/>
        <a:lstStyle/>
        <a:p>
          <a:endParaRPr lang="en-GB" sz="2800"/>
        </a:p>
      </dgm:t>
    </dgm:pt>
    <dgm:pt modelId="{F3E853E9-CDBD-48C6-915E-8584363A08E2}" type="sibTrans" cxnId="{8A37C8DF-282F-439E-BA9D-B0C388B9D875}">
      <dgm:prSet/>
      <dgm:spPr/>
      <dgm:t>
        <a:bodyPr/>
        <a:lstStyle/>
        <a:p>
          <a:endParaRPr lang="en-GB" sz="2800"/>
        </a:p>
      </dgm:t>
    </dgm:pt>
    <dgm:pt modelId="{B1A41A41-586A-47A1-ABFE-74A810DA8501}">
      <dgm:prSet custT="1"/>
      <dgm:spPr/>
      <dgm:t>
        <a:bodyPr/>
        <a:lstStyle/>
        <a:p>
          <a:endParaRPr lang="en-US" sz="1600"/>
        </a:p>
        <a:p>
          <a:r>
            <a:rPr lang="en-US" sz="1600" b="1"/>
            <a:t>Design and Evaluation Process</a:t>
          </a:r>
          <a:br>
            <a:rPr lang="en-US" sz="1600" b="1"/>
          </a:br>
          <a:endParaRPr lang="en-US" sz="1600" b="1"/>
        </a:p>
        <a:p>
          <a:r>
            <a:rPr lang="en-US" sz="1600"/>
            <a:t>Repeatable design and evaluation feedback loop processes</a:t>
          </a:r>
        </a:p>
      </dgm:t>
    </dgm:pt>
    <dgm:pt modelId="{3D6166EC-7C48-4D57-BD8D-BF031D70CBF7}" type="parTrans" cxnId="{E2F85E27-3E84-43FE-827B-DE57F546567A}">
      <dgm:prSet/>
      <dgm:spPr/>
      <dgm:t>
        <a:bodyPr/>
        <a:lstStyle/>
        <a:p>
          <a:endParaRPr lang="en-GB" sz="2800"/>
        </a:p>
      </dgm:t>
    </dgm:pt>
    <dgm:pt modelId="{FCB9FEBC-C4FB-4A83-83B2-F67A5FA8570B}" type="sibTrans" cxnId="{E2F85E27-3E84-43FE-827B-DE57F546567A}">
      <dgm:prSet/>
      <dgm:spPr/>
      <dgm:t>
        <a:bodyPr/>
        <a:lstStyle/>
        <a:p>
          <a:endParaRPr lang="en-GB" sz="2800"/>
        </a:p>
      </dgm:t>
    </dgm:pt>
    <dgm:pt modelId="{BB06203A-64E1-4E3F-899B-DDD48BC15876}">
      <dgm:prSet custT="1"/>
      <dgm:spPr/>
      <dgm:t>
        <a:bodyPr/>
        <a:lstStyle/>
        <a:p>
          <a:endParaRPr lang="en-US" sz="1600" b="1"/>
        </a:p>
        <a:p>
          <a:r>
            <a:rPr lang="en-US" sz="1600" b="1"/>
            <a:t>Community of expertise</a:t>
          </a:r>
          <a:br>
            <a:rPr lang="en-US" sz="1600" b="1"/>
          </a:br>
          <a:br>
            <a:rPr lang="en-US" sz="1600" b="1"/>
          </a:br>
          <a:r>
            <a:rPr lang="en-US" sz="1600" b="0"/>
            <a:t>Knowledge and expertise in wave energy, elastomers and electrostatic energy generation</a:t>
          </a:r>
          <a:endParaRPr lang="en-US" sz="1600" b="1"/>
        </a:p>
      </dgm:t>
    </dgm:pt>
    <dgm:pt modelId="{FF27B700-88B8-4874-B254-6F143B5A1F6D}" type="parTrans" cxnId="{6E68C51A-9131-4674-A1B3-2B49E6F36033}">
      <dgm:prSet/>
      <dgm:spPr/>
      <dgm:t>
        <a:bodyPr/>
        <a:lstStyle/>
        <a:p>
          <a:endParaRPr lang="en-GB" sz="2800"/>
        </a:p>
      </dgm:t>
    </dgm:pt>
    <dgm:pt modelId="{F53D3BC3-CA56-4B7B-813F-DE74C022E8CE}" type="sibTrans" cxnId="{6E68C51A-9131-4674-A1B3-2B49E6F36033}">
      <dgm:prSet/>
      <dgm:spPr/>
      <dgm:t>
        <a:bodyPr/>
        <a:lstStyle/>
        <a:p>
          <a:endParaRPr lang="en-GB" sz="2800"/>
        </a:p>
      </dgm:t>
    </dgm:pt>
    <dgm:pt modelId="{BF280610-9FDE-45A7-8584-332735344104}">
      <dgm:prSet custT="1"/>
      <dgm:spPr/>
      <dgm:t>
        <a:bodyPr/>
        <a:lstStyle/>
        <a:p>
          <a:br>
            <a:rPr lang="en-US" sz="1600" b="1"/>
          </a:br>
          <a:r>
            <a:rPr lang="en-US" sz="1600" b="1"/>
            <a:t>Enabling R&amp;D</a:t>
          </a:r>
          <a:r>
            <a:rPr lang="en-US" sz="1600"/>
            <a:t> </a:t>
          </a:r>
          <a:br>
            <a:rPr lang="en-US" sz="1600"/>
          </a:br>
          <a:br>
            <a:rPr lang="en-US" sz="1600"/>
          </a:br>
          <a:r>
            <a:rPr lang="en-US" sz="1600"/>
            <a:t>Increased clarity on the priority R&amp;D requirements associated with DG technologies</a:t>
          </a:r>
        </a:p>
      </dgm:t>
    </dgm:pt>
    <dgm:pt modelId="{45F42B59-E07C-4C79-8E46-EA178D090FAD}" type="sibTrans" cxnId="{DE07E3C3-8508-4C03-B933-CD54BE2A4EC1}">
      <dgm:prSet/>
      <dgm:spPr/>
      <dgm:t>
        <a:bodyPr/>
        <a:lstStyle/>
        <a:p>
          <a:endParaRPr lang="en-GB" sz="2800"/>
        </a:p>
      </dgm:t>
    </dgm:pt>
    <dgm:pt modelId="{0D4ED2BB-359F-4B93-9549-CD38DA77DD80}" type="parTrans" cxnId="{DE07E3C3-8508-4C03-B933-CD54BE2A4EC1}">
      <dgm:prSet/>
      <dgm:spPr/>
      <dgm:t>
        <a:bodyPr/>
        <a:lstStyle/>
        <a:p>
          <a:endParaRPr lang="en-GB" sz="2800"/>
        </a:p>
      </dgm:t>
    </dgm:pt>
    <dgm:pt modelId="{CA4D1450-9444-49F2-ABA3-EED418FBAAE0}" type="pres">
      <dgm:prSet presAssocID="{26DF3A91-4062-4B3E-B7E4-07FEECF952E6}" presName="Name0" presStyleCnt="0">
        <dgm:presLayoutVars>
          <dgm:dir/>
          <dgm:resizeHandles val="exact"/>
        </dgm:presLayoutVars>
      </dgm:prSet>
      <dgm:spPr/>
    </dgm:pt>
    <dgm:pt modelId="{61A86527-90EF-436D-999E-28619BF7CAA3}" type="pres">
      <dgm:prSet presAssocID="{26DF3A91-4062-4B3E-B7E4-07FEECF952E6}" presName="fgShape" presStyleLbl="fgShp" presStyleIdx="0" presStyleCnt="1"/>
      <dgm:spPr/>
    </dgm:pt>
    <dgm:pt modelId="{8DE3088B-1AF6-4713-BBC2-29C8A598238E}" type="pres">
      <dgm:prSet presAssocID="{26DF3A91-4062-4B3E-B7E4-07FEECF952E6}" presName="linComp" presStyleCnt="0"/>
      <dgm:spPr/>
    </dgm:pt>
    <dgm:pt modelId="{253E043E-6451-4908-AF3B-4EAC1D26B0F0}" type="pres">
      <dgm:prSet presAssocID="{BB06203A-64E1-4E3F-899B-DDD48BC15876}" presName="compNode" presStyleCnt="0"/>
      <dgm:spPr/>
    </dgm:pt>
    <dgm:pt modelId="{9F7BF58E-20A5-447A-8A94-25903780DA1D}" type="pres">
      <dgm:prSet presAssocID="{BB06203A-64E1-4E3F-899B-DDD48BC15876}" presName="bkgdShape" presStyleLbl="node1" presStyleIdx="0" presStyleCnt="4"/>
      <dgm:spPr/>
    </dgm:pt>
    <dgm:pt modelId="{B61096BB-D1B2-4752-813C-F9EB0BDD26F3}" type="pres">
      <dgm:prSet presAssocID="{BB06203A-64E1-4E3F-899B-DDD48BC15876}" presName="nodeTx" presStyleLbl="node1" presStyleIdx="0" presStyleCnt="4">
        <dgm:presLayoutVars>
          <dgm:bulletEnabled val="1"/>
        </dgm:presLayoutVars>
      </dgm:prSet>
      <dgm:spPr/>
    </dgm:pt>
    <dgm:pt modelId="{AC57A007-44C2-4E73-B927-439025D2DACD}" type="pres">
      <dgm:prSet presAssocID="{BB06203A-64E1-4E3F-899B-DDD48BC15876}" presName="invisiNode" presStyleLbl="node1" presStyleIdx="0" presStyleCnt="4"/>
      <dgm:spPr/>
    </dgm:pt>
    <dgm:pt modelId="{201E8DDA-764D-4AB6-8449-82AC0556363A}" type="pres">
      <dgm:prSet presAssocID="{BB06203A-64E1-4E3F-899B-DDD48BC15876}" presName="imagNode" presStyleLbl="fgImgPlac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14C79DF-C17F-4376-B48E-AB26BD316DAA}" type="pres">
      <dgm:prSet presAssocID="{F53D3BC3-CA56-4B7B-813F-DE74C022E8CE}" presName="sibTrans" presStyleLbl="sibTrans2D1" presStyleIdx="0" presStyleCnt="0"/>
      <dgm:spPr/>
    </dgm:pt>
    <dgm:pt modelId="{CC918C9B-3F21-4E86-9E13-41522C8DFDB7}" type="pres">
      <dgm:prSet presAssocID="{2CC32B22-6548-419D-82C6-5A7A40F4A085}" presName="compNode" presStyleCnt="0"/>
      <dgm:spPr/>
    </dgm:pt>
    <dgm:pt modelId="{05770CA1-B516-4A5B-9BC1-DB626598FD29}" type="pres">
      <dgm:prSet presAssocID="{2CC32B22-6548-419D-82C6-5A7A40F4A085}" presName="bkgdShape" presStyleLbl="node1" presStyleIdx="1" presStyleCnt="4"/>
      <dgm:spPr/>
    </dgm:pt>
    <dgm:pt modelId="{E7E75210-E360-4D30-92E5-65A75A174661}" type="pres">
      <dgm:prSet presAssocID="{2CC32B22-6548-419D-82C6-5A7A40F4A085}" presName="nodeTx" presStyleLbl="node1" presStyleIdx="1" presStyleCnt="4">
        <dgm:presLayoutVars>
          <dgm:bulletEnabled val="1"/>
        </dgm:presLayoutVars>
      </dgm:prSet>
      <dgm:spPr/>
    </dgm:pt>
    <dgm:pt modelId="{FCA8AD91-9761-4DE6-862A-6F9260C1937A}" type="pres">
      <dgm:prSet presAssocID="{2CC32B22-6548-419D-82C6-5A7A40F4A085}" presName="invisiNode" presStyleLbl="node1" presStyleIdx="1" presStyleCnt="4"/>
      <dgm:spPr/>
    </dgm:pt>
    <dgm:pt modelId="{9803040B-A896-40CC-AE46-F85CA50FFD6F}" type="pres">
      <dgm:prSet presAssocID="{2CC32B22-6548-419D-82C6-5A7A40F4A085}" presName="imagNode" presStyleLbl="fgImgPlace1" presStyleIdx="1" presStyleCnt="4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8000" r="-28000"/>
          </a:stretch>
        </a:blipFill>
      </dgm:spPr>
    </dgm:pt>
    <dgm:pt modelId="{D172E911-99BC-4B5A-BA84-96777A3D4E25}" type="pres">
      <dgm:prSet presAssocID="{F3E853E9-CDBD-48C6-915E-8584363A08E2}" presName="sibTrans" presStyleLbl="sibTrans2D1" presStyleIdx="0" presStyleCnt="0"/>
      <dgm:spPr/>
    </dgm:pt>
    <dgm:pt modelId="{6E7A8CA5-698E-4315-91D2-50EDE8E18A62}" type="pres">
      <dgm:prSet presAssocID="{BF280610-9FDE-45A7-8584-332735344104}" presName="compNode" presStyleCnt="0"/>
      <dgm:spPr/>
    </dgm:pt>
    <dgm:pt modelId="{7C396890-3D40-4638-91C6-FD7029BA7A2E}" type="pres">
      <dgm:prSet presAssocID="{BF280610-9FDE-45A7-8584-332735344104}" presName="bkgdShape" presStyleLbl="node1" presStyleIdx="2" presStyleCnt="4"/>
      <dgm:spPr/>
    </dgm:pt>
    <dgm:pt modelId="{A875B16F-09E3-44BD-B8A5-EBA97958236E}" type="pres">
      <dgm:prSet presAssocID="{BF280610-9FDE-45A7-8584-332735344104}" presName="nodeTx" presStyleLbl="node1" presStyleIdx="2" presStyleCnt="4">
        <dgm:presLayoutVars>
          <dgm:bulletEnabled val="1"/>
        </dgm:presLayoutVars>
      </dgm:prSet>
      <dgm:spPr/>
    </dgm:pt>
    <dgm:pt modelId="{71A8C42A-58BC-4A48-B5EB-FA50913898DE}" type="pres">
      <dgm:prSet presAssocID="{BF280610-9FDE-45A7-8584-332735344104}" presName="invisiNode" presStyleLbl="node1" presStyleIdx="2" presStyleCnt="4"/>
      <dgm:spPr/>
    </dgm:pt>
    <dgm:pt modelId="{19BEA28B-75B9-4A42-BE24-4A64F521C54B}" type="pres">
      <dgm:prSet presAssocID="{BF280610-9FDE-45A7-8584-332735344104}" presName="imagNode" presStyleLbl="fgImgPlace1" presStyleIdx="2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61714F2E-8F21-4EC5-9B8C-78AF9B35382E}" type="pres">
      <dgm:prSet presAssocID="{45F42B59-E07C-4C79-8E46-EA178D090FAD}" presName="sibTrans" presStyleLbl="sibTrans2D1" presStyleIdx="0" presStyleCnt="0"/>
      <dgm:spPr/>
    </dgm:pt>
    <dgm:pt modelId="{ED4E8AF2-255B-4CB8-92F3-6AB59905B05F}" type="pres">
      <dgm:prSet presAssocID="{B1A41A41-586A-47A1-ABFE-74A810DA8501}" presName="compNode" presStyleCnt="0"/>
      <dgm:spPr/>
    </dgm:pt>
    <dgm:pt modelId="{6F2ACCB9-CFEE-41F8-A94F-9A8805042DE2}" type="pres">
      <dgm:prSet presAssocID="{B1A41A41-586A-47A1-ABFE-74A810DA8501}" presName="bkgdShape" presStyleLbl="node1" presStyleIdx="3" presStyleCnt="4"/>
      <dgm:spPr/>
    </dgm:pt>
    <dgm:pt modelId="{5F08660D-9CD9-48D4-8659-A71972B03ECE}" type="pres">
      <dgm:prSet presAssocID="{B1A41A41-586A-47A1-ABFE-74A810DA8501}" presName="nodeTx" presStyleLbl="node1" presStyleIdx="3" presStyleCnt="4">
        <dgm:presLayoutVars>
          <dgm:bulletEnabled val="1"/>
        </dgm:presLayoutVars>
      </dgm:prSet>
      <dgm:spPr/>
    </dgm:pt>
    <dgm:pt modelId="{5DF0B06B-7431-437B-9A0B-B324F303CB71}" type="pres">
      <dgm:prSet presAssocID="{B1A41A41-586A-47A1-ABFE-74A810DA8501}" presName="invisiNode" presStyleLbl="node1" presStyleIdx="3" presStyleCnt="4"/>
      <dgm:spPr/>
    </dgm:pt>
    <dgm:pt modelId="{59B0D0BA-AE5B-4DA6-9FAE-079F40E048B5}" type="pres">
      <dgm:prSet presAssocID="{B1A41A41-586A-47A1-ABFE-74A810DA8501}" presName="imagNode" presStyleLbl="fgImgPlace1" presStyleIdx="3" presStyleCnt="4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</dgm:pt>
  </dgm:ptLst>
  <dgm:cxnLst>
    <dgm:cxn modelId="{B98DDD07-3DA1-40EA-90B3-91EA8324B606}" type="presOf" srcId="{45F42B59-E07C-4C79-8E46-EA178D090FAD}" destId="{61714F2E-8F21-4EC5-9B8C-78AF9B35382E}" srcOrd="0" destOrd="0" presId="urn:microsoft.com/office/officeart/2005/8/layout/hList7"/>
    <dgm:cxn modelId="{6E68C51A-9131-4674-A1B3-2B49E6F36033}" srcId="{26DF3A91-4062-4B3E-B7E4-07FEECF952E6}" destId="{BB06203A-64E1-4E3F-899B-DDD48BC15876}" srcOrd="0" destOrd="0" parTransId="{FF27B700-88B8-4874-B254-6F143B5A1F6D}" sibTransId="{F53D3BC3-CA56-4B7B-813F-DE74C022E8CE}"/>
    <dgm:cxn modelId="{48CEDE23-813B-4C9E-85A5-1ADE6A7F4E7B}" type="presOf" srcId="{2CC32B22-6548-419D-82C6-5A7A40F4A085}" destId="{E7E75210-E360-4D30-92E5-65A75A174661}" srcOrd="1" destOrd="0" presId="urn:microsoft.com/office/officeart/2005/8/layout/hList7"/>
    <dgm:cxn modelId="{E2F85E27-3E84-43FE-827B-DE57F546567A}" srcId="{26DF3A91-4062-4B3E-B7E4-07FEECF952E6}" destId="{B1A41A41-586A-47A1-ABFE-74A810DA8501}" srcOrd="3" destOrd="0" parTransId="{3D6166EC-7C48-4D57-BD8D-BF031D70CBF7}" sibTransId="{FCB9FEBC-C4FB-4A83-83B2-F67A5FA8570B}"/>
    <dgm:cxn modelId="{B6254661-A5D1-4B70-892E-4C7A76D155F2}" type="presOf" srcId="{BB06203A-64E1-4E3F-899B-DDD48BC15876}" destId="{9F7BF58E-20A5-447A-8A94-25903780DA1D}" srcOrd="0" destOrd="0" presId="urn:microsoft.com/office/officeart/2005/8/layout/hList7"/>
    <dgm:cxn modelId="{9B4E1C77-F7DD-42B5-9605-F85A6AC25FEE}" type="presOf" srcId="{BF280610-9FDE-45A7-8584-332735344104}" destId="{A875B16F-09E3-44BD-B8A5-EBA97958236E}" srcOrd="1" destOrd="0" presId="urn:microsoft.com/office/officeart/2005/8/layout/hList7"/>
    <dgm:cxn modelId="{F7E4BC97-D607-4B0B-A46C-78E015655907}" type="presOf" srcId="{F3E853E9-CDBD-48C6-915E-8584363A08E2}" destId="{D172E911-99BC-4B5A-BA84-96777A3D4E25}" srcOrd="0" destOrd="0" presId="urn:microsoft.com/office/officeart/2005/8/layout/hList7"/>
    <dgm:cxn modelId="{AF4FCBA4-AECC-4B43-A5B0-3A7661C617E2}" type="presOf" srcId="{F53D3BC3-CA56-4B7B-813F-DE74C022E8CE}" destId="{E14C79DF-C17F-4376-B48E-AB26BD316DAA}" srcOrd="0" destOrd="0" presId="urn:microsoft.com/office/officeart/2005/8/layout/hList7"/>
    <dgm:cxn modelId="{7CD9BEC0-754D-4B28-B5C8-B755AC557759}" type="presOf" srcId="{B1A41A41-586A-47A1-ABFE-74A810DA8501}" destId="{5F08660D-9CD9-48D4-8659-A71972B03ECE}" srcOrd="1" destOrd="0" presId="urn:microsoft.com/office/officeart/2005/8/layout/hList7"/>
    <dgm:cxn modelId="{7200E4C2-92B0-412E-A350-5581F66A438A}" type="presOf" srcId="{26DF3A91-4062-4B3E-B7E4-07FEECF952E6}" destId="{CA4D1450-9444-49F2-ABA3-EED418FBAAE0}" srcOrd="0" destOrd="0" presId="urn:microsoft.com/office/officeart/2005/8/layout/hList7"/>
    <dgm:cxn modelId="{DE07E3C3-8508-4C03-B933-CD54BE2A4EC1}" srcId="{26DF3A91-4062-4B3E-B7E4-07FEECF952E6}" destId="{BF280610-9FDE-45A7-8584-332735344104}" srcOrd="2" destOrd="0" parTransId="{0D4ED2BB-359F-4B93-9549-CD38DA77DD80}" sibTransId="{45F42B59-E07C-4C79-8E46-EA178D090FAD}"/>
    <dgm:cxn modelId="{0A07FCC4-F4B0-494A-873F-F288E37C64D2}" type="presOf" srcId="{B1A41A41-586A-47A1-ABFE-74A810DA8501}" destId="{6F2ACCB9-CFEE-41F8-A94F-9A8805042DE2}" srcOrd="0" destOrd="0" presId="urn:microsoft.com/office/officeart/2005/8/layout/hList7"/>
    <dgm:cxn modelId="{51F7BCCA-4732-4DE3-949A-909EEF910DD6}" type="presOf" srcId="{BB06203A-64E1-4E3F-899B-DDD48BC15876}" destId="{B61096BB-D1B2-4752-813C-F9EB0BDD26F3}" srcOrd="1" destOrd="0" presId="urn:microsoft.com/office/officeart/2005/8/layout/hList7"/>
    <dgm:cxn modelId="{8A37C8DF-282F-439E-BA9D-B0C388B9D875}" srcId="{26DF3A91-4062-4B3E-B7E4-07FEECF952E6}" destId="{2CC32B22-6548-419D-82C6-5A7A40F4A085}" srcOrd="1" destOrd="0" parTransId="{2D8343F2-F572-41E7-9B29-0A01CD16B660}" sibTransId="{F3E853E9-CDBD-48C6-915E-8584363A08E2}"/>
    <dgm:cxn modelId="{6894EAE8-D1F7-4E89-B121-1631A0A0505C}" type="presOf" srcId="{BF280610-9FDE-45A7-8584-332735344104}" destId="{7C396890-3D40-4638-91C6-FD7029BA7A2E}" srcOrd="0" destOrd="0" presId="urn:microsoft.com/office/officeart/2005/8/layout/hList7"/>
    <dgm:cxn modelId="{089EE6FF-165C-4C55-8718-F5A0538F1400}" type="presOf" srcId="{2CC32B22-6548-419D-82C6-5A7A40F4A085}" destId="{05770CA1-B516-4A5B-9BC1-DB626598FD29}" srcOrd="0" destOrd="0" presId="urn:microsoft.com/office/officeart/2005/8/layout/hList7"/>
    <dgm:cxn modelId="{233E0A9E-E702-4D96-B0FB-13276C6B1E9E}" type="presParOf" srcId="{CA4D1450-9444-49F2-ABA3-EED418FBAAE0}" destId="{61A86527-90EF-436D-999E-28619BF7CAA3}" srcOrd="0" destOrd="0" presId="urn:microsoft.com/office/officeart/2005/8/layout/hList7"/>
    <dgm:cxn modelId="{2BF815C7-41BC-47B8-B7FF-D731A5E67B93}" type="presParOf" srcId="{CA4D1450-9444-49F2-ABA3-EED418FBAAE0}" destId="{8DE3088B-1AF6-4713-BBC2-29C8A598238E}" srcOrd="1" destOrd="0" presId="urn:microsoft.com/office/officeart/2005/8/layout/hList7"/>
    <dgm:cxn modelId="{9C8A1A44-9A25-4B92-8B5B-FECC26016404}" type="presParOf" srcId="{8DE3088B-1AF6-4713-BBC2-29C8A598238E}" destId="{253E043E-6451-4908-AF3B-4EAC1D26B0F0}" srcOrd="0" destOrd="0" presId="urn:microsoft.com/office/officeart/2005/8/layout/hList7"/>
    <dgm:cxn modelId="{975C8DFF-7193-43F9-8362-AFE8CC622151}" type="presParOf" srcId="{253E043E-6451-4908-AF3B-4EAC1D26B0F0}" destId="{9F7BF58E-20A5-447A-8A94-25903780DA1D}" srcOrd="0" destOrd="0" presId="urn:microsoft.com/office/officeart/2005/8/layout/hList7"/>
    <dgm:cxn modelId="{A5818ADA-587F-41D1-8447-6EDB688B4118}" type="presParOf" srcId="{253E043E-6451-4908-AF3B-4EAC1D26B0F0}" destId="{B61096BB-D1B2-4752-813C-F9EB0BDD26F3}" srcOrd="1" destOrd="0" presId="urn:microsoft.com/office/officeart/2005/8/layout/hList7"/>
    <dgm:cxn modelId="{E6971281-872A-486A-B293-9FD494E5C2DA}" type="presParOf" srcId="{253E043E-6451-4908-AF3B-4EAC1D26B0F0}" destId="{AC57A007-44C2-4E73-B927-439025D2DACD}" srcOrd="2" destOrd="0" presId="urn:microsoft.com/office/officeart/2005/8/layout/hList7"/>
    <dgm:cxn modelId="{A6AB01D5-2B0F-4CB0-AFB4-A3431F24FB4E}" type="presParOf" srcId="{253E043E-6451-4908-AF3B-4EAC1D26B0F0}" destId="{201E8DDA-764D-4AB6-8449-82AC0556363A}" srcOrd="3" destOrd="0" presId="urn:microsoft.com/office/officeart/2005/8/layout/hList7"/>
    <dgm:cxn modelId="{F6AF669A-1303-429B-88E9-D88E2ADCD470}" type="presParOf" srcId="{8DE3088B-1AF6-4713-BBC2-29C8A598238E}" destId="{E14C79DF-C17F-4376-B48E-AB26BD316DAA}" srcOrd="1" destOrd="0" presId="urn:microsoft.com/office/officeart/2005/8/layout/hList7"/>
    <dgm:cxn modelId="{2E3879B3-94DF-425F-80EF-394FD3B7F490}" type="presParOf" srcId="{8DE3088B-1AF6-4713-BBC2-29C8A598238E}" destId="{CC918C9B-3F21-4E86-9E13-41522C8DFDB7}" srcOrd="2" destOrd="0" presId="urn:microsoft.com/office/officeart/2005/8/layout/hList7"/>
    <dgm:cxn modelId="{91B1F736-C074-4D2D-9B2D-7970DDB41316}" type="presParOf" srcId="{CC918C9B-3F21-4E86-9E13-41522C8DFDB7}" destId="{05770CA1-B516-4A5B-9BC1-DB626598FD29}" srcOrd="0" destOrd="0" presId="urn:microsoft.com/office/officeart/2005/8/layout/hList7"/>
    <dgm:cxn modelId="{BFFED621-5ECE-409A-862D-D8EE6F928480}" type="presParOf" srcId="{CC918C9B-3F21-4E86-9E13-41522C8DFDB7}" destId="{E7E75210-E360-4D30-92E5-65A75A174661}" srcOrd="1" destOrd="0" presId="urn:microsoft.com/office/officeart/2005/8/layout/hList7"/>
    <dgm:cxn modelId="{AD74884A-5EB6-443D-A5C5-B158442C1D87}" type="presParOf" srcId="{CC918C9B-3F21-4E86-9E13-41522C8DFDB7}" destId="{FCA8AD91-9761-4DE6-862A-6F9260C1937A}" srcOrd="2" destOrd="0" presId="urn:microsoft.com/office/officeart/2005/8/layout/hList7"/>
    <dgm:cxn modelId="{2B082248-06CC-4A26-ACDF-0686C18A234A}" type="presParOf" srcId="{CC918C9B-3F21-4E86-9E13-41522C8DFDB7}" destId="{9803040B-A896-40CC-AE46-F85CA50FFD6F}" srcOrd="3" destOrd="0" presId="urn:microsoft.com/office/officeart/2005/8/layout/hList7"/>
    <dgm:cxn modelId="{C59476C7-674A-4018-BA53-EC7B44F0E4D1}" type="presParOf" srcId="{8DE3088B-1AF6-4713-BBC2-29C8A598238E}" destId="{D172E911-99BC-4B5A-BA84-96777A3D4E25}" srcOrd="3" destOrd="0" presId="urn:microsoft.com/office/officeart/2005/8/layout/hList7"/>
    <dgm:cxn modelId="{C98D1242-6872-47BA-B63C-FD43FEE2967B}" type="presParOf" srcId="{8DE3088B-1AF6-4713-BBC2-29C8A598238E}" destId="{6E7A8CA5-698E-4315-91D2-50EDE8E18A62}" srcOrd="4" destOrd="0" presId="urn:microsoft.com/office/officeart/2005/8/layout/hList7"/>
    <dgm:cxn modelId="{BC620726-3FF1-4FED-B2CA-56094437E926}" type="presParOf" srcId="{6E7A8CA5-698E-4315-91D2-50EDE8E18A62}" destId="{7C396890-3D40-4638-91C6-FD7029BA7A2E}" srcOrd="0" destOrd="0" presId="urn:microsoft.com/office/officeart/2005/8/layout/hList7"/>
    <dgm:cxn modelId="{4B526EC1-8B98-4ED2-8196-9D2A32DF3A4A}" type="presParOf" srcId="{6E7A8CA5-698E-4315-91D2-50EDE8E18A62}" destId="{A875B16F-09E3-44BD-B8A5-EBA97958236E}" srcOrd="1" destOrd="0" presId="urn:microsoft.com/office/officeart/2005/8/layout/hList7"/>
    <dgm:cxn modelId="{D604B83D-4057-4A29-AAAF-1FE2070E9BDF}" type="presParOf" srcId="{6E7A8CA5-698E-4315-91D2-50EDE8E18A62}" destId="{71A8C42A-58BC-4A48-B5EB-FA50913898DE}" srcOrd="2" destOrd="0" presId="urn:microsoft.com/office/officeart/2005/8/layout/hList7"/>
    <dgm:cxn modelId="{498C249E-9E9B-462D-8CAF-DF03BD7B0AFB}" type="presParOf" srcId="{6E7A8CA5-698E-4315-91D2-50EDE8E18A62}" destId="{19BEA28B-75B9-4A42-BE24-4A64F521C54B}" srcOrd="3" destOrd="0" presId="urn:microsoft.com/office/officeart/2005/8/layout/hList7"/>
    <dgm:cxn modelId="{FB4A943C-382A-493B-8A15-1B8E9267D196}" type="presParOf" srcId="{8DE3088B-1AF6-4713-BBC2-29C8A598238E}" destId="{61714F2E-8F21-4EC5-9B8C-78AF9B35382E}" srcOrd="5" destOrd="0" presId="urn:microsoft.com/office/officeart/2005/8/layout/hList7"/>
    <dgm:cxn modelId="{B558E23A-430A-4B06-B529-6F0889A651D9}" type="presParOf" srcId="{8DE3088B-1AF6-4713-BBC2-29C8A598238E}" destId="{ED4E8AF2-255B-4CB8-92F3-6AB59905B05F}" srcOrd="6" destOrd="0" presId="urn:microsoft.com/office/officeart/2005/8/layout/hList7"/>
    <dgm:cxn modelId="{325A5CDF-A756-4553-BD4C-9AE7F67F92BC}" type="presParOf" srcId="{ED4E8AF2-255B-4CB8-92F3-6AB59905B05F}" destId="{6F2ACCB9-CFEE-41F8-A94F-9A8805042DE2}" srcOrd="0" destOrd="0" presId="urn:microsoft.com/office/officeart/2005/8/layout/hList7"/>
    <dgm:cxn modelId="{C5AF2824-A121-4CAB-AA0C-C884C09B84D9}" type="presParOf" srcId="{ED4E8AF2-255B-4CB8-92F3-6AB59905B05F}" destId="{5F08660D-9CD9-48D4-8659-A71972B03ECE}" srcOrd="1" destOrd="0" presId="urn:microsoft.com/office/officeart/2005/8/layout/hList7"/>
    <dgm:cxn modelId="{8B5B48E2-9E95-4C0E-8D0B-D568436EF2D4}" type="presParOf" srcId="{ED4E8AF2-255B-4CB8-92F3-6AB59905B05F}" destId="{5DF0B06B-7431-437B-9A0B-B324F303CB71}" srcOrd="2" destOrd="0" presId="urn:microsoft.com/office/officeart/2005/8/layout/hList7"/>
    <dgm:cxn modelId="{1B23EF1F-BD54-48BE-8212-D3FF217FA249}" type="presParOf" srcId="{ED4E8AF2-255B-4CB8-92F3-6AB59905B05F}" destId="{59B0D0BA-AE5B-4DA6-9FAE-079F40E048B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C0F408-8BBE-47AE-BEC2-A2554E2D2E1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047FD65-B848-4B39-B256-E3B629A76739}">
      <dgm:prSet phldrT="[Text]"/>
      <dgm:spPr/>
      <dgm:t>
        <a:bodyPr/>
        <a:lstStyle/>
        <a:p>
          <a:r>
            <a:rPr lang="en-GB"/>
            <a:t>Round 1</a:t>
          </a:r>
        </a:p>
      </dgm:t>
    </dgm:pt>
    <dgm:pt modelId="{C5372528-7BBE-4185-8577-1271F91948D9}" type="parTrans" cxnId="{DF06F734-98D2-4DDD-8C10-6144C9511001}">
      <dgm:prSet/>
      <dgm:spPr/>
      <dgm:t>
        <a:bodyPr/>
        <a:lstStyle/>
        <a:p>
          <a:endParaRPr lang="en-GB"/>
        </a:p>
      </dgm:t>
    </dgm:pt>
    <dgm:pt modelId="{FEBD82BF-3C73-4954-8069-05FF78F65910}" type="sibTrans" cxnId="{DF06F734-98D2-4DDD-8C10-6144C9511001}">
      <dgm:prSet/>
      <dgm:spPr/>
      <dgm:t>
        <a:bodyPr/>
        <a:lstStyle/>
        <a:p>
          <a:endParaRPr lang="en-GB"/>
        </a:p>
      </dgm:t>
    </dgm:pt>
    <dgm:pt modelId="{167ABFA7-8433-4E72-93DE-FDE040D6AE7E}">
      <dgm:prSet phldrT="[Text]"/>
      <dgm:spPr/>
      <dgm:t>
        <a:bodyPr/>
        <a:lstStyle/>
        <a:p>
          <a:r>
            <a:rPr lang="en-GB"/>
            <a:t>4c Engineering</a:t>
          </a:r>
        </a:p>
      </dgm:t>
    </dgm:pt>
    <dgm:pt modelId="{602C7EEC-A276-4DBF-BEB6-EA44148692E4}" type="parTrans" cxnId="{0944B9FC-90D9-44FB-BBBA-F90AB4890CD5}">
      <dgm:prSet/>
      <dgm:spPr/>
      <dgm:t>
        <a:bodyPr/>
        <a:lstStyle/>
        <a:p>
          <a:endParaRPr lang="en-GB"/>
        </a:p>
      </dgm:t>
    </dgm:pt>
    <dgm:pt modelId="{BC655D42-DC00-4D0B-AA19-06AA7D3A284C}" type="sibTrans" cxnId="{0944B9FC-90D9-44FB-BBBA-F90AB4890CD5}">
      <dgm:prSet/>
      <dgm:spPr/>
      <dgm:t>
        <a:bodyPr/>
        <a:lstStyle/>
        <a:p>
          <a:endParaRPr lang="en-GB"/>
        </a:p>
      </dgm:t>
    </dgm:pt>
    <dgm:pt modelId="{EC57952D-6EEA-4F5F-A012-2F8BCACC9D35}">
      <dgm:prSet phldrT="[Text]"/>
      <dgm:spPr/>
      <dgm:t>
        <a:bodyPr/>
        <a:lstStyle/>
        <a:p>
          <a:r>
            <a:rPr lang="en-GB"/>
            <a:t>TTI Marine Renewables</a:t>
          </a:r>
        </a:p>
      </dgm:t>
    </dgm:pt>
    <dgm:pt modelId="{C80A5103-2F40-49BF-B3FF-2CD173C47B1D}" type="parTrans" cxnId="{2D742D93-4B0E-4582-8396-B40CD1444D53}">
      <dgm:prSet/>
      <dgm:spPr/>
      <dgm:t>
        <a:bodyPr/>
        <a:lstStyle/>
        <a:p>
          <a:endParaRPr lang="en-GB"/>
        </a:p>
      </dgm:t>
    </dgm:pt>
    <dgm:pt modelId="{3DFF9DEF-5EFB-4938-9750-C16EE8F7A2C9}" type="sibTrans" cxnId="{2D742D93-4B0E-4582-8396-B40CD1444D53}">
      <dgm:prSet/>
      <dgm:spPr/>
      <dgm:t>
        <a:bodyPr/>
        <a:lstStyle/>
        <a:p>
          <a:endParaRPr lang="en-GB"/>
        </a:p>
      </dgm:t>
    </dgm:pt>
    <dgm:pt modelId="{1B7C0B0D-2BBE-4A1E-811C-96882DCFA6F6}">
      <dgm:prSet phldrT="[Text]"/>
      <dgm:spPr/>
      <dgm:t>
        <a:bodyPr/>
        <a:lstStyle/>
        <a:p>
          <a:r>
            <a:rPr lang="en-GB"/>
            <a:t>AWS Ocean Energy</a:t>
          </a:r>
        </a:p>
      </dgm:t>
    </dgm:pt>
    <dgm:pt modelId="{557C456B-4D76-4811-ABDB-E0F64EC3802B}" type="parTrans" cxnId="{AA455825-9115-44BB-9A0F-C3EAE9202297}">
      <dgm:prSet/>
      <dgm:spPr/>
      <dgm:t>
        <a:bodyPr/>
        <a:lstStyle/>
        <a:p>
          <a:endParaRPr lang="en-GB"/>
        </a:p>
      </dgm:t>
    </dgm:pt>
    <dgm:pt modelId="{38CC4BD2-A50A-4426-9A96-C879C6B9BD32}" type="sibTrans" cxnId="{AA455825-9115-44BB-9A0F-C3EAE9202297}">
      <dgm:prSet/>
      <dgm:spPr/>
      <dgm:t>
        <a:bodyPr/>
        <a:lstStyle/>
        <a:p>
          <a:endParaRPr lang="en-GB"/>
        </a:p>
      </dgm:t>
    </dgm:pt>
    <dgm:pt modelId="{9AB0B03C-DEE8-4A6B-A3FF-5AC7A23F73F6}">
      <dgm:prSet phldrT="[Text]"/>
      <dgm:spPr/>
      <dgm:t>
        <a:bodyPr/>
        <a:lstStyle/>
        <a:p>
          <a:r>
            <a:rPr lang="en-GB"/>
            <a:t>Southampton and UTC</a:t>
          </a:r>
        </a:p>
      </dgm:t>
    </dgm:pt>
    <dgm:pt modelId="{864A8105-513C-4956-BD51-674233AD2853}" type="parTrans" cxnId="{D3B59E85-4EBD-447C-AE3F-FE8F8C6BF5C4}">
      <dgm:prSet/>
      <dgm:spPr/>
      <dgm:t>
        <a:bodyPr/>
        <a:lstStyle/>
        <a:p>
          <a:endParaRPr lang="en-GB"/>
        </a:p>
      </dgm:t>
    </dgm:pt>
    <dgm:pt modelId="{4FE600C2-AAC3-4E42-A842-1F9FC0A7E60D}" type="sibTrans" cxnId="{D3B59E85-4EBD-447C-AE3F-FE8F8C6BF5C4}">
      <dgm:prSet/>
      <dgm:spPr/>
      <dgm:t>
        <a:bodyPr/>
        <a:lstStyle/>
        <a:p>
          <a:endParaRPr lang="en-GB"/>
        </a:p>
      </dgm:t>
    </dgm:pt>
    <dgm:pt modelId="{35FC0126-67B9-46E1-8F03-6073F0E9828E}">
      <dgm:prSet phldrT="[Text]"/>
      <dgm:spPr/>
      <dgm:t>
        <a:bodyPr/>
        <a:lstStyle/>
        <a:p>
          <a:r>
            <a:rPr lang="en-GB" err="1"/>
            <a:t>WaveX</a:t>
          </a:r>
          <a:endParaRPr lang="en-GB"/>
        </a:p>
      </dgm:t>
    </dgm:pt>
    <dgm:pt modelId="{F8FE77CE-C8D4-48E7-90B5-BEE99EB63B38}" type="parTrans" cxnId="{8837024F-96BC-4092-9572-E6CBD1517886}">
      <dgm:prSet/>
      <dgm:spPr/>
      <dgm:t>
        <a:bodyPr/>
        <a:lstStyle/>
        <a:p>
          <a:endParaRPr lang="en-GB"/>
        </a:p>
      </dgm:t>
    </dgm:pt>
    <dgm:pt modelId="{163327C9-72E8-414E-AB9C-70F6CBB31D21}" type="sibTrans" cxnId="{8837024F-96BC-4092-9572-E6CBD1517886}">
      <dgm:prSet/>
      <dgm:spPr/>
      <dgm:t>
        <a:bodyPr/>
        <a:lstStyle/>
        <a:p>
          <a:endParaRPr lang="en-GB"/>
        </a:p>
      </dgm:t>
    </dgm:pt>
    <dgm:pt modelId="{0D240CA6-7213-449E-A20B-FE3399942619}" type="pres">
      <dgm:prSet presAssocID="{17C0F408-8BBE-47AE-BEC2-A2554E2D2E1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932E917-BF50-4541-8AD6-84109D439061}" type="pres">
      <dgm:prSet presAssocID="{A047FD65-B848-4B39-B256-E3B629A76739}" presName="root" presStyleCnt="0"/>
      <dgm:spPr/>
    </dgm:pt>
    <dgm:pt modelId="{63749FCC-1548-4A2B-9BC7-966E0F46195A}" type="pres">
      <dgm:prSet presAssocID="{A047FD65-B848-4B39-B256-E3B629A76739}" presName="rootComposite" presStyleCnt="0"/>
      <dgm:spPr/>
    </dgm:pt>
    <dgm:pt modelId="{CBC347C7-CDBB-4B79-ACE8-6DEEE40ECF64}" type="pres">
      <dgm:prSet presAssocID="{A047FD65-B848-4B39-B256-E3B629A76739}" presName="rootText" presStyleLbl="node1" presStyleIdx="0" presStyleCnt="1"/>
      <dgm:spPr/>
    </dgm:pt>
    <dgm:pt modelId="{C79F62C5-36A0-4ECA-A74D-9BD2518BB061}" type="pres">
      <dgm:prSet presAssocID="{A047FD65-B848-4B39-B256-E3B629A76739}" presName="rootConnector" presStyleLbl="node1" presStyleIdx="0" presStyleCnt="1"/>
      <dgm:spPr/>
    </dgm:pt>
    <dgm:pt modelId="{AB9E669E-C98F-4158-A2DB-95E473705E0A}" type="pres">
      <dgm:prSet presAssocID="{A047FD65-B848-4B39-B256-E3B629A76739}" presName="childShape" presStyleCnt="0"/>
      <dgm:spPr/>
    </dgm:pt>
    <dgm:pt modelId="{FB364019-68AE-4C09-AD12-F0BB102DD14D}" type="pres">
      <dgm:prSet presAssocID="{602C7EEC-A276-4DBF-BEB6-EA44148692E4}" presName="Name13" presStyleLbl="parChTrans1D2" presStyleIdx="0" presStyleCnt="5"/>
      <dgm:spPr/>
    </dgm:pt>
    <dgm:pt modelId="{41DACC7B-38C2-47FD-940A-C3BE71F3E3DF}" type="pres">
      <dgm:prSet presAssocID="{167ABFA7-8433-4E72-93DE-FDE040D6AE7E}" presName="childText" presStyleLbl="bgAcc1" presStyleIdx="0" presStyleCnt="5">
        <dgm:presLayoutVars>
          <dgm:bulletEnabled val="1"/>
        </dgm:presLayoutVars>
      </dgm:prSet>
      <dgm:spPr/>
    </dgm:pt>
    <dgm:pt modelId="{0178AC80-0CEE-4211-9DAC-D208349EBFA6}" type="pres">
      <dgm:prSet presAssocID="{557C456B-4D76-4811-ABDB-E0F64EC3802B}" presName="Name13" presStyleLbl="parChTrans1D2" presStyleIdx="1" presStyleCnt="5"/>
      <dgm:spPr/>
    </dgm:pt>
    <dgm:pt modelId="{93385564-618C-4236-B829-BF4DE202A54D}" type="pres">
      <dgm:prSet presAssocID="{1B7C0B0D-2BBE-4A1E-811C-96882DCFA6F6}" presName="childText" presStyleLbl="bgAcc1" presStyleIdx="1" presStyleCnt="5">
        <dgm:presLayoutVars>
          <dgm:bulletEnabled val="1"/>
        </dgm:presLayoutVars>
      </dgm:prSet>
      <dgm:spPr/>
    </dgm:pt>
    <dgm:pt modelId="{67BBFB93-CD08-4662-9CD8-D711E7841CD1}" type="pres">
      <dgm:prSet presAssocID="{C80A5103-2F40-49BF-B3FF-2CD173C47B1D}" presName="Name13" presStyleLbl="parChTrans1D2" presStyleIdx="2" presStyleCnt="5"/>
      <dgm:spPr/>
    </dgm:pt>
    <dgm:pt modelId="{35BE438C-6078-4E0E-ADD6-9FAFE0C06CFD}" type="pres">
      <dgm:prSet presAssocID="{EC57952D-6EEA-4F5F-A012-2F8BCACC9D35}" presName="childText" presStyleLbl="bgAcc1" presStyleIdx="2" presStyleCnt="5">
        <dgm:presLayoutVars>
          <dgm:bulletEnabled val="1"/>
        </dgm:presLayoutVars>
      </dgm:prSet>
      <dgm:spPr/>
    </dgm:pt>
    <dgm:pt modelId="{94452A67-F06F-4241-A423-5955475D4F50}" type="pres">
      <dgm:prSet presAssocID="{864A8105-513C-4956-BD51-674233AD2853}" presName="Name13" presStyleLbl="parChTrans1D2" presStyleIdx="3" presStyleCnt="5"/>
      <dgm:spPr/>
    </dgm:pt>
    <dgm:pt modelId="{9DFB22FD-9188-4594-81C7-F7E13BC1415E}" type="pres">
      <dgm:prSet presAssocID="{9AB0B03C-DEE8-4A6B-A3FF-5AC7A23F73F6}" presName="childText" presStyleLbl="bgAcc1" presStyleIdx="3" presStyleCnt="5">
        <dgm:presLayoutVars>
          <dgm:bulletEnabled val="1"/>
        </dgm:presLayoutVars>
      </dgm:prSet>
      <dgm:spPr/>
    </dgm:pt>
    <dgm:pt modelId="{0B1E736C-B084-42F5-9D3D-4A3A9AEAAD57}" type="pres">
      <dgm:prSet presAssocID="{F8FE77CE-C8D4-48E7-90B5-BEE99EB63B38}" presName="Name13" presStyleLbl="parChTrans1D2" presStyleIdx="4" presStyleCnt="5"/>
      <dgm:spPr/>
    </dgm:pt>
    <dgm:pt modelId="{D069E8D8-48DA-4FC6-9870-B6682B8024CC}" type="pres">
      <dgm:prSet presAssocID="{35FC0126-67B9-46E1-8F03-6073F0E9828E}" presName="childText" presStyleLbl="bgAcc1" presStyleIdx="4" presStyleCnt="5">
        <dgm:presLayoutVars>
          <dgm:bulletEnabled val="1"/>
        </dgm:presLayoutVars>
      </dgm:prSet>
      <dgm:spPr/>
    </dgm:pt>
  </dgm:ptLst>
  <dgm:cxnLst>
    <dgm:cxn modelId="{202CD01A-1999-46EF-9A61-DDA8A106A700}" type="presOf" srcId="{167ABFA7-8433-4E72-93DE-FDE040D6AE7E}" destId="{41DACC7B-38C2-47FD-940A-C3BE71F3E3DF}" srcOrd="0" destOrd="0" presId="urn:microsoft.com/office/officeart/2005/8/layout/hierarchy3"/>
    <dgm:cxn modelId="{AA455825-9115-44BB-9A0F-C3EAE9202297}" srcId="{A047FD65-B848-4B39-B256-E3B629A76739}" destId="{1B7C0B0D-2BBE-4A1E-811C-96882DCFA6F6}" srcOrd="1" destOrd="0" parTransId="{557C456B-4D76-4811-ABDB-E0F64EC3802B}" sibTransId="{38CC4BD2-A50A-4426-9A96-C879C6B9BD32}"/>
    <dgm:cxn modelId="{34EABF25-B892-4A04-A92F-D7EE7F1BA23D}" type="presOf" srcId="{A047FD65-B848-4B39-B256-E3B629A76739}" destId="{CBC347C7-CDBB-4B79-ACE8-6DEEE40ECF64}" srcOrd="0" destOrd="0" presId="urn:microsoft.com/office/officeart/2005/8/layout/hierarchy3"/>
    <dgm:cxn modelId="{58A4082A-0DC0-4348-A58E-A92252B039E5}" type="presOf" srcId="{9AB0B03C-DEE8-4A6B-A3FF-5AC7A23F73F6}" destId="{9DFB22FD-9188-4594-81C7-F7E13BC1415E}" srcOrd="0" destOrd="0" presId="urn:microsoft.com/office/officeart/2005/8/layout/hierarchy3"/>
    <dgm:cxn modelId="{775B8B2C-B338-4D0B-98FC-1F4305AB5417}" type="presOf" srcId="{EC57952D-6EEA-4F5F-A012-2F8BCACC9D35}" destId="{35BE438C-6078-4E0E-ADD6-9FAFE0C06CFD}" srcOrd="0" destOrd="0" presId="urn:microsoft.com/office/officeart/2005/8/layout/hierarchy3"/>
    <dgm:cxn modelId="{DE33C12C-99D0-4220-B7DC-9C33817D1550}" type="presOf" srcId="{F8FE77CE-C8D4-48E7-90B5-BEE99EB63B38}" destId="{0B1E736C-B084-42F5-9D3D-4A3A9AEAAD57}" srcOrd="0" destOrd="0" presId="urn:microsoft.com/office/officeart/2005/8/layout/hierarchy3"/>
    <dgm:cxn modelId="{DF06F734-98D2-4DDD-8C10-6144C9511001}" srcId="{17C0F408-8BBE-47AE-BEC2-A2554E2D2E1F}" destId="{A047FD65-B848-4B39-B256-E3B629A76739}" srcOrd="0" destOrd="0" parTransId="{C5372528-7BBE-4185-8577-1271F91948D9}" sibTransId="{FEBD82BF-3C73-4954-8069-05FF78F65910}"/>
    <dgm:cxn modelId="{8837024F-96BC-4092-9572-E6CBD1517886}" srcId="{A047FD65-B848-4B39-B256-E3B629A76739}" destId="{35FC0126-67B9-46E1-8F03-6073F0E9828E}" srcOrd="4" destOrd="0" parTransId="{F8FE77CE-C8D4-48E7-90B5-BEE99EB63B38}" sibTransId="{163327C9-72E8-414E-AB9C-70F6CBB31D21}"/>
    <dgm:cxn modelId="{C3BAF453-4247-47EC-A93B-D2D896A956F8}" type="presOf" srcId="{557C456B-4D76-4811-ABDB-E0F64EC3802B}" destId="{0178AC80-0CEE-4211-9DAC-D208349EBFA6}" srcOrd="0" destOrd="0" presId="urn:microsoft.com/office/officeart/2005/8/layout/hierarchy3"/>
    <dgm:cxn modelId="{FBA7EA5F-A155-40CF-93E6-E30FE4FE9862}" type="presOf" srcId="{A047FD65-B848-4B39-B256-E3B629A76739}" destId="{C79F62C5-36A0-4ECA-A74D-9BD2518BB061}" srcOrd="1" destOrd="0" presId="urn:microsoft.com/office/officeart/2005/8/layout/hierarchy3"/>
    <dgm:cxn modelId="{FB300279-605F-4FCE-91A2-8A57E38C7896}" type="presOf" srcId="{602C7EEC-A276-4DBF-BEB6-EA44148692E4}" destId="{FB364019-68AE-4C09-AD12-F0BB102DD14D}" srcOrd="0" destOrd="0" presId="urn:microsoft.com/office/officeart/2005/8/layout/hierarchy3"/>
    <dgm:cxn modelId="{D3B59E85-4EBD-447C-AE3F-FE8F8C6BF5C4}" srcId="{A047FD65-B848-4B39-B256-E3B629A76739}" destId="{9AB0B03C-DEE8-4A6B-A3FF-5AC7A23F73F6}" srcOrd="3" destOrd="0" parTransId="{864A8105-513C-4956-BD51-674233AD2853}" sibTransId="{4FE600C2-AAC3-4E42-A842-1F9FC0A7E60D}"/>
    <dgm:cxn modelId="{9B8C2891-815D-4ED4-8385-CA92396F0F6A}" type="presOf" srcId="{1B7C0B0D-2BBE-4A1E-811C-96882DCFA6F6}" destId="{93385564-618C-4236-B829-BF4DE202A54D}" srcOrd="0" destOrd="0" presId="urn:microsoft.com/office/officeart/2005/8/layout/hierarchy3"/>
    <dgm:cxn modelId="{E8D28991-F62A-4E40-864C-EE948D89AFFA}" type="presOf" srcId="{35FC0126-67B9-46E1-8F03-6073F0E9828E}" destId="{D069E8D8-48DA-4FC6-9870-B6682B8024CC}" srcOrd="0" destOrd="0" presId="urn:microsoft.com/office/officeart/2005/8/layout/hierarchy3"/>
    <dgm:cxn modelId="{2D742D93-4B0E-4582-8396-B40CD1444D53}" srcId="{A047FD65-B848-4B39-B256-E3B629A76739}" destId="{EC57952D-6EEA-4F5F-A012-2F8BCACC9D35}" srcOrd="2" destOrd="0" parTransId="{C80A5103-2F40-49BF-B3FF-2CD173C47B1D}" sibTransId="{3DFF9DEF-5EFB-4938-9750-C16EE8F7A2C9}"/>
    <dgm:cxn modelId="{4CFE2296-A895-491B-8435-548DF444CED0}" type="presOf" srcId="{864A8105-513C-4956-BD51-674233AD2853}" destId="{94452A67-F06F-4241-A423-5955475D4F50}" srcOrd="0" destOrd="0" presId="urn:microsoft.com/office/officeart/2005/8/layout/hierarchy3"/>
    <dgm:cxn modelId="{DE6027AC-AC43-4786-8E3F-47AB0C93E586}" type="presOf" srcId="{C80A5103-2F40-49BF-B3FF-2CD173C47B1D}" destId="{67BBFB93-CD08-4662-9CD8-D711E7841CD1}" srcOrd="0" destOrd="0" presId="urn:microsoft.com/office/officeart/2005/8/layout/hierarchy3"/>
    <dgm:cxn modelId="{120070D5-7DFC-4068-94C7-C0DF08BE7E45}" type="presOf" srcId="{17C0F408-8BBE-47AE-BEC2-A2554E2D2E1F}" destId="{0D240CA6-7213-449E-A20B-FE3399942619}" srcOrd="0" destOrd="0" presId="urn:microsoft.com/office/officeart/2005/8/layout/hierarchy3"/>
    <dgm:cxn modelId="{0944B9FC-90D9-44FB-BBBA-F90AB4890CD5}" srcId="{A047FD65-B848-4B39-B256-E3B629A76739}" destId="{167ABFA7-8433-4E72-93DE-FDE040D6AE7E}" srcOrd="0" destOrd="0" parTransId="{602C7EEC-A276-4DBF-BEB6-EA44148692E4}" sibTransId="{BC655D42-DC00-4D0B-AA19-06AA7D3A284C}"/>
    <dgm:cxn modelId="{CBFE087C-EEF6-465C-89B3-9FDE01F94930}" type="presParOf" srcId="{0D240CA6-7213-449E-A20B-FE3399942619}" destId="{E932E917-BF50-4541-8AD6-84109D439061}" srcOrd="0" destOrd="0" presId="urn:microsoft.com/office/officeart/2005/8/layout/hierarchy3"/>
    <dgm:cxn modelId="{220292FD-9A8F-4B0E-A1BB-70398CC8D8A2}" type="presParOf" srcId="{E932E917-BF50-4541-8AD6-84109D439061}" destId="{63749FCC-1548-4A2B-9BC7-966E0F46195A}" srcOrd="0" destOrd="0" presId="urn:microsoft.com/office/officeart/2005/8/layout/hierarchy3"/>
    <dgm:cxn modelId="{9DC447FD-4C6C-4175-8A08-2D6F9A9776D2}" type="presParOf" srcId="{63749FCC-1548-4A2B-9BC7-966E0F46195A}" destId="{CBC347C7-CDBB-4B79-ACE8-6DEEE40ECF64}" srcOrd="0" destOrd="0" presId="urn:microsoft.com/office/officeart/2005/8/layout/hierarchy3"/>
    <dgm:cxn modelId="{5532BAF3-CD35-45E6-9191-F3C9343A96C9}" type="presParOf" srcId="{63749FCC-1548-4A2B-9BC7-966E0F46195A}" destId="{C79F62C5-36A0-4ECA-A74D-9BD2518BB061}" srcOrd="1" destOrd="0" presId="urn:microsoft.com/office/officeart/2005/8/layout/hierarchy3"/>
    <dgm:cxn modelId="{39E0D7E4-4460-4DAC-9493-BB70BFEDC135}" type="presParOf" srcId="{E932E917-BF50-4541-8AD6-84109D439061}" destId="{AB9E669E-C98F-4158-A2DB-95E473705E0A}" srcOrd="1" destOrd="0" presId="urn:microsoft.com/office/officeart/2005/8/layout/hierarchy3"/>
    <dgm:cxn modelId="{623E2823-8520-4BD5-B2EF-E65B937E7ED7}" type="presParOf" srcId="{AB9E669E-C98F-4158-A2DB-95E473705E0A}" destId="{FB364019-68AE-4C09-AD12-F0BB102DD14D}" srcOrd="0" destOrd="0" presId="urn:microsoft.com/office/officeart/2005/8/layout/hierarchy3"/>
    <dgm:cxn modelId="{44685E6E-FC56-4637-AAF6-E3EF76760559}" type="presParOf" srcId="{AB9E669E-C98F-4158-A2DB-95E473705E0A}" destId="{41DACC7B-38C2-47FD-940A-C3BE71F3E3DF}" srcOrd="1" destOrd="0" presId="urn:microsoft.com/office/officeart/2005/8/layout/hierarchy3"/>
    <dgm:cxn modelId="{6DB318E8-7A58-4403-8589-8B09C9E98B19}" type="presParOf" srcId="{AB9E669E-C98F-4158-A2DB-95E473705E0A}" destId="{0178AC80-0CEE-4211-9DAC-D208349EBFA6}" srcOrd="2" destOrd="0" presId="urn:microsoft.com/office/officeart/2005/8/layout/hierarchy3"/>
    <dgm:cxn modelId="{3967C4E4-8DEC-416A-9D14-703477021CA2}" type="presParOf" srcId="{AB9E669E-C98F-4158-A2DB-95E473705E0A}" destId="{93385564-618C-4236-B829-BF4DE202A54D}" srcOrd="3" destOrd="0" presId="urn:microsoft.com/office/officeart/2005/8/layout/hierarchy3"/>
    <dgm:cxn modelId="{D8CDB146-2AE1-4A8D-BCE3-3B87B8B9A63C}" type="presParOf" srcId="{AB9E669E-C98F-4158-A2DB-95E473705E0A}" destId="{67BBFB93-CD08-4662-9CD8-D711E7841CD1}" srcOrd="4" destOrd="0" presId="urn:microsoft.com/office/officeart/2005/8/layout/hierarchy3"/>
    <dgm:cxn modelId="{820486B0-A3A9-4DFC-B041-3166DD56FAAA}" type="presParOf" srcId="{AB9E669E-C98F-4158-A2DB-95E473705E0A}" destId="{35BE438C-6078-4E0E-ADD6-9FAFE0C06CFD}" srcOrd="5" destOrd="0" presId="urn:microsoft.com/office/officeart/2005/8/layout/hierarchy3"/>
    <dgm:cxn modelId="{A80ED4D6-EB28-4CAE-AE8D-A3114120102A}" type="presParOf" srcId="{AB9E669E-C98F-4158-A2DB-95E473705E0A}" destId="{94452A67-F06F-4241-A423-5955475D4F50}" srcOrd="6" destOrd="0" presId="urn:microsoft.com/office/officeart/2005/8/layout/hierarchy3"/>
    <dgm:cxn modelId="{D8A3B9C1-617D-4A15-A124-28A3989F428E}" type="presParOf" srcId="{AB9E669E-C98F-4158-A2DB-95E473705E0A}" destId="{9DFB22FD-9188-4594-81C7-F7E13BC1415E}" srcOrd="7" destOrd="0" presId="urn:microsoft.com/office/officeart/2005/8/layout/hierarchy3"/>
    <dgm:cxn modelId="{CEA71F3E-8537-416C-A833-139736644E31}" type="presParOf" srcId="{AB9E669E-C98F-4158-A2DB-95E473705E0A}" destId="{0B1E736C-B084-42F5-9D3D-4A3A9AEAAD57}" srcOrd="8" destOrd="0" presId="urn:microsoft.com/office/officeart/2005/8/layout/hierarchy3"/>
    <dgm:cxn modelId="{46738803-3BFE-4DE8-9496-81EEE6DFF0E6}" type="presParOf" srcId="{AB9E669E-C98F-4158-A2DB-95E473705E0A}" destId="{D069E8D8-48DA-4FC6-9870-B6682B8024CC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C0F408-8BBE-47AE-BEC2-A2554E2D2E1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047FD65-B848-4B39-B256-E3B629A76739}">
      <dgm:prSet phldrT="[Text]"/>
      <dgm:spPr/>
      <dgm:t>
        <a:bodyPr/>
        <a:lstStyle/>
        <a:p>
          <a:r>
            <a:rPr lang="en-GB"/>
            <a:t>Round 2</a:t>
          </a:r>
        </a:p>
      </dgm:t>
    </dgm:pt>
    <dgm:pt modelId="{C5372528-7BBE-4185-8577-1271F91948D9}" type="parTrans" cxnId="{DF06F734-98D2-4DDD-8C10-6144C9511001}">
      <dgm:prSet/>
      <dgm:spPr/>
      <dgm:t>
        <a:bodyPr/>
        <a:lstStyle/>
        <a:p>
          <a:endParaRPr lang="en-GB"/>
        </a:p>
      </dgm:t>
    </dgm:pt>
    <dgm:pt modelId="{FEBD82BF-3C73-4954-8069-05FF78F65910}" type="sibTrans" cxnId="{DF06F734-98D2-4DDD-8C10-6144C9511001}">
      <dgm:prSet/>
      <dgm:spPr/>
      <dgm:t>
        <a:bodyPr/>
        <a:lstStyle/>
        <a:p>
          <a:endParaRPr lang="en-GB"/>
        </a:p>
      </dgm:t>
    </dgm:pt>
    <dgm:pt modelId="{167ABFA7-8433-4E72-93DE-FDE040D6AE7E}">
      <dgm:prSet phldrT="[Text]"/>
      <dgm:spPr/>
      <dgm:t>
        <a:bodyPr/>
        <a:lstStyle/>
        <a:p>
          <a:r>
            <a:rPr lang="en-GB"/>
            <a:t>4c Engineering</a:t>
          </a:r>
        </a:p>
      </dgm:t>
    </dgm:pt>
    <dgm:pt modelId="{602C7EEC-A276-4DBF-BEB6-EA44148692E4}" type="parTrans" cxnId="{0944B9FC-90D9-44FB-BBBA-F90AB4890CD5}">
      <dgm:prSet/>
      <dgm:spPr/>
      <dgm:t>
        <a:bodyPr/>
        <a:lstStyle/>
        <a:p>
          <a:endParaRPr lang="en-GB"/>
        </a:p>
      </dgm:t>
    </dgm:pt>
    <dgm:pt modelId="{BC655D42-DC00-4D0B-AA19-06AA7D3A284C}" type="sibTrans" cxnId="{0944B9FC-90D9-44FB-BBBA-F90AB4890CD5}">
      <dgm:prSet/>
      <dgm:spPr/>
      <dgm:t>
        <a:bodyPr/>
        <a:lstStyle/>
        <a:p>
          <a:endParaRPr lang="en-GB"/>
        </a:p>
      </dgm:t>
    </dgm:pt>
    <dgm:pt modelId="{C381201B-F811-4983-BB16-0F2F046F3004}">
      <dgm:prSet phldrT="[Text]"/>
      <dgm:spPr/>
      <dgm:t>
        <a:bodyPr/>
        <a:lstStyle/>
        <a:p>
          <a:r>
            <a:rPr lang="en-GB"/>
            <a:t>TTI Marine Renewables</a:t>
          </a:r>
        </a:p>
      </dgm:t>
    </dgm:pt>
    <dgm:pt modelId="{D845F27C-FD24-4F0D-A35A-A1261DAA7563}" type="parTrans" cxnId="{7E58B1B1-89A0-44D8-A5E3-65A2408D0FD9}">
      <dgm:prSet/>
      <dgm:spPr/>
      <dgm:t>
        <a:bodyPr/>
        <a:lstStyle/>
        <a:p>
          <a:endParaRPr lang="en-GB"/>
        </a:p>
      </dgm:t>
    </dgm:pt>
    <dgm:pt modelId="{4B689D80-B05E-4EB9-9B28-99D938435A88}" type="sibTrans" cxnId="{7E58B1B1-89A0-44D8-A5E3-65A2408D0FD9}">
      <dgm:prSet/>
      <dgm:spPr/>
      <dgm:t>
        <a:bodyPr/>
        <a:lstStyle/>
        <a:p>
          <a:endParaRPr lang="en-GB"/>
        </a:p>
      </dgm:t>
    </dgm:pt>
    <dgm:pt modelId="{0D240CA6-7213-449E-A20B-FE3399942619}" type="pres">
      <dgm:prSet presAssocID="{17C0F408-8BBE-47AE-BEC2-A2554E2D2E1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932E917-BF50-4541-8AD6-84109D439061}" type="pres">
      <dgm:prSet presAssocID="{A047FD65-B848-4B39-B256-E3B629A76739}" presName="root" presStyleCnt="0"/>
      <dgm:spPr/>
    </dgm:pt>
    <dgm:pt modelId="{63749FCC-1548-4A2B-9BC7-966E0F46195A}" type="pres">
      <dgm:prSet presAssocID="{A047FD65-B848-4B39-B256-E3B629A76739}" presName="rootComposite" presStyleCnt="0"/>
      <dgm:spPr/>
    </dgm:pt>
    <dgm:pt modelId="{CBC347C7-CDBB-4B79-ACE8-6DEEE40ECF64}" type="pres">
      <dgm:prSet presAssocID="{A047FD65-B848-4B39-B256-E3B629A76739}" presName="rootText" presStyleLbl="node1" presStyleIdx="0" presStyleCnt="1"/>
      <dgm:spPr/>
    </dgm:pt>
    <dgm:pt modelId="{C79F62C5-36A0-4ECA-A74D-9BD2518BB061}" type="pres">
      <dgm:prSet presAssocID="{A047FD65-B848-4B39-B256-E3B629A76739}" presName="rootConnector" presStyleLbl="node1" presStyleIdx="0" presStyleCnt="1"/>
      <dgm:spPr/>
    </dgm:pt>
    <dgm:pt modelId="{AB9E669E-C98F-4158-A2DB-95E473705E0A}" type="pres">
      <dgm:prSet presAssocID="{A047FD65-B848-4B39-B256-E3B629A76739}" presName="childShape" presStyleCnt="0"/>
      <dgm:spPr/>
    </dgm:pt>
    <dgm:pt modelId="{FB364019-68AE-4C09-AD12-F0BB102DD14D}" type="pres">
      <dgm:prSet presAssocID="{602C7EEC-A276-4DBF-BEB6-EA44148692E4}" presName="Name13" presStyleLbl="parChTrans1D2" presStyleIdx="0" presStyleCnt="2"/>
      <dgm:spPr/>
    </dgm:pt>
    <dgm:pt modelId="{41DACC7B-38C2-47FD-940A-C3BE71F3E3DF}" type="pres">
      <dgm:prSet presAssocID="{167ABFA7-8433-4E72-93DE-FDE040D6AE7E}" presName="childText" presStyleLbl="bgAcc1" presStyleIdx="0" presStyleCnt="2">
        <dgm:presLayoutVars>
          <dgm:bulletEnabled val="1"/>
        </dgm:presLayoutVars>
      </dgm:prSet>
      <dgm:spPr/>
    </dgm:pt>
    <dgm:pt modelId="{B47F717A-3D75-4D11-B452-37F984C28368}" type="pres">
      <dgm:prSet presAssocID="{D845F27C-FD24-4F0D-A35A-A1261DAA7563}" presName="Name13" presStyleLbl="parChTrans1D2" presStyleIdx="1" presStyleCnt="2"/>
      <dgm:spPr/>
    </dgm:pt>
    <dgm:pt modelId="{318A4DDE-ECD0-4DD1-82AA-93D0EDE47466}" type="pres">
      <dgm:prSet presAssocID="{C381201B-F811-4983-BB16-0F2F046F3004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B9853E09-9FCC-434C-A643-9554B35DC03A}" type="presOf" srcId="{C381201B-F811-4983-BB16-0F2F046F3004}" destId="{318A4DDE-ECD0-4DD1-82AA-93D0EDE47466}" srcOrd="0" destOrd="0" presId="urn:microsoft.com/office/officeart/2005/8/layout/hierarchy3"/>
    <dgm:cxn modelId="{202CD01A-1999-46EF-9A61-DDA8A106A700}" type="presOf" srcId="{167ABFA7-8433-4E72-93DE-FDE040D6AE7E}" destId="{41DACC7B-38C2-47FD-940A-C3BE71F3E3DF}" srcOrd="0" destOrd="0" presId="urn:microsoft.com/office/officeart/2005/8/layout/hierarchy3"/>
    <dgm:cxn modelId="{34EABF25-B892-4A04-A92F-D7EE7F1BA23D}" type="presOf" srcId="{A047FD65-B848-4B39-B256-E3B629A76739}" destId="{CBC347C7-CDBB-4B79-ACE8-6DEEE40ECF64}" srcOrd="0" destOrd="0" presId="urn:microsoft.com/office/officeart/2005/8/layout/hierarchy3"/>
    <dgm:cxn modelId="{DF06F734-98D2-4DDD-8C10-6144C9511001}" srcId="{17C0F408-8BBE-47AE-BEC2-A2554E2D2E1F}" destId="{A047FD65-B848-4B39-B256-E3B629A76739}" srcOrd="0" destOrd="0" parTransId="{C5372528-7BBE-4185-8577-1271F91948D9}" sibTransId="{FEBD82BF-3C73-4954-8069-05FF78F65910}"/>
    <dgm:cxn modelId="{33DE273D-CCD1-4FD3-831A-30D6A9336766}" type="presOf" srcId="{D845F27C-FD24-4F0D-A35A-A1261DAA7563}" destId="{B47F717A-3D75-4D11-B452-37F984C28368}" srcOrd="0" destOrd="0" presId="urn:microsoft.com/office/officeart/2005/8/layout/hierarchy3"/>
    <dgm:cxn modelId="{FBA7EA5F-A155-40CF-93E6-E30FE4FE9862}" type="presOf" srcId="{A047FD65-B848-4B39-B256-E3B629A76739}" destId="{C79F62C5-36A0-4ECA-A74D-9BD2518BB061}" srcOrd="1" destOrd="0" presId="urn:microsoft.com/office/officeart/2005/8/layout/hierarchy3"/>
    <dgm:cxn modelId="{FB300279-605F-4FCE-91A2-8A57E38C7896}" type="presOf" srcId="{602C7EEC-A276-4DBF-BEB6-EA44148692E4}" destId="{FB364019-68AE-4C09-AD12-F0BB102DD14D}" srcOrd="0" destOrd="0" presId="urn:microsoft.com/office/officeart/2005/8/layout/hierarchy3"/>
    <dgm:cxn modelId="{7E58B1B1-89A0-44D8-A5E3-65A2408D0FD9}" srcId="{A047FD65-B848-4B39-B256-E3B629A76739}" destId="{C381201B-F811-4983-BB16-0F2F046F3004}" srcOrd="1" destOrd="0" parTransId="{D845F27C-FD24-4F0D-A35A-A1261DAA7563}" sibTransId="{4B689D80-B05E-4EB9-9B28-99D938435A88}"/>
    <dgm:cxn modelId="{120070D5-7DFC-4068-94C7-C0DF08BE7E45}" type="presOf" srcId="{17C0F408-8BBE-47AE-BEC2-A2554E2D2E1F}" destId="{0D240CA6-7213-449E-A20B-FE3399942619}" srcOrd="0" destOrd="0" presId="urn:microsoft.com/office/officeart/2005/8/layout/hierarchy3"/>
    <dgm:cxn modelId="{0944B9FC-90D9-44FB-BBBA-F90AB4890CD5}" srcId="{A047FD65-B848-4B39-B256-E3B629A76739}" destId="{167ABFA7-8433-4E72-93DE-FDE040D6AE7E}" srcOrd="0" destOrd="0" parTransId="{602C7EEC-A276-4DBF-BEB6-EA44148692E4}" sibTransId="{BC655D42-DC00-4D0B-AA19-06AA7D3A284C}"/>
    <dgm:cxn modelId="{CBFE087C-EEF6-465C-89B3-9FDE01F94930}" type="presParOf" srcId="{0D240CA6-7213-449E-A20B-FE3399942619}" destId="{E932E917-BF50-4541-8AD6-84109D439061}" srcOrd="0" destOrd="0" presId="urn:microsoft.com/office/officeart/2005/8/layout/hierarchy3"/>
    <dgm:cxn modelId="{220292FD-9A8F-4B0E-A1BB-70398CC8D8A2}" type="presParOf" srcId="{E932E917-BF50-4541-8AD6-84109D439061}" destId="{63749FCC-1548-4A2B-9BC7-966E0F46195A}" srcOrd="0" destOrd="0" presId="urn:microsoft.com/office/officeart/2005/8/layout/hierarchy3"/>
    <dgm:cxn modelId="{9DC447FD-4C6C-4175-8A08-2D6F9A9776D2}" type="presParOf" srcId="{63749FCC-1548-4A2B-9BC7-966E0F46195A}" destId="{CBC347C7-CDBB-4B79-ACE8-6DEEE40ECF64}" srcOrd="0" destOrd="0" presId="urn:microsoft.com/office/officeart/2005/8/layout/hierarchy3"/>
    <dgm:cxn modelId="{5532BAF3-CD35-45E6-9191-F3C9343A96C9}" type="presParOf" srcId="{63749FCC-1548-4A2B-9BC7-966E0F46195A}" destId="{C79F62C5-36A0-4ECA-A74D-9BD2518BB061}" srcOrd="1" destOrd="0" presId="urn:microsoft.com/office/officeart/2005/8/layout/hierarchy3"/>
    <dgm:cxn modelId="{39E0D7E4-4460-4DAC-9493-BB70BFEDC135}" type="presParOf" srcId="{E932E917-BF50-4541-8AD6-84109D439061}" destId="{AB9E669E-C98F-4158-A2DB-95E473705E0A}" srcOrd="1" destOrd="0" presId="urn:microsoft.com/office/officeart/2005/8/layout/hierarchy3"/>
    <dgm:cxn modelId="{623E2823-8520-4BD5-B2EF-E65B937E7ED7}" type="presParOf" srcId="{AB9E669E-C98F-4158-A2DB-95E473705E0A}" destId="{FB364019-68AE-4C09-AD12-F0BB102DD14D}" srcOrd="0" destOrd="0" presId="urn:microsoft.com/office/officeart/2005/8/layout/hierarchy3"/>
    <dgm:cxn modelId="{44685E6E-FC56-4637-AAF6-E3EF76760559}" type="presParOf" srcId="{AB9E669E-C98F-4158-A2DB-95E473705E0A}" destId="{41DACC7B-38C2-47FD-940A-C3BE71F3E3DF}" srcOrd="1" destOrd="0" presId="urn:microsoft.com/office/officeart/2005/8/layout/hierarchy3"/>
    <dgm:cxn modelId="{2F405A1D-9857-4791-BDA4-5F91D54FFA8C}" type="presParOf" srcId="{AB9E669E-C98F-4158-A2DB-95E473705E0A}" destId="{B47F717A-3D75-4D11-B452-37F984C28368}" srcOrd="2" destOrd="0" presId="urn:microsoft.com/office/officeart/2005/8/layout/hierarchy3"/>
    <dgm:cxn modelId="{469A7D2B-DD89-4800-9CBF-47495548D772}" type="presParOf" srcId="{AB9E669E-C98F-4158-A2DB-95E473705E0A}" destId="{318A4DDE-ECD0-4DD1-82AA-93D0EDE4746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C0F408-8BBE-47AE-BEC2-A2554E2D2E1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047FD65-B848-4B39-B256-E3B629A76739}">
      <dgm:prSet phldrT="[Text]"/>
      <dgm:spPr/>
      <dgm:t>
        <a:bodyPr/>
        <a:lstStyle/>
        <a:p>
          <a:r>
            <a:rPr lang="en-GB"/>
            <a:t>R&amp;D Projects</a:t>
          </a:r>
        </a:p>
      </dgm:t>
    </dgm:pt>
    <dgm:pt modelId="{C5372528-7BBE-4185-8577-1271F91948D9}" type="parTrans" cxnId="{DF06F734-98D2-4DDD-8C10-6144C9511001}">
      <dgm:prSet/>
      <dgm:spPr/>
      <dgm:t>
        <a:bodyPr/>
        <a:lstStyle/>
        <a:p>
          <a:endParaRPr lang="en-GB"/>
        </a:p>
      </dgm:t>
    </dgm:pt>
    <dgm:pt modelId="{FEBD82BF-3C73-4954-8069-05FF78F65910}" type="sibTrans" cxnId="{DF06F734-98D2-4DDD-8C10-6144C9511001}">
      <dgm:prSet/>
      <dgm:spPr/>
      <dgm:t>
        <a:bodyPr/>
        <a:lstStyle/>
        <a:p>
          <a:endParaRPr lang="en-GB"/>
        </a:p>
      </dgm:t>
    </dgm:pt>
    <dgm:pt modelId="{167ABFA7-8433-4E72-93DE-FDE040D6AE7E}">
      <dgm:prSet phldrT="[Text]"/>
      <dgm:spPr/>
      <dgm:t>
        <a:bodyPr/>
        <a:lstStyle/>
        <a:p>
          <a:r>
            <a:rPr lang="en-GB"/>
            <a:t>Origami DFG</a:t>
          </a:r>
        </a:p>
      </dgm:t>
    </dgm:pt>
    <dgm:pt modelId="{602C7EEC-A276-4DBF-BEB6-EA44148692E4}" type="parTrans" cxnId="{0944B9FC-90D9-44FB-BBBA-F90AB4890CD5}">
      <dgm:prSet/>
      <dgm:spPr/>
      <dgm:t>
        <a:bodyPr/>
        <a:lstStyle/>
        <a:p>
          <a:endParaRPr lang="en-GB"/>
        </a:p>
      </dgm:t>
    </dgm:pt>
    <dgm:pt modelId="{BC655D42-DC00-4D0B-AA19-06AA7D3A284C}" type="sibTrans" cxnId="{0944B9FC-90D9-44FB-BBBA-F90AB4890CD5}">
      <dgm:prSet/>
      <dgm:spPr/>
      <dgm:t>
        <a:bodyPr/>
        <a:lstStyle/>
        <a:p>
          <a:endParaRPr lang="en-GB"/>
        </a:p>
      </dgm:t>
    </dgm:pt>
    <dgm:pt modelId="{C381201B-F811-4983-BB16-0F2F046F3004}">
      <dgm:prSet phldrT="[Text]"/>
      <dgm:spPr/>
      <dgm:t>
        <a:bodyPr/>
        <a:lstStyle/>
        <a:p>
          <a:r>
            <a:rPr lang="en-GB"/>
            <a:t>Stretchable electrode DEG</a:t>
          </a:r>
        </a:p>
      </dgm:t>
    </dgm:pt>
    <dgm:pt modelId="{D845F27C-FD24-4F0D-A35A-A1261DAA7563}" type="parTrans" cxnId="{7E58B1B1-89A0-44D8-A5E3-65A2408D0FD9}">
      <dgm:prSet/>
      <dgm:spPr/>
      <dgm:t>
        <a:bodyPr/>
        <a:lstStyle/>
        <a:p>
          <a:endParaRPr lang="en-GB"/>
        </a:p>
      </dgm:t>
    </dgm:pt>
    <dgm:pt modelId="{4B689D80-B05E-4EB9-9B28-99D938435A88}" type="sibTrans" cxnId="{7E58B1B1-89A0-44D8-A5E3-65A2408D0FD9}">
      <dgm:prSet/>
      <dgm:spPr/>
      <dgm:t>
        <a:bodyPr/>
        <a:lstStyle/>
        <a:p>
          <a:endParaRPr lang="en-GB"/>
        </a:p>
      </dgm:t>
    </dgm:pt>
    <dgm:pt modelId="{644D88DE-66BC-4240-9867-9BD80F7ACC91}">
      <dgm:prSet phldrT="[Text]"/>
      <dgm:spPr/>
      <dgm:t>
        <a:bodyPr/>
        <a:lstStyle/>
        <a:p>
          <a:r>
            <a:rPr lang="en-GB"/>
            <a:t>DEG/ DFG electromechanical fatigue</a:t>
          </a:r>
        </a:p>
      </dgm:t>
    </dgm:pt>
    <dgm:pt modelId="{5A0DC725-0D76-405E-8C85-BD39204EC8B8}" type="parTrans" cxnId="{9F2040EF-892E-440D-A403-1F99CBBB6071}">
      <dgm:prSet/>
      <dgm:spPr/>
      <dgm:t>
        <a:bodyPr/>
        <a:lstStyle/>
        <a:p>
          <a:endParaRPr lang="en-GB"/>
        </a:p>
      </dgm:t>
    </dgm:pt>
    <dgm:pt modelId="{E7C53FEE-797C-4F4D-86A1-CD07BDA57845}" type="sibTrans" cxnId="{9F2040EF-892E-440D-A403-1F99CBBB6071}">
      <dgm:prSet/>
      <dgm:spPr/>
      <dgm:t>
        <a:bodyPr/>
        <a:lstStyle/>
        <a:p>
          <a:endParaRPr lang="en-GB"/>
        </a:p>
      </dgm:t>
    </dgm:pt>
    <dgm:pt modelId="{0D240CA6-7213-449E-A20B-FE3399942619}" type="pres">
      <dgm:prSet presAssocID="{17C0F408-8BBE-47AE-BEC2-A2554E2D2E1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932E917-BF50-4541-8AD6-84109D439061}" type="pres">
      <dgm:prSet presAssocID="{A047FD65-B848-4B39-B256-E3B629A76739}" presName="root" presStyleCnt="0"/>
      <dgm:spPr/>
    </dgm:pt>
    <dgm:pt modelId="{63749FCC-1548-4A2B-9BC7-966E0F46195A}" type="pres">
      <dgm:prSet presAssocID="{A047FD65-B848-4B39-B256-E3B629A76739}" presName="rootComposite" presStyleCnt="0"/>
      <dgm:spPr/>
    </dgm:pt>
    <dgm:pt modelId="{CBC347C7-CDBB-4B79-ACE8-6DEEE40ECF64}" type="pres">
      <dgm:prSet presAssocID="{A047FD65-B848-4B39-B256-E3B629A76739}" presName="rootText" presStyleLbl="node1" presStyleIdx="0" presStyleCnt="1"/>
      <dgm:spPr/>
    </dgm:pt>
    <dgm:pt modelId="{C79F62C5-36A0-4ECA-A74D-9BD2518BB061}" type="pres">
      <dgm:prSet presAssocID="{A047FD65-B848-4B39-B256-E3B629A76739}" presName="rootConnector" presStyleLbl="node1" presStyleIdx="0" presStyleCnt="1"/>
      <dgm:spPr/>
    </dgm:pt>
    <dgm:pt modelId="{AB9E669E-C98F-4158-A2DB-95E473705E0A}" type="pres">
      <dgm:prSet presAssocID="{A047FD65-B848-4B39-B256-E3B629A76739}" presName="childShape" presStyleCnt="0"/>
      <dgm:spPr/>
    </dgm:pt>
    <dgm:pt modelId="{FB364019-68AE-4C09-AD12-F0BB102DD14D}" type="pres">
      <dgm:prSet presAssocID="{602C7EEC-A276-4DBF-BEB6-EA44148692E4}" presName="Name13" presStyleLbl="parChTrans1D2" presStyleIdx="0" presStyleCnt="3"/>
      <dgm:spPr/>
    </dgm:pt>
    <dgm:pt modelId="{41DACC7B-38C2-47FD-940A-C3BE71F3E3DF}" type="pres">
      <dgm:prSet presAssocID="{167ABFA7-8433-4E72-93DE-FDE040D6AE7E}" presName="childText" presStyleLbl="bgAcc1" presStyleIdx="0" presStyleCnt="3">
        <dgm:presLayoutVars>
          <dgm:bulletEnabled val="1"/>
        </dgm:presLayoutVars>
      </dgm:prSet>
      <dgm:spPr/>
    </dgm:pt>
    <dgm:pt modelId="{B47F717A-3D75-4D11-B452-37F984C28368}" type="pres">
      <dgm:prSet presAssocID="{D845F27C-FD24-4F0D-A35A-A1261DAA7563}" presName="Name13" presStyleLbl="parChTrans1D2" presStyleIdx="1" presStyleCnt="3"/>
      <dgm:spPr/>
    </dgm:pt>
    <dgm:pt modelId="{318A4DDE-ECD0-4DD1-82AA-93D0EDE47466}" type="pres">
      <dgm:prSet presAssocID="{C381201B-F811-4983-BB16-0F2F046F3004}" presName="childText" presStyleLbl="bgAcc1" presStyleIdx="1" presStyleCnt="3">
        <dgm:presLayoutVars>
          <dgm:bulletEnabled val="1"/>
        </dgm:presLayoutVars>
      </dgm:prSet>
      <dgm:spPr/>
    </dgm:pt>
    <dgm:pt modelId="{CC32458D-8202-45C8-B13A-FA7791F7EE07}" type="pres">
      <dgm:prSet presAssocID="{5A0DC725-0D76-405E-8C85-BD39204EC8B8}" presName="Name13" presStyleLbl="parChTrans1D2" presStyleIdx="2" presStyleCnt="3"/>
      <dgm:spPr/>
    </dgm:pt>
    <dgm:pt modelId="{44C58932-5315-4B57-9907-C07A991B1CF3}" type="pres">
      <dgm:prSet presAssocID="{644D88DE-66BC-4240-9867-9BD80F7ACC91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B9853E09-9FCC-434C-A643-9554B35DC03A}" type="presOf" srcId="{C381201B-F811-4983-BB16-0F2F046F3004}" destId="{318A4DDE-ECD0-4DD1-82AA-93D0EDE47466}" srcOrd="0" destOrd="0" presId="urn:microsoft.com/office/officeart/2005/8/layout/hierarchy3"/>
    <dgm:cxn modelId="{202CD01A-1999-46EF-9A61-DDA8A106A700}" type="presOf" srcId="{167ABFA7-8433-4E72-93DE-FDE040D6AE7E}" destId="{41DACC7B-38C2-47FD-940A-C3BE71F3E3DF}" srcOrd="0" destOrd="0" presId="urn:microsoft.com/office/officeart/2005/8/layout/hierarchy3"/>
    <dgm:cxn modelId="{34EABF25-B892-4A04-A92F-D7EE7F1BA23D}" type="presOf" srcId="{A047FD65-B848-4B39-B256-E3B629A76739}" destId="{CBC347C7-CDBB-4B79-ACE8-6DEEE40ECF64}" srcOrd="0" destOrd="0" presId="urn:microsoft.com/office/officeart/2005/8/layout/hierarchy3"/>
    <dgm:cxn modelId="{0F09EB27-D4A8-4153-90CC-AB62375E888C}" type="presOf" srcId="{644D88DE-66BC-4240-9867-9BD80F7ACC91}" destId="{44C58932-5315-4B57-9907-C07A991B1CF3}" srcOrd="0" destOrd="0" presId="urn:microsoft.com/office/officeart/2005/8/layout/hierarchy3"/>
    <dgm:cxn modelId="{DF06F734-98D2-4DDD-8C10-6144C9511001}" srcId="{17C0F408-8BBE-47AE-BEC2-A2554E2D2E1F}" destId="{A047FD65-B848-4B39-B256-E3B629A76739}" srcOrd="0" destOrd="0" parTransId="{C5372528-7BBE-4185-8577-1271F91948D9}" sibTransId="{FEBD82BF-3C73-4954-8069-05FF78F65910}"/>
    <dgm:cxn modelId="{33DE273D-CCD1-4FD3-831A-30D6A9336766}" type="presOf" srcId="{D845F27C-FD24-4F0D-A35A-A1261DAA7563}" destId="{B47F717A-3D75-4D11-B452-37F984C28368}" srcOrd="0" destOrd="0" presId="urn:microsoft.com/office/officeart/2005/8/layout/hierarchy3"/>
    <dgm:cxn modelId="{FBA7EA5F-A155-40CF-93E6-E30FE4FE9862}" type="presOf" srcId="{A047FD65-B848-4B39-B256-E3B629A76739}" destId="{C79F62C5-36A0-4ECA-A74D-9BD2518BB061}" srcOrd="1" destOrd="0" presId="urn:microsoft.com/office/officeart/2005/8/layout/hierarchy3"/>
    <dgm:cxn modelId="{FB300279-605F-4FCE-91A2-8A57E38C7896}" type="presOf" srcId="{602C7EEC-A276-4DBF-BEB6-EA44148692E4}" destId="{FB364019-68AE-4C09-AD12-F0BB102DD14D}" srcOrd="0" destOrd="0" presId="urn:microsoft.com/office/officeart/2005/8/layout/hierarchy3"/>
    <dgm:cxn modelId="{7E58B1B1-89A0-44D8-A5E3-65A2408D0FD9}" srcId="{A047FD65-B848-4B39-B256-E3B629A76739}" destId="{C381201B-F811-4983-BB16-0F2F046F3004}" srcOrd="1" destOrd="0" parTransId="{D845F27C-FD24-4F0D-A35A-A1261DAA7563}" sibTransId="{4B689D80-B05E-4EB9-9B28-99D938435A88}"/>
    <dgm:cxn modelId="{A835A5CD-B3BB-41DA-9E78-754F4A385645}" type="presOf" srcId="{5A0DC725-0D76-405E-8C85-BD39204EC8B8}" destId="{CC32458D-8202-45C8-B13A-FA7791F7EE07}" srcOrd="0" destOrd="0" presId="urn:microsoft.com/office/officeart/2005/8/layout/hierarchy3"/>
    <dgm:cxn modelId="{120070D5-7DFC-4068-94C7-C0DF08BE7E45}" type="presOf" srcId="{17C0F408-8BBE-47AE-BEC2-A2554E2D2E1F}" destId="{0D240CA6-7213-449E-A20B-FE3399942619}" srcOrd="0" destOrd="0" presId="urn:microsoft.com/office/officeart/2005/8/layout/hierarchy3"/>
    <dgm:cxn modelId="{9F2040EF-892E-440D-A403-1F99CBBB6071}" srcId="{A047FD65-B848-4B39-B256-E3B629A76739}" destId="{644D88DE-66BC-4240-9867-9BD80F7ACC91}" srcOrd="2" destOrd="0" parTransId="{5A0DC725-0D76-405E-8C85-BD39204EC8B8}" sibTransId="{E7C53FEE-797C-4F4D-86A1-CD07BDA57845}"/>
    <dgm:cxn modelId="{0944B9FC-90D9-44FB-BBBA-F90AB4890CD5}" srcId="{A047FD65-B848-4B39-B256-E3B629A76739}" destId="{167ABFA7-8433-4E72-93DE-FDE040D6AE7E}" srcOrd="0" destOrd="0" parTransId="{602C7EEC-A276-4DBF-BEB6-EA44148692E4}" sibTransId="{BC655D42-DC00-4D0B-AA19-06AA7D3A284C}"/>
    <dgm:cxn modelId="{CBFE087C-EEF6-465C-89B3-9FDE01F94930}" type="presParOf" srcId="{0D240CA6-7213-449E-A20B-FE3399942619}" destId="{E932E917-BF50-4541-8AD6-84109D439061}" srcOrd="0" destOrd="0" presId="urn:microsoft.com/office/officeart/2005/8/layout/hierarchy3"/>
    <dgm:cxn modelId="{220292FD-9A8F-4B0E-A1BB-70398CC8D8A2}" type="presParOf" srcId="{E932E917-BF50-4541-8AD6-84109D439061}" destId="{63749FCC-1548-4A2B-9BC7-966E0F46195A}" srcOrd="0" destOrd="0" presId="urn:microsoft.com/office/officeart/2005/8/layout/hierarchy3"/>
    <dgm:cxn modelId="{9DC447FD-4C6C-4175-8A08-2D6F9A9776D2}" type="presParOf" srcId="{63749FCC-1548-4A2B-9BC7-966E0F46195A}" destId="{CBC347C7-CDBB-4B79-ACE8-6DEEE40ECF64}" srcOrd="0" destOrd="0" presId="urn:microsoft.com/office/officeart/2005/8/layout/hierarchy3"/>
    <dgm:cxn modelId="{5532BAF3-CD35-45E6-9191-F3C9343A96C9}" type="presParOf" srcId="{63749FCC-1548-4A2B-9BC7-966E0F46195A}" destId="{C79F62C5-36A0-4ECA-A74D-9BD2518BB061}" srcOrd="1" destOrd="0" presId="urn:microsoft.com/office/officeart/2005/8/layout/hierarchy3"/>
    <dgm:cxn modelId="{39E0D7E4-4460-4DAC-9493-BB70BFEDC135}" type="presParOf" srcId="{E932E917-BF50-4541-8AD6-84109D439061}" destId="{AB9E669E-C98F-4158-A2DB-95E473705E0A}" srcOrd="1" destOrd="0" presId="urn:microsoft.com/office/officeart/2005/8/layout/hierarchy3"/>
    <dgm:cxn modelId="{623E2823-8520-4BD5-B2EF-E65B937E7ED7}" type="presParOf" srcId="{AB9E669E-C98F-4158-A2DB-95E473705E0A}" destId="{FB364019-68AE-4C09-AD12-F0BB102DD14D}" srcOrd="0" destOrd="0" presId="urn:microsoft.com/office/officeart/2005/8/layout/hierarchy3"/>
    <dgm:cxn modelId="{44685E6E-FC56-4637-AAF6-E3EF76760559}" type="presParOf" srcId="{AB9E669E-C98F-4158-A2DB-95E473705E0A}" destId="{41DACC7B-38C2-47FD-940A-C3BE71F3E3DF}" srcOrd="1" destOrd="0" presId="urn:microsoft.com/office/officeart/2005/8/layout/hierarchy3"/>
    <dgm:cxn modelId="{2F405A1D-9857-4791-BDA4-5F91D54FFA8C}" type="presParOf" srcId="{AB9E669E-C98F-4158-A2DB-95E473705E0A}" destId="{B47F717A-3D75-4D11-B452-37F984C28368}" srcOrd="2" destOrd="0" presId="urn:microsoft.com/office/officeart/2005/8/layout/hierarchy3"/>
    <dgm:cxn modelId="{469A7D2B-DD89-4800-9CBF-47495548D772}" type="presParOf" srcId="{AB9E669E-C98F-4158-A2DB-95E473705E0A}" destId="{318A4DDE-ECD0-4DD1-82AA-93D0EDE47466}" srcOrd="3" destOrd="0" presId="urn:microsoft.com/office/officeart/2005/8/layout/hierarchy3"/>
    <dgm:cxn modelId="{F7997186-C759-4C9C-B309-1AC596D42787}" type="presParOf" srcId="{AB9E669E-C98F-4158-A2DB-95E473705E0A}" destId="{CC32458D-8202-45C8-B13A-FA7791F7EE07}" srcOrd="4" destOrd="0" presId="urn:microsoft.com/office/officeart/2005/8/layout/hierarchy3"/>
    <dgm:cxn modelId="{2D0AC801-071E-4EC1-9865-1240DE4FC5E2}" type="presParOf" srcId="{AB9E669E-C98F-4158-A2DB-95E473705E0A}" destId="{44C58932-5315-4B57-9907-C07A991B1CF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05DD580-19DA-48AE-A373-A5FF5D2BB4AB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C1CA7F94-95D5-4E54-A8E0-F677C4192E4E}">
      <dgm:prSet custT="1"/>
      <dgm:spPr>
        <a:ln>
          <a:solidFill>
            <a:schemeClr val="tx1"/>
          </a:solidFill>
        </a:ln>
      </dgm:spPr>
      <dgm:t>
        <a:bodyPr/>
        <a:lstStyle/>
        <a:p>
          <a:pPr algn="l"/>
          <a:r>
            <a:rPr lang="en-GB" sz="2000" b="1"/>
            <a:t>University of Manchester (Postdoc)</a:t>
          </a:r>
          <a:endParaRPr lang="en-GB" sz="2000"/>
        </a:p>
      </dgm:t>
    </dgm:pt>
    <dgm:pt modelId="{8D2AB7C9-748C-4100-9123-679566D5C760}" type="parTrans" cxnId="{E4A2C0FE-1791-4FA7-868C-6EEAB6A404C9}">
      <dgm:prSet/>
      <dgm:spPr/>
      <dgm:t>
        <a:bodyPr/>
        <a:lstStyle/>
        <a:p>
          <a:endParaRPr lang="en-GB"/>
        </a:p>
      </dgm:t>
    </dgm:pt>
    <dgm:pt modelId="{856AD6EA-732C-4198-8EB3-C0E27F77CBD7}" type="sibTrans" cxnId="{E4A2C0FE-1791-4FA7-868C-6EEAB6A404C9}">
      <dgm:prSet/>
      <dgm:spPr/>
      <dgm:t>
        <a:bodyPr/>
        <a:lstStyle/>
        <a:p>
          <a:endParaRPr lang="en-GB"/>
        </a:p>
      </dgm:t>
    </dgm:pt>
    <dgm:pt modelId="{7B63550C-5DE6-442C-A991-C92A616FB3A6}">
      <dgm:prSet/>
      <dgm:spPr>
        <a:solidFill>
          <a:srgbClr val="71B82D">
            <a:alpha val="2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>
              <a:solidFill>
                <a:schemeClr val="tx1"/>
              </a:solidFill>
            </a:rPr>
            <a:t>Aim: </a:t>
          </a:r>
          <a:r>
            <a:rPr lang="en-GB">
              <a:solidFill>
                <a:schemeClr val="tx1"/>
              </a:solidFill>
            </a:rPr>
            <a:t>To develop a </a:t>
          </a:r>
          <a:r>
            <a:rPr lang="en-GB" b="1" i="1">
              <a:solidFill>
                <a:schemeClr val="tx1"/>
              </a:solidFill>
            </a:rPr>
            <a:t>flexible electrode solution</a:t>
          </a:r>
          <a:r>
            <a:rPr lang="en-GB">
              <a:solidFill>
                <a:schemeClr val="tx1"/>
              </a:solidFill>
            </a:rPr>
            <a:t> and overcome the limitations of bonded elastomer electrodes, i.e., delamination, non-flexibility etc. </a:t>
          </a:r>
        </a:p>
      </dgm:t>
    </dgm:pt>
    <dgm:pt modelId="{81E7A169-72D8-4E98-A3B9-914EAA460BC1}" type="parTrans" cxnId="{0AC16EA1-D52A-4EAA-AA2C-9B910AD72D84}">
      <dgm:prSet/>
      <dgm:spPr/>
      <dgm:t>
        <a:bodyPr/>
        <a:lstStyle/>
        <a:p>
          <a:endParaRPr lang="en-GB"/>
        </a:p>
      </dgm:t>
    </dgm:pt>
    <dgm:pt modelId="{8E3202D2-9E79-40D1-BAA1-0E2C972F5824}" type="sibTrans" cxnId="{0AC16EA1-D52A-4EAA-AA2C-9B910AD72D84}">
      <dgm:prSet/>
      <dgm:spPr/>
      <dgm:t>
        <a:bodyPr/>
        <a:lstStyle/>
        <a:p>
          <a:endParaRPr lang="en-GB"/>
        </a:p>
      </dgm:t>
    </dgm:pt>
    <dgm:pt modelId="{FE958B82-CC2D-4E92-9494-1EFA823A9804}">
      <dgm:prSet/>
      <dgm:spPr>
        <a:solidFill>
          <a:srgbClr val="71B82D">
            <a:alpha val="2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>
              <a:solidFill>
                <a:schemeClr val="tx1"/>
              </a:solidFill>
            </a:rPr>
            <a:t>Plan: </a:t>
          </a:r>
          <a:r>
            <a:rPr lang="en-GB">
              <a:solidFill>
                <a:schemeClr val="tx1"/>
              </a:solidFill>
            </a:rPr>
            <a:t>Layer-to-layer decomposition of conductive elastomer nanocomposites. Down-selection of silicone-based elastomers using mechanical and electro-mechanical tests. Deposition of carbon nanotubes. </a:t>
          </a:r>
        </a:p>
      </dgm:t>
    </dgm:pt>
    <dgm:pt modelId="{0E4A264C-EDBA-4577-8148-8AFDB7851681}" type="parTrans" cxnId="{F9F6285F-A09C-474D-8506-1A293A4A6F15}">
      <dgm:prSet/>
      <dgm:spPr/>
      <dgm:t>
        <a:bodyPr/>
        <a:lstStyle/>
        <a:p>
          <a:endParaRPr lang="en-GB"/>
        </a:p>
      </dgm:t>
    </dgm:pt>
    <dgm:pt modelId="{DBA05CAD-2579-453A-A02B-DE37D98DCA8F}" type="sibTrans" cxnId="{F9F6285F-A09C-474D-8506-1A293A4A6F15}">
      <dgm:prSet/>
      <dgm:spPr/>
      <dgm:t>
        <a:bodyPr/>
        <a:lstStyle/>
        <a:p>
          <a:endParaRPr lang="en-GB"/>
        </a:p>
      </dgm:t>
    </dgm:pt>
    <dgm:pt modelId="{99D712F7-A41C-4BB4-84C0-1E8C6EF03D93}" type="pres">
      <dgm:prSet presAssocID="{F05DD580-19DA-48AE-A373-A5FF5D2BB4AB}" presName="Name0" presStyleCnt="0">
        <dgm:presLayoutVars>
          <dgm:dir/>
          <dgm:animLvl val="lvl"/>
          <dgm:resizeHandles val="exact"/>
        </dgm:presLayoutVars>
      </dgm:prSet>
      <dgm:spPr/>
    </dgm:pt>
    <dgm:pt modelId="{3A1499FB-863D-4328-B80A-07CAD524E0F0}" type="pres">
      <dgm:prSet presAssocID="{FE958B82-CC2D-4E92-9494-1EFA823A9804}" presName="boxAndChildren" presStyleCnt="0"/>
      <dgm:spPr/>
    </dgm:pt>
    <dgm:pt modelId="{07B15E16-2745-4D7A-8690-70D12DF40420}" type="pres">
      <dgm:prSet presAssocID="{FE958B82-CC2D-4E92-9494-1EFA823A9804}" presName="parentTextBox" presStyleLbl="node1" presStyleIdx="0" presStyleCnt="3"/>
      <dgm:spPr/>
    </dgm:pt>
    <dgm:pt modelId="{546E31C9-69E8-411B-BE19-A6A18BCDD8CD}" type="pres">
      <dgm:prSet presAssocID="{8E3202D2-9E79-40D1-BAA1-0E2C972F5824}" presName="sp" presStyleCnt="0"/>
      <dgm:spPr/>
    </dgm:pt>
    <dgm:pt modelId="{AEA35BA3-A347-44B3-BCD2-F63C032219F4}" type="pres">
      <dgm:prSet presAssocID="{7B63550C-5DE6-442C-A991-C92A616FB3A6}" presName="arrowAndChildren" presStyleCnt="0"/>
      <dgm:spPr/>
    </dgm:pt>
    <dgm:pt modelId="{96F65A66-81CC-4450-BE5D-F0C477590F2F}" type="pres">
      <dgm:prSet presAssocID="{7B63550C-5DE6-442C-A991-C92A616FB3A6}" presName="parentTextArrow" presStyleLbl="node1" presStyleIdx="1" presStyleCnt="3"/>
      <dgm:spPr/>
    </dgm:pt>
    <dgm:pt modelId="{56DBDD57-0823-4569-8F32-7D15AA860094}" type="pres">
      <dgm:prSet presAssocID="{856AD6EA-732C-4198-8EB3-C0E27F77CBD7}" presName="sp" presStyleCnt="0"/>
      <dgm:spPr/>
    </dgm:pt>
    <dgm:pt modelId="{114400B4-E08A-4D10-82A4-98A02381E266}" type="pres">
      <dgm:prSet presAssocID="{C1CA7F94-95D5-4E54-A8E0-F677C4192E4E}" presName="arrowAndChildren" presStyleCnt="0"/>
      <dgm:spPr/>
    </dgm:pt>
    <dgm:pt modelId="{984A471B-881E-434B-9722-7EFEF1A9C8FB}" type="pres">
      <dgm:prSet presAssocID="{C1CA7F94-95D5-4E54-A8E0-F677C4192E4E}" presName="parentTextArrow" presStyleLbl="node1" presStyleIdx="2" presStyleCnt="3"/>
      <dgm:spPr/>
    </dgm:pt>
  </dgm:ptLst>
  <dgm:cxnLst>
    <dgm:cxn modelId="{199E2422-E605-4316-8B7E-3E08146547C5}" type="presOf" srcId="{7B63550C-5DE6-442C-A991-C92A616FB3A6}" destId="{96F65A66-81CC-4450-BE5D-F0C477590F2F}" srcOrd="0" destOrd="0" presId="urn:microsoft.com/office/officeart/2005/8/layout/process4"/>
    <dgm:cxn modelId="{99A8082C-83F5-4DB3-9103-061739EC5ED5}" type="presOf" srcId="{FE958B82-CC2D-4E92-9494-1EFA823A9804}" destId="{07B15E16-2745-4D7A-8690-70D12DF40420}" srcOrd="0" destOrd="0" presId="urn:microsoft.com/office/officeart/2005/8/layout/process4"/>
    <dgm:cxn modelId="{F9F6285F-A09C-474D-8506-1A293A4A6F15}" srcId="{F05DD580-19DA-48AE-A373-A5FF5D2BB4AB}" destId="{FE958B82-CC2D-4E92-9494-1EFA823A9804}" srcOrd="2" destOrd="0" parTransId="{0E4A264C-EDBA-4577-8148-8AFDB7851681}" sibTransId="{DBA05CAD-2579-453A-A02B-DE37D98DCA8F}"/>
    <dgm:cxn modelId="{C466D785-CE82-4003-A265-BD79FD2E544F}" type="presOf" srcId="{C1CA7F94-95D5-4E54-A8E0-F677C4192E4E}" destId="{984A471B-881E-434B-9722-7EFEF1A9C8FB}" srcOrd="0" destOrd="0" presId="urn:microsoft.com/office/officeart/2005/8/layout/process4"/>
    <dgm:cxn modelId="{0AC16EA1-D52A-4EAA-AA2C-9B910AD72D84}" srcId="{F05DD580-19DA-48AE-A373-A5FF5D2BB4AB}" destId="{7B63550C-5DE6-442C-A991-C92A616FB3A6}" srcOrd="1" destOrd="0" parTransId="{81E7A169-72D8-4E98-A3B9-914EAA460BC1}" sibTransId="{8E3202D2-9E79-40D1-BAA1-0E2C972F5824}"/>
    <dgm:cxn modelId="{97489EAC-AE4E-47AE-BFB8-697116CECCBA}" type="presOf" srcId="{F05DD580-19DA-48AE-A373-A5FF5D2BB4AB}" destId="{99D712F7-A41C-4BB4-84C0-1E8C6EF03D93}" srcOrd="0" destOrd="0" presId="urn:microsoft.com/office/officeart/2005/8/layout/process4"/>
    <dgm:cxn modelId="{E4A2C0FE-1791-4FA7-868C-6EEAB6A404C9}" srcId="{F05DD580-19DA-48AE-A373-A5FF5D2BB4AB}" destId="{C1CA7F94-95D5-4E54-A8E0-F677C4192E4E}" srcOrd="0" destOrd="0" parTransId="{8D2AB7C9-748C-4100-9123-679566D5C760}" sibTransId="{856AD6EA-732C-4198-8EB3-C0E27F77CBD7}"/>
    <dgm:cxn modelId="{8C8458B3-A345-4DF6-B9A4-8B1368E39FC6}" type="presParOf" srcId="{99D712F7-A41C-4BB4-84C0-1E8C6EF03D93}" destId="{3A1499FB-863D-4328-B80A-07CAD524E0F0}" srcOrd="0" destOrd="0" presId="urn:microsoft.com/office/officeart/2005/8/layout/process4"/>
    <dgm:cxn modelId="{7E101227-D7BF-4783-B621-ED2A6BF68D4A}" type="presParOf" srcId="{3A1499FB-863D-4328-B80A-07CAD524E0F0}" destId="{07B15E16-2745-4D7A-8690-70D12DF40420}" srcOrd="0" destOrd="0" presId="urn:microsoft.com/office/officeart/2005/8/layout/process4"/>
    <dgm:cxn modelId="{9A0B87E2-1D5E-416C-A6E5-E9CA55603844}" type="presParOf" srcId="{99D712F7-A41C-4BB4-84C0-1E8C6EF03D93}" destId="{546E31C9-69E8-411B-BE19-A6A18BCDD8CD}" srcOrd="1" destOrd="0" presId="urn:microsoft.com/office/officeart/2005/8/layout/process4"/>
    <dgm:cxn modelId="{EDBB3A90-FDDE-49BC-810C-FD4D55F1C8C1}" type="presParOf" srcId="{99D712F7-A41C-4BB4-84C0-1E8C6EF03D93}" destId="{AEA35BA3-A347-44B3-BCD2-F63C032219F4}" srcOrd="2" destOrd="0" presId="urn:microsoft.com/office/officeart/2005/8/layout/process4"/>
    <dgm:cxn modelId="{527F6FB3-C75E-48C1-98BB-8A52C2A1EA90}" type="presParOf" srcId="{AEA35BA3-A347-44B3-BCD2-F63C032219F4}" destId="{96F65A66-81CC-4450-BE5D-F0C477590F2F}" srcOrd="0" destOrd="0" presId="urn:microsoft.com/office/officeart/2005/8/layout/process4"/>
    <dgm:cxn modelId="{F9A032EA-2F78-45CF-B5F6-3EE4796C6089}" type="presParOf" srcId="{99D712F7-A41C-4BB4-84C0-1E8C6EF03D93}" destId="{56DBDD57-0823-4569-8F32-7D15AA860094}" srcOrd="3" destOrd="0" presId="urn:microsoft.com/office/officeart/2005/8/layout/process4"/>
    <dgm:cxn modelId="{7BAA2FB4-A1CC-4EF9-A31D-3BB1C47BCB68}" type="presParOf" srcId="{99D712F7-A41C-4BB4-84C0-1E8C6EF03D93}" destId="{114400B4-E08A-4D10-82A4-98A02381E266}" srcOrd="4" destOrd="0" presId="urn:microsoft.com/office/officeart/2005/8/layout/process4"/>
    <dgm:cxn modelId="{8F755CFB-24ED-427D-874F-0C669C8A20C0}" type="presParOf" srcId="{114400B4-E08A-4D10-82A4-98A02381E266}" destId="{984A471B-881E-434B-9722-7EFEF1A9C8F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CEB7514-2ABA-4186-9FA1-A0119E4D5902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49F1D8-D2C2-46F7-872F-9B7DA673EFF5}">
      <dgm:prSet custT="1"/>
      <dgm:spPr>
        <a:ln>
          <a:solidFill>
            <a:schemeClr val="tx1"/>
          </a:solidFill>
        </a:ln>
      </dgm:spPr>
      <dgm:t>
        <a:bodyPr/>
        <a:lstStyle/>
        <a:p>
          <a:pPr algn="l"/>
          <a:r>
            <a:rPr lang="en-GB" sz="2000" b="1"/>
            <a:t>University of Oxford (Postdoc)</a:t>
          </a:r>
          <a:endParaRPr lang="en-GB" sz="2000"/>
        </a:p>
      </dgm:t>
    </dgm:pt>
    <dgm:pt modelId="{7512543D-2460-4207-A349-8D54FF72092D}" type="parTrans" cxnId="{AFA97B2C-90D3-4DBA-AB90-481BD94E800D}">
      <dgm:prSet/>
      <dgm:spPr/>
      <dgm:t>
        <a:bodyPr/>
        <a:lstStyle/>
        <a:p>
          <a:endParaRPr lang="en-GB"/>
        </a:p>
      </dgm:t>
    </dgm:pt>
    <dgm:pt modelId="{C954BA68-C4FE-431D-9B8E-911F9F9B6F54}" type="sibTrans" cxnId="{AFA97B2C-90D3-4DBA-AB90-481BD94E800D}">
      <dgm:prSet/>
      <dgm:spPr/>
      <dgm:t>
        <a:bodyPr/>
        <a:lstStyle/>
        <a:p>
          <a:endParaRPr lang="en-GB"/>
        </a:p>
      </dgm:t>
    </dgm:pt>
    <dgm:pt modelId="{0C7ACB30-3DE9-4792-91EE-D1179F683455}">
      <dgm:prSet/>
      <dgm:spPr>
        <a:solidFill>
          <a:srgbClr val="1C307E">
            <a:alpha val="2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>
              <a:solidFill>
                <a:schemeClr val="tx1"/>
              </a:solidFill>
            </a:rPr>
            <a:t>Aim: </a:t>
          </a:r>
          <a:r>
            <a:rPr lang="en-GB">
              <a:solidFill>
                <a:schemeClr val="tx1"/>
              </a:solidFill>
            </a:rPr>
            <a:t>To develop a DFG module utilising origami-inspired structures, enabling for electrodes to experience </a:t>
          </a:r>
          <a:r>
            <a:rPr lang="en-GB" b="1" i="1">
              <a:solidFill>
                <a:schemeClr val="tx1"/>
              </a:solidFill>
            </a:rPr>
            <a:t>only rigid-body motion</a:t>
          </a:r>
          <a:endParaRPr lang="en-GB">
            <a:solidFill>
              <a:schemeClr val="tx1"/>
            </a:solidFill>
          </a:endParaRPr>
        </a:p>
      </dgm:t>
    </dgm:pt>
    <dgm:pt modelId="{74E3B596-0D2E-448D-B217-7E212302F5E7}" type="parTrans" cxnId="{73054F29-540A-4D2A-992A-1615B7B27CFF}">
      <dgm:prSet/>
      <dgm:spPr/>
      <dgm:t>
        <a:bodyPr/>
        <a:lstStyle/>
        <a:p>
          <a:endParaRPr lang="en-GB"/>
        </a:p>
      </dgm:t>
    </dgm:pt>
    <dgm:pt modelId="{42948F4F-1100-4927-8613-71A741271D79}" type="sibTrans" cxnId="{73054F29-540A-4D2A-992A-1615B7B27CFF}">
      <dgm:prSet/>
      <dgm:spPr/>
      <dgm:t>
        <a:bodyPr/>
        <a:lstStyle/>
        <a:p>
          <a:endParaRPr lang="en-GB"/>
        </a:p>
      </dgm:t>
    </dgm:pt>
    <dgm:pt modelId="{ED6F1544-951B-4C7F-BA8F-3573C7A9222D}">
      <dgm:prSet/>
      <dgm:spPr>
        <a:solidFill>
          <a:srgbClr val="1C307E">
            <a:alpha val="2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>
              <a:solidFill>
                <a:schemeClr val="tx1"/>
              </a:solidFill>
            </a:rPr>
            <a:t>Plan: </a:t>
          </a:r>
          <a:r>
            <a:rPr lang="en-GB">
              <a:solidFill>
                <a:schemeClr val="tx1"/>
              </a:solidFill>
            </a:rPr>
            <a:t>Design mock-ups to make a desktop demonstrator illustrating the deformation modes of a unit cell. Modelling of unit cells to allow for an understanding of the capacitance change, informing the design decisions.</a:t>
          </a:r>
        </a:p>
      </dgm:t>
    </dgm:pt>
    <dgm:pt modelId="{9CA20153-DF30-4BBF-9CF8-D6971FBC8B8E}" type="parTrans" cxnId="{5CB9EB87-AFE5-4522-83B9-C38899BAF2E4}">
      <dgm:prSet/>
      <dgm:spPr/>
      <dgm:t>
        <a:bodyPr/>
        <a:lstStyle/>
        <a:p>
          <a:endParaRPr lang="en-GB"/>
        </a:p>
      </dgm:t>
    </dgm:pt>
    <dgm:pt modelId="{C9947AEC-F134-4115-AAD2-71280716E4E5}" type="sibTrans" cxnId="{5CB9EB87-AFE5-4522-83B9-C38899BAF2E4}">
      <dgm:prSet/>
      <dgm:spPr/>
      <dgm:t>
        <a:bodyPr/>
        <a:lstStyle/>
        <a:p>
          <a:endParaRPr lang="en-GB"/>
        </a:p>
      </dgm:t>
    </dgm:pt>
    <dgm:pt modelId="{8524D5ED-F126-4ABC-AC00-197CC806426A}" type="pres">
      <dgm:prSet presAssocID="{7CEB7514-2ABA-4186-9FA1-A0119E4D5902}" presName="Name0" presStyleCnt="0">
        <dgm:presLayoutVars>
          <dgm:dir/>
          <dgm:animLvl val="lvl"/>
          <dgm:resizeHandles val="exact"/>
        </dgm:presLayoutVars>
      </dgm:prSet>
      <dgm:spPr/>
    </dgm:pt>
    <dgm:pt modelId="{2623866E-C71D-44D8-BA5F-51847D0E6EE1}" type="pres">
      <dgm:prSet presAssocID="{ED6F1544-951B-4C7F-BA8F-3573C7A9222D}" presName="boxAndChildren" presStyleCnt="0"/>
      <dgm:spPr/>
    </dgm:pt>
    <dgm:pt modelId="{4B9E718A-C7D3-4A0C-8849-36BD710A2362}" type="pres">
      <dgm:prSet presAssocID="{ED6F1544-951B-4C7F-BA8F-3573C7A9222D}" presName="parentTextBox" presStyleLbl="node1" presStyleIdx="0" presStyleCnt="3"/>
      <dgm:spPr/>
    </dgm:pt>
    <dgm:pt modelId="{35AF36EF-87E1-4412-B47D-6C04CF80C7DA}" type="pres">
      <dgm:prSet presAssocID="{42948F4F-1100-4927-8613-71A741271D79}" presName="sp" presStyleCnt="0"/>
      <dgm:spPr/>
    </dgm:pt>
    <dgm:pt modelId="{818C361A-AEE6-4074-A9CF-F3A96773E6B7}" type="pres">
      <dgm:prSet presAssocID="{0C7ACB30-3DE9-4792-91EE-D1179F683455}" presName="arrowAndChildren" presStyleCnt="0"/>
      <dgm:spPr/>
    </dgm:pt>
    <dgm:pt modelId="{36D79F07-AD15-4897-87B1-853A8EB8EA99}" type="pres">
      <dgm:prSet presAssocID="{0C7ACB30-3DE9-4792-91EE-D1179F683455}" presName="parentTextArrow" presStyleLbl="node1" presStyleIdx="1" presStyleCnt="3"/>
      <dgm:spPr/>
    </dgm:pt>
    <dgm:pt modelId="{D56D1359-47A9-4EB0-9860-4B7349AA3EF6}" type="pres">
      <dgm:prSet presAssocID="{C954BA68-C4FE-431D-9B8E-911F9F9B6F54}" presName="sp" presStyleCnt="0"/>
      <dgm:spPr/>
    </dgm:pt>
    <dgm:pt modelId="{953FA456-3A6B-4465-82CB-993951B2748D}" type="pres">
      <dgm:prSet presAssocID="{2249F1D8-D2C2-46F7-872F-9B7DA673EFF5}" presName="arrowAndChildren" presStyleCnt="0"/>
      <dgm:spPr/>
    </dgm:pt>
    <dgm:pt modelId="{2B7BED73-993B-4F57-9928-43CDC2CB5548}" type="pres">
      <dgm:prSet presAssocID="{2249F1D8-D2C2-46F7-872F-9B7DA673EFF5}" presName="parentTextArrow" presStyleLbl="node1" presStyleIdx="2" presStyleCnt="3"/>
      <dgm:spPr/>
    </dgm:pt>
  </dgm:ptLst>
  <dgm:cxnLst>
    <dgm:cxn modelId="{73054F29-540A-4D2A-992A-1615B7B27CFF}" srcId="{7CEB7514-2ABA-4186-9FA1-A0119E4D5902}" destId="{0C7ACB30-3DE9-4792-91EE-D1179F683455}" srcOrd="1" destOrd="0" parTransId="{74E3B596-0D2E-448D-B217-7E212302F5E7}" sibTransId="{42948F4F-1100-4927-8613-71A741271D79}"/>
    <dgm:cxn modelId="{AFA97B2C-90D3-4DBA-AB90-481BD94E800D}" srcId="{7CEB7514-2ABA-4186-9FA1-A0119E4D5902}" destId="{2249F1D8-D2C2-46F7-872F-9B7DA673EFF5}" srcOrd="0" destOrd="0" parTransId="{7512543D-2460-4207-A349-8D54FF72092D}" sibTransId="{C954BA68-C4FE-431D-9B8E-911F9F9B6F54}"/>
    <dgm:cxn modelId="{5CB9EB87-AFE5-4522-83B9-C38899BAF2E4}" srcId="{7CEB7514-2ABA-4186-9FA1-A0119E4D5902}" destId="{ED6F1544-951B-4C7F-BA8F-3573C7A9222D}" srcOrd="2" destOrd="0" parTransId="{9CA20153-DF30-4BBF-9CF8-D6971FBC8B8E}" sibTransId="{C9947AEC-F134-4115-AAD2-71280716E4E5}"/>
    <dgm:cxn modelId="{366A8898-7354-456A-9A01-26B2324EC6C4}" type="presOf" srcId="{0C7ACB30-3DE9-4792-91EE-D1179F683455}" destId="{36D79F07-AD15-4897-87B1-853A8EB8EA99}" srcOrd="0" destOrd="0" presId="urn:microsoft.com/office/officeart/2005/8/layout/process4"/>
    <dgm:cxn modelId="{6A36DCAC-4B7A-4C39-A420-D608B95E6274}" type="presOf" srcId="{2249F1D8-D2C2-46F7-872F-9B7DA673EFF5}" destId="{2B7BED73-993B-4F57-9928-43CDC2CB5548}" srcOrd="0" destOrd="0" presId="urn:microsoft.com/office/officeart/2005/8/layout/process4"/>
    <dgm:cxn modelId="{F9388ED5-9C96-4115-A764-5A7D3C92B3D1}" type="presOf" srcId="{ED6F1544-951B-4C7F-BA8F-3573C7A9222D}" destId="{4B9E718A-C7D3-4A0C-8849-36BD710A2362}" srcOrd="0" destOrd="0" presId="urn:microsoft.com/office/officeart/2005/8/layout/process4"/>
    <dgm:cxn modelId="{30F6C1E6-E0D3-4E29-9246-927E115A7472}" type="presOf" srcId="{7CEB7514-2ABA-4186-9FA1-A0119E4D5902}" destId="{8524D5ED-F126-4ABC-AC00-197CC806426A}" srcOrd="0" destOrd="0" presId="urn:microsoft.com/office/officeart/2005/8/layout/process4"/>
    <dgm:cxn modelId="{23DBEF61-A69C-4207-A557-3D40DD25788F}" type="presParOf" srcId="{8524D5ED-F126-4ABC-AC00-197CC806426A}" destId="{2623866E-C71D-44D8-BA5F-51847D0E6EE1}" srcOrd="0" destOrd="0" presId="urn:microsoft.com/office/officeart/2005/8/layout/process4"/>
    <dgm:cxn modelId="{6AC3BDAC-1FC5-48AD-B7D4-566CDA5DBEFF}" type="presParOf" srcId="{2623866E-C71D-44D8-BA5F-51847D0E6EE1}" destId="{4B9E718A-C7D3-4A0C-8849-36BD710A2362}" srcOrd="0" destOrd="0" presId="urn:microsoft.com/office/officeart/2005/8/layout/process4"/>
    <dgm:cxn modelId="{BD60CF5C-285E-47D4-B43C-528711BC88F4}" type="presParOf" srcId="{8524D5ED-F126-4ABC-AC00-197CC806426A}" destId="{35AF36EF-87E1-4412-B47D-6C04CF80C7DA}" srcOrd="1" destOrd="0" presId="urn:microsoft.com/office/officeart/2005/8/layout/process4"/>
    <dgm:cxn modelId="{912028EE-2EB5-4AD1-8E39-659C8533118D}" type="presParOf" srcId="{8524D5ED-F126-4ABC-AC00-197CC806426A}" destId="{818C361A-AEE6-4074-A9CF-F3A96773E6B7}" srcOrd="2" destOrd="0" presId="urn:microsoft.com/office/officeart/2005/8/layout/process4"/>
    <dgm:cxn modelId="{39C84A29-BC94-4301-886E-62DB9BB5A62F}" type="presParOf" srcId="{818C361A-AEE6-4074-A9CF-F3A96773E6B7}" destId="{36D79F07-AD15-4897-87B1-853A8EB8EA99}" srcOrd="0" destOrd="0" presId="urn:microsoft.com/office/officeart/2005/8/layout/process4"/>
    <dgm:cxn modelId="{8782B2BB-9DCD-4D9F-87BD-4220A1973788}" type="presParOf" srcId="{8524D5ED-F126-4ABC-AC00-197CC806426A}" destId="{D56D1359-47A9-4EB0-9860-4B7349AA3EF6}" srcOrd="3" destOrd="0" presId="urn:microsoft.com/office/officeart/2005/8/layout/process4"/>
    <dgm:cxn modelId="{39130904-B69C-4F2A-A22C-BE8F9F7F2531}" type="presParOf" srcId="{8524D5ED-F126-4ABC-AC00-197CC806426A}" destId="{953FA456-3A6B-4465-82CB-993951B2748D}" srcOrd="4" destOrd="0" presId="urn:microsoft.com/office/officeart/2005/8/layout/process4"/>
    <dgm:cxn modelId="{4E64460A-C8F7-4D8E-8242-CF8B3888B669}" type="presParOf" srcId="{953FA456-3A6B-4465-82CB-993951B2748D}" destId="{2B7BED73-993B-4F57-9928-43CDC2CB5548}" srcOrd="0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977BC45-A35B-4FE7-9C5A-97290556D570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C2E07B97-F698-4529-8801-87FEF39A5F16}">
      <dgm:prSet custT="1"/>
      <dgm:spPr>
        <a:solidFill>
          <a:srgbClr val="FFCC00"/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GB" sz="2000" b="1">
              <a:solidFill>
                <a:schemeClr val="bg1"/>
              </a:solidFill>
            </a:rPr>
            <a:t>Swansea University (PhD)</a:t>
          </a:r>
          <a:endParaRPr lang="en-GB" sz="2000">
            <a:solidFill>
              <a:schemeClr val="bg1"/>
            </a:solidFill>
          </a:endParaRPr>
        </a:p>
      </dgm:t>
    </dgm:pt>
    <dgm:pt modelId="{1ABBA753-BBB6-4CE4-BCC0-B5DC1F737D74}" type="parTrans" cxnId="{16B91D43-5243-4F1D-A403-445F99164184}">
      <dgm:prSet/>
      <dgm:spPr/>
      <dgm:t>
        <a:bodyPr/>
        <a:lstStyle/>
        <a:p>
          <a:endParaRPr lang="en-GB"/>
        </a:p>
      </dgm:t>
    </dgm:pt>
    <dgm:pt modelId="{CEA649C1-6987-4E89-B1E9-2DB4E9EDF738}" type="sibTrans" cxnId="{16B91D43-5243-4F1D-A403-445F99164184}">
      <dgm:prSet/>
      <dgm:spPr/>
      <dgm:t>
        <a:bodyPr/>
        <a:lstStyle/>
        <a:p>
          <a:endParaRPr lang="en-GB"/>
        </a:p>
      </dgm:t>
    </dgm:pt>
    <dgm:pt modelId="{1BBE045C-3289-4296-8E5F-CE41DBFA6507}">
      <dgm:prSet/>
      <dgm:spPr>
        <a:solidFill>
          <a:srgbClr val="FFCC00">
            <a:alpha val="2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>
              <a:solidFill>
                <a:schemeClr val="tx1"/>
              </a:solidFill>
            </a:rPr>
            <a:t>Aim: </a:t>
          </a:r>
          <a:r>
            <a:rPr lang="en-GB">
              <a:solidFill>
                <a:schemeClr val="tx1"/>
              </a:solidFill>
            </a:rPr>
            <a:t>Investigate the electro-mechanical fatigue of DEG and DFG units along with synthesis of materials with conductive fillers. </a:t>
          </a:r>
        </a:p>
      </dgm:t>
    </dgm:pt>
    <dgm:pt modelId="{B515B60C-CE50-4090-86A3-82BA0ACD1866}" type="parTrans" cxnId="{52619DAD-282D-49FD-B1AE-F20A33380F15}">
      <dgm:prSet/>
      <dgm:spPr/>
      <dgm:t>
        <a:bodyPr/>
        <a:lstStyle/>
        <a:p>
          <a:endParaRPr lang="en-GB"/>
        </a:p>
      </dgm:t>
    </dgm:pt>
    <dgm:pt modelId="{011615C5-43A2-433D-905F-BCE42A4C60E7}" type="sibTrans" cxnId="{52619DAD-282D-49FD-B1AE-F20A33380F15}">
      <dgm:prSet/>
      <dgm:spPr/>
      <dgm:t>
        <a:bodyPr/>
        <a:lstStyle/>
        <a:p>
          <a:endParaRPr lang="en-GB"/>
        </a:p>
      </dgm:t>
    </dgm:pt>
    <dgm:pt modelId="{216009B3-B730-44DA-9325-081542E9EBFB}">
      <dgm:prSet/>
      <dgm:spPr>
        <a:solidFill>
          <a:srgbClr val="FFCC00">
            <a:alpha val="2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>
              <a:solidFill>
                <a:schemeClr val="tx1"/>
              </a:solidFill>
            </a:rPr>
            <a:t>Plan: </a:t>
          </a:r>
          <a:r>
            <a:rPr lang="en-GB">
              <a:solidFill>
                <a:schemeClr val="tx1"/>
              </a:solidFill>
            </a:rPr>
            <a:t>Comprehensive experimental campaign involving material optimisation, biaxial fatigue with electrical properties measured before and after. Develop 3D printed DEG/DFG metamaterial concepts based on the findings from the experimental characterisation study.</a:t>
          </a:r>
        </a:p>
      </dgm:t>
    </dgm:pt>
    <dgm:pt modelId="{93F4D500-BC33-4D75-9402-A0EE746DC983}" type="parTrans" cxnId="{05EA220D-0058-4F5C-A79D-5D997526C296}">
      <dgm:prSet/>
      <dgm:spPr/>
      <dgm:t>
        <a:bodyPr/>
        <a:lstStyle/>
        <a:p>
          <a:endParaRPr lang="en-GB"/>
        </a:p>
      </dgm:t>
    </dgm:pt>
    <dgm:pt modelId="{421A42F1-C860-4E96-B2B5-6CE7A417E2E9}" type="sibTrans" cxnId="{05EA220D-0058-4F5C-A79D-5D997526C296}">
      <dgm:prSet/>
      <dgm:spPr/>
      <dgm:t>
        <a:bodyPr/>
        <a:lstStyle/>
        <a:p>
          <a:endParaRPr lang="en-GB"/>
        </a:p>
      </dgm:t>
    </dgm:pt>
    <dgm:pt modelId="{E0B45444-8126-4271-966C-B99B8FE881D0}" type="pres">
      <dgm:prSet presAssocID="{6977BC45-A35B-4FE7-9C5A-97290556D570}" presName="Name0" presStyleCnt="0">
        <dgm:presLayoutVars>
          <dgm:dir/>
          <dgm:animLvl val="lvl"/>
          <dgm:resizeHandles val="exact"/>
        </dgm:presLayoutVars>
      </dgm:prSet>
      <dgm:spPr/>
    </dgm:pt>
    <dgm:pt modelId="{FC91DE33-C37E-4CC3-83BD-A2D182A47F2C}" type="pres">
      <dgm:prSet presAssocID="{216009B3-B730-44DA-9325-081542E9EBFB}" presName="boxAndChildren" presStyleCnt="0"/>
      <dgm:spPr/>
    </dgm:pt>
    <dgm:pt modelId="{624ABA91-CF7E-48D0-A58E-9904747B5CDC}" type="pres">
      <dgm:prSet presAssocID="{216009B3-B730-44DA-9325-081542E9EBFB}" presName="parentTextBox" presStyleLbl="node1" presStyleIdx="0" presStyleCnt="3"/>
      <dgm:spPr/>
    </dgm:pt>
    <dgm:pt modelId="{33F7A11E-5003-4888-A1F7-14C655556223}" type="pres">
      <dgm:prSet presAssocID="{011615C5-43A2-433D-905F-BCE42A4C60E7}" presName="sp" presStyleCnt="0"/>
      <dgm:spPr/>
    </dgm:pt>
    <dgm:pt modelId="{448E7B54-58F7-4B48-ACA5-DF6FACAECC1A}" type="pres">
      <dgm:prSet presAssocID="{1BBE045C-3289-4296-8E5F-CE41DBFA6507}" presName="arrowAndChildren" presStyleCnt="0"/>
      <dgm:spPr/>
    </dgm:pt>
    <dgm:pt modelId="{1B459108-26ED-4693-B583-8D7309122A5E}" type="pres">
      <dgm:prSet presAssocID="{1BBE045C-3289-4296-8E5F-CE41DBFA6507}" presName="parentTextArrow" presStyleLbl="node1" presStyleIdx="1" presStyleCnt="3"/>
      <dgm:spPr/>
    </dgm:pt>
    <dgm:pt modelId="{E30E3340-8E08-4D58-A6CA-C92492DAEB1E}" type="pres">
      <dgm:prSet presAssocID="{CEA649C1-6987-4E89-B1E9-2DB4E9EDF738}" presName="sp" presStyleCnt="0"/>
      <dgm:spPr/>
    </dgm:pt>
    <dgm:pt modelId="{14433751-2A00-4673-89F5-40DD8C599485}" type="pres">
      <dgm:prSet presAssocID="{C2E07B97-F698-4529-8801-87FEF39A5F16}" presName="arrowAndChildren" presStyleCnt="0"/>
      <dgm:spPr/>
    </dgm:pt>
    <dgm:pt modelId="{75B159A7-C7BD-49AF-A94F-9B6D53516C62}" type="pres">
      <dgm:prSet presAssocID="{C2E07B97-F698-4529-8801-87FEF39A5F16}" presName="parentTextArrow" presStyleLbl="node1" presStyleIdx="2" presStyleCnt="3"/>
      <dgm:spPr/>
    </dgm:pt>
  </dgm:ptLst>
  <dgm:cxnLst>
    <dgm:cxn modelId="{05EA220D-0058-4F5C-A79D-5D997526C296}" srcId="{6977BC45-A35B-4FE7-9C5A-97290556D570}" destId="{216009B3-B730-44DA-9325-081542E9EBFB}" srcOrd="2" destOrd="0" parTransId="{93F4D500-BC33-4D75-9402-A0EE746DC983}" sibTransId="{421A42F1-C860-4E96-B2B5-6CE7A417E2E9}"/>
    <dgm:cxn modelId="{16B91D43-5243-4F1D-A403-445F99164184}" srcId="{6977BC45-A35B-4FE7-9C5A-97290556D570}" destId="{C2E07B97-F698-4529-8801-87FEF39A5F16}" srcOrd="0" destOrd="0" parTransId="{1ABBA753-BBB6-4CE4-BCC0-B5DC1F737D74}" sibTransId="{CEA649C1-6987-4E89-B1E9-2DB4E9EDF738}"/>
    <dgm:cxn modelId="{52619DAD-282D-49FD-B1AE-F20A33380F15}" srcId="{6977BC45-A35B-4FE7-9C5A-97290556D570}" destId="{1BBE045C-3289-4296-8E5F-CE41DBFA6507}" srcOrd="1" destOrd="0" parTransId="{B515B60C-CE50-4090-86A3-82BA0ACD1866}" sibTransId="{011615C5-43A2-433D-905F-BCE42A4C60E7}"/>
    <dgm:cxn modelId="{A80AC6B1-E9D9-4EB3-8700-649B5442ED9D}" type="presOf" srcId="{C2E07B97-F698-4529-8801-87FEF39A5F16}" destId="{75B159A7-C7BD-49AF-A94F-9B6D53516C62}" srcOrd="0" destOrd="0" presId="urn:microsoft.com/office/officeart/2005/8/layout/process4"/>
    <dgm:cxn modelId="{BFB10CCA-B007-4403-92E3-C2DBF3D488A0}" type="presOf" srcId="{1BBE045C-3289-4296-8E5F-CE41DBFA6507}" destId="{1B459108-26ED-4693-B583-8D7309122A5E}" srcOrd="0" destOrd="0" presId="urn:microsoft.com/office/officeart/2005/8/layout/process4"/>
    <dgm:cxn modelId="{56D774CC-7FE5-476C-915F-16B33780D785}" type="presOf" srcId="{6977BC45-A35B-4FE7-9C5A-97290556D570}" destId="{E0B45444-8126-4271-966C-B99B8FE881D0}" srcOrd="0" destOrd="0" presId="urn:microsoft.com/office/officeart/2005/8/layout/process4"/>
    <dgm:cxn modelId="{497ABEE6-6089-4AC9-BB1F-AA35BF2BB45B}" type="presOf" srcId="{216009B3-B730-44DA-9325-081542E9EBFB}" destId="{624ABA91-CF7E-48D0-A58E-9904747B5CDC}" srcOrd="0" destOrd="0" presId="urn:microsoft.com/office/officeart/2005/8/layout/process4"/>
    <dgm:cxn modelId="{CF9E66F9-39C5-48A1-84C0-1FBDA2D771EA}" type="presParOf" srcId="{E0B45444-8126-4271-966C-B99B8FE881D0}" destId="{FC91DE33-C37E-4CC3-83BD-A2D182A47F2C}" srcOrd="0" destOrd="0" presId="urn:microsoft.com/office/officeart/2005/8/layout/process4"/>
    <dgm:cxn modelId="{6BEA7610-30A3-414E-A9F6-029765D02D98}" type="presParOf" srcId="{FC91DE33-C37E-4CC3-83BD-A2D182A47F2C}" destId="{624ABA91-CF7E-48D0-A58E-9904747B5CDC}" srcOrd="0" destOrd="0" presId="urn:microsoft.com/office/officeart/2005/8/layout/process4"/>
    <dgm:cxn modelId="{F4C2508C-39DE-4F5D-BE6D-9704A05D0191}" type="presParOf" srcId="{E0B45444-8126-4271-966C-B99B8FE881D0}" destId="{33F7A11E-5003-4888-A1F7-14C655556223}" srcOrd="1" destOrd="0" presId="urn:microsoft.com/office/officeart/2005/8/layout/process4"/>
    <dgm:cxn modelId="{F6F45DC3-F08D-49FC-A042-4359181B4595}" type="presParOf" srcId="{E0B45444-8126-4271-966C-B99B8FE881D0}" destId="{448E7B54-58F7-4B48-ACA5-DF6FACAECC1A}" srcOrd="2" destOrd="0" presId="urn:microsoft.com/office/officeart/2005/8/layout/process4"/>
    <dgm:cxn modelId="{091112C4-2A3B-483D-ABEE-6C70A3C02DA9}" type="presParOf" srcId="{448E7B54-58F7-4B48-ACA5-DF6FACAECC1A}" destId="{1B459108-26ED-4693-B583-8D7309122A5E}" srcOrd="0" destOrd="0" presId="urn:microsoft.com/office/officeart/2005/8/layout/process4"/>
    <dgm:cxn modelId="{D08441F9-91A7-4E78-ABFE-09CAF3D675F0}" type="presParOf" srcId="{E0B45444-8126-4271-966C-B99B8FE881D0}" destId="{E30E3340-8E08-4D58-A6CA-C92492DAEB1E}" srcOrd="3" destOrd="0" presId="urn:microsoft.com/office/officeart/2005/8/layout/process4"/>
    <dgm:cxn modelId="{FF731AA5-0F7C-4378-84FE-2F23A5CE7953}" type="presParOf" srcId="{E0B45444-8126-4271-966C-B99B8FE881D0}" destId="{14433751-2A00-4673-89F5-40DD8C599485}" srcOrd="4" destOrd="0" presId="urn:microsoft.com/office/officeart/2005/8/layout/process4"/>
    <dgm:cxn modelId="{B4AC0510-6054-4EDE-8145-302414550812}" type="presParOf" srcId="{14433751-2A00-4673-89F5-40DD8C599485}" destId="{75B159A7-C7BD-49AF-A94F-9B6D53516C62}" srcOrd="0" destOrd="0" presId="urn:microsoft.com/office/officeart/2005/8/layout/process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96E400D-82A3-4544-9EE6-AF0CB2C9F9F4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34870B06-5B52-4412-8517-2A69C1E69C3E}">
      <dgm:prSet phldrT="[Text]"/>
      <dgm:spPr/>
      <dgm:t>
        <a:bodyPr/>
        <a:lstStyle/>
        <a:p>
          <a:r>
            <a:rPr lang="en-GB"/>
            <a:t>Direct Generation Evaluation Areas</a:t>
          </a:r>
        </a:p>
      </dgm:t>
    </dgm:pt>
    <dgm:pt modelId="{7DB50E76-C71E-4A18-8B77-FE3802ED6A5A}" type="parTrans" cxnId="{B67A07CC-81B9-4178-912F-1108416D4553}">
      <dgm:prSet/>
      <dgm:spPr/>
      <dgm:t>
        <a:bodyPr/>
        <a:lstStyle/>
        <a:p>
          <a:endParaRPr lang="en-GB"/>
        </a:p>
      </dgm:t>
    </dgm:pt>
    <dgm:pt modelId="{048C5742-F272-4FD9-9ECA-3E38137C37F3}" type="sibTrans" cxnId="{B67A07CC-81B9-4178-912F-1108416D4553}">
      <dgm:prSet/>
      <dgm:spPr/>
      <dgm:t>
        <a:bodyPr/>
        <a:lstStyle/>
        <a:p>
          <a:endParaRPr lang="en-GB"/>
        </a:p>
      </dgm:t>
    </dgm:pt>
    <dgm:pt modelId="{18E2D999-D00D-4513-96FF-67FAB6BD6428}">
      <dgm:prSet phldrT="[Text]"/>
      <dgm:spPr/>
      <dgm:t>
        <a:bodyPr/>
        <a:lstStyle/>
        <a:p>
          <a:r>
            <a:rPr lang="en-GB"/>
            <a:t>Power Density</a:t>
          </a:r>
        </a:p>
      </dgm:t>
    </dgm:pt>
    <dgm:pt modelId="{45C921C2-481C-48E0-B5E1-CC338B5ADCD4}" type="parTrans" cxnId="{F0DA0721-9E39-4D36-A237-DE845A385DD8}">
      <dgm:prSet/>
      <dgm:spPr/>
      <dgm:t>
        <a:bodyPr/>
        <a:lstStyle/>
        <a:p>
          <a:endParaRPr lang="en-GB"/>
        </a:p>
      </dgm:t>
    </dgm:pt>
    <dgm:pt modelId="{F29EC7C3-0D02-4F68-A5A8-7519E7584059}" type="sibTrans" cxnId="{F0DA0721-9E39-4D36-A237-DE845A385DD8}">
      <dgm:prSet/>
      <dgm:spPr/>
      <dgm:t>
        <a:bodyPr/>
        <a:lstStyle/>
        <a:p>
          <a:endParaRPr lang="en-GB"/>
        </a:p>
      </dgm:t>
    </dgm:pt>
    <dgm:pt modelId="{795672BC-484F-49C1-A00A-052CA58A5876}">
      <dgm:prSet phldrT="[Text]" custT="1"/>
      <dgm:spPr/>
      <dgm:t>
        <a:bodyPr/>
        <a:lstStyle/>
        <a:p>
          <a:r>
            <a:rPr lang="en-GB" sz="800"/>
            <a:t>Mass</a:t>
          </a:r>
        </a:p>
      </dgm:t>
    </dgm:pt>
    <dgm:pt modelId="{3FBFE9D7-8D39-4C42-8A9B-9B596EF4D82B}" type="parTrans" cxnId="{06CEB558-1BD0-4902-9A8F-7B29F5ED16A4}">
      <dgm:prSet/>
      <dgm:spPr/>
      <dgm:t>
        <a:bodyPr/>
        <a:lstStyle/>
        <a:p>
          <a:endParaRPr lang="en-GB"/>
        </a:p>
      </dgm:t>
    </dgm:pt>
    <dgm:pt modelId="{DD834E73-EDD5-439C-B76A-22EF6CCDFB25}" type="sibTrans" cxnId="{06CEB558-1BD0-4902-9A8F-7B29F5ED16A4}">
      <dgm:prSet/>
      <dgm:spPr/>
      <dgm:t>
        <a:bodyPr/>
        <a:lstStyle/>
        <a:p>
          <a:endParaRPr lang="en-GB"/>
        </a:p>
      </dgm:t>
    </dgm:pt>
    <dgm:pt modelId="{2AD5AA44-CAA0-47AB-89AC-4DE73AEDDA74}">
      <dgm:prSet phldrT="[Text]" custT="1"/>
      <dgm:spPr/>
      <dgm:t>
        <a:bodyPr/>
        <a:lstStyle/>
        <a:p>
          <a:r>
            <a:rPr lang="en-GB" sz="800"/>
            <a:t>Spatial</a:t>
          </a:r>
        </a:p>
      </dgm:t>
    </dgm:pt>
    <dgm:pt modelId="{AD2B3F9A-8976-4899-ADB3-598B871A271C}" type="parTrans" cxnId="{00CF8CEC-90A2-4CF9-90A1-841A64C3893A}">
      <dgm:prSet/>
      <dgm:spPr/>
      <dgm:t>
        <a:bodyPr/>
        <a:lstStyle/>
        <a:p>
          <a:endParaRPr lang="en-GB"/>
        </a:p>
      </dgm:t>
    </dgm:pt>
    <dgm:pt modelId="{C5B0787D-7506-48B0-A488-443291B29BBF}" type="sibTrans" cxnId="{00CF8CEC-90A2-4CF9-90A1-841A64C3893A}">
      <dgm:prSet/>
      <dgm:spPr/>
      <dgm:t>
        <a:bodyPr/>
        <a:lstStyle/>
        <a:p>
          <a:endParaRPr lang="en-GB"/>
        </a:p>
      </dgm:t>
    </dgm:pt>
    <dgm:pt modelId="{EF3FE787-F663-4964-BCCE-C1B91553C689}">
      <dgm:prSet phldrT="[Text]"/>
      <dgm:spPr/>
      <dgm:t>
        <a:bodyPr/>
        <a:lstStyle/>
        <a:p>
          <a:r>
            <a:rPr lang="en-GB"/>
            <a:t>Cost of Energy</a:t>
          </a:r>
        </a:p>
      </dgm:t>
    </dgm:pt>
    <dgm:pt modelId="{32444C10-0FDC-4697-BB60-D8BD86F21866}" type="parTrans" cxnId="{1F0432E4-2389-46AA-92E1-6ADC3046B210}">
      <dgm:prSet/>
      <dgm:spPr/>
      <dgm:t>
        <a:bodyPr/>
        <a:lstStyle/>
        <a:p>
          <a:endParaRPr lang="en-GB"/>
        </a:p>
      </dgm:t>
    </dgm:pt>
    <dgm:pt modelId="{1B4507DD-6E42-480F-9DE2-7E2694816914}" type="sibTrans" cxnId="{1F0432E4-2389-46AA-92E1-6ADC3046B210}">
      <dgm:prSet/>
      <dgm:spPr/>
      <dgm:t>
        <a:bodyPr/>
        <a:lstStyle/>
        <a:p>
          <a:endParaRPr lang="en-GB"/>
        </a:p>
      </dgm:t>
    </dgm:pt>
    <dgm:pt modelId="{82815935-D364-49FD-A389-212329BD41CF}">
      <dgm:prSet phldrT="[Text]" custT="1"/>
      <dgm:spPr/>
      <dgm:t>
        <a:bodyPr/>
        <a:lstStyle/>
        <a:p>
          <a:r>
            <a:rPr lang="en-GB" sz="800"/>
            <a:t>Structural</a:t>
          </a:r>
        </a:p>
      </dgm:t>
    </dgm:pt>
    <dgm:pt modelId="{692299AB-0211-4131-8FAE-23EC629FA62E}" type="parTrans" cxnId="{16C180A3-E9A2-4B71-A3EF-97B09C7C24A3}">
      <dgm:prSet/>
      <dgm:spPr/>
      <dgm:t>
        <a:bodyPr/>
        <a:lstStyle/>
        <a:p>
          <a:endParaRPr lang="en-GB"/>
        </a:p>
      </dgm:t>
    </dgm:pt>
    <dgm:pt modelId="{3E1AD06F-5B86-4E36-8C12-A5DD5DC131E5}" type="sibTrans" cxnId="{16C180A3-E9A2-4B71-A3EF-97B09C7C24A3}">
      <dgm:prSet/>
      <dgm:spPr/>
      <dgm:t>
        <a:bodyPr/>
        <a:lstStyle/>
        <a:p>
          <a:endParaRPr lang="en-GB"/>
        </a:p>
      </dgm:t>
    </dgm:pt>
    <dgm:pt modelId="{C4A8D5AC-D6CD-45E8-A213-245394DEB281}">
      <dgm:prSet phldrT="[Text]" custT="1"/>
      <dgm:spPr/>
      <dgm:t>
        <a:bodyPr/>
        <a:lstStyle/>
        <a:p>
          <a:r>
            <a:rPr lang="en-GB" sz="800"/>
            <a:t>Total</a:t>
          </a:r>
        </a:p>
      </dgm:t>
    </dgm:pt>
    <dgm:pt modelId="{01E40EA2-8635-456A-B513-202D99A89902}" type="parTrans" cxnId="{F07582DE-65AB-4402-87A4-475F3F477F17}">
      <dgm:prSet/>
      <dgm:spPr/>
      <dgm:t>
        <a:bodyPr/>
        <a:lstStyle/>
        <a:p>
          <a:endParaRPr lang="en-GB"/>
        </a:p>
      </dgm:t>
    </dgm:pt>
    <dgm:pt modelId="{0BFE6BEF-930C-48F6-9542-7B82A3ECEEB6}" type="sibTrans" cxnId="{F07582DE-65AB-4402-87A4-475F3F477F17}">
      <dgm:prSet/>
      <dgm:spPr/>
      <dgm:t>
        <a:bodyPr/>
        <a:lstStyle/>
        <a:p>
          <a:endParaRPr lang="en-GB"/>
        </a:p>
      </dgm:t>
    </dgm:pt>
    <dgm:pt modelId="{1684D44A-0416-44A3-85CC-82F4EF1D9A8E}">
      <dgm:prSet phldrT="[Text]"/>
      <dgm:spPr/>
      <dgm:t>
        <a:bodyPr/>
        <a:lstStyle/>
        <a:p>
          <a:r>
            <a:rPr lang="en-GB"/>
            <a:t>Longevity</a:t>
          </a:r>
        </a:p>
      </dgm:t>
    </dgm:pt>
    <dgm:pt modelId="{EF67BA44-7CB7-4B80-BAC8-DE2AD6D058AE}" type="parTrans" cxnId="{1774AF16-DC28-4B45-B354-6B68EA60AE2F}">
      <dgm:prSet/>
      <dgm:spPr/>
      <dgm:t>
        <a:bodyPr/>
        <a:lstStyle/>
        <a:p>
          <a:endParaRPr lang="en-GB"/>
        </a:p>
      </dgm:t>
    </dgm:pt>
    <dgm:pt modelId="{E10F4A75-AA7C-49C2-8705-8B5BD88021BB}" type="sibTrans" cxnId="{1774AF16-DC28-4B45-B354-6B68EA60AE2F}">
      <dgm:prSet/>
      <dgm:spPr/>
      <dgm:t>
        <a:bodyPr/>
        <a:lstStyle/>
        <a:p>
          <a:endParaRPr lang="en-GB"/>
        </a:p>
      </dgm:t>
    </dgm:pt>
    <dgm:pt modelId="{25D097A7-B80E-468D-A7C8-CC52285512A3}">
      <dgm:prSet phldrT="[Text]" custT="1"/>
      <dgm:spPr/>
      <dgm:t>
        <a:bodyPr/>
        <a:lstStyle/>
        <a:p>
          <a:r>
            <a:rPr lang="en-GB" sz="800"/>
            <a:t>Fatigue</a:t>
          </a:r>
        </a:p>
      </dgm:t>
    </dgm:pt>
    <dgm:pt modelId="{C9B39170-3EEC-4B0A-9D95-686FB50D509B}" type="parTrans" cxnId="{4E1C2379-1A06-418B-83D8-9B4A127B20CB}">
      <dgm:prSet/>
      <dgm:spPr/>
      <dgm:t>
        <a:bodyPr/>
        <a:lstStyle/>
        <a:p>
          <a:endParaRPr lang="en-GB"/>
        </a:p>
      </dgm:t>
    </dgm:pt>
    <dgm:pt modelId="{00599E02-CC94-4A49-8135-D684D7BC86F3}" type="sibTrans" cxnId="{4E1C2379-1A06-418B-83D8-9B4A127B20CB}">
      <dgm:prSet/>
      <dgm:spPr/>
      <dgm:t>
        <a:bodyPr/>
        <a:lstStyle/>
        <a:p>
          <a:endParaRPr lang="en-GB"/>
        </a:p>
      </dgm:t>
    </dgm:pt>
    <dgm:pt modelId="{7012D97D-22F3-409A-970B-816B54FF4B39}">
      <dgm:prSet phldrT="[Text]" custT="1"/>
      <dgm:spPr/>
      <dgm:t>
        <a:bodyPr/>
        <a:lstStyle/>
        <a:p>
          <a:r>
            <a:rPr lang="en-GB" sz="800"/>
            <a:t>Reliability</a:t>
          </a:r>
        </a:p>
      </dgm:t>
    </dgm:pt>
    <dgm:pt modelId="{DE3EEC04-7304-4887-B4D0-4881FAAF151E}" type="parTrans" cxnId="{15880F20-4C18-4731-808B-B59411273860}">
      <dgm:prSet/>
      <dgm:spPr/>
      <dgm:t>
        <a:bodyPr/>
        <a:lstStyle/>
        <a:p>
          <a:endParaRPr lang="en-GB"/>
        </a:p>
      </dgm:t>
    </dgm:pt>
    <dgm:pt modelId="{8CF730FF-40DF-49C6-A703-8D9A31C82498}" type="sibTrans" cxnId="{15880F20-4C18-4731-808B-B59411273860}">
      <dgm:prSet/>
      <dgm:spPr/>
      <dgm:t>
        <a:bodyPr/>
        <a:lstStyle/>
        <a:p>
          <a:endParaRPr lang="en-GB"/>
        </a:p>
      </dgm:t>
    </dgm:pt>
    <dgm:pt modelId="{E486F7E8-F810-4052-B61D-BF72501F8C12}">
      <dgm:prSet phldrT="[Text]" custT="1"/>
      <dgm:spPr/>
      <dgm:t>
        <a:bodyPr/>
        <a:lstStyle/>
        <a:p>
          <a:r>
            <a:rPr lang="en-GB" sz="800"/>
            <a:t>Survivability</a:t>
          </a:r>
        </a:p>
      </dgm:t>
    </dgm:pt>
    <dgm:pt modelId="{CE09FB91-5AC4-4947-A428-B5E75FCE79A2}" type="parTrans" cxnId="{93E81089-32CA-4A4C-AA7C-1A26EEEBA739}">
      <dgm:prSet/>
      <dgm:spPr/>
      <dgm:t>
        <a:bodyPr/>
        <a:lstStyle/>
        <a:p>
          <a:endParaRPr lang="en-GB"/>
        </a:p>
      </dgm:t>
    </dgm:pt>
    <dgm:pt modelId="{F47D1B73-4D00-47B9-897D-95D388D2FC88}" type="sibTrans" cxnId="{93E81089-32CA-4A4C-AA7C-1A26EEEBA739}">
      <dgm:prSet/>
      <dgm:spPr/>
      <dgm:t>
        <a:bodyPr/>
        <a:lstStyle/>
        <a:p>
          <a:endParaRPr lang="en-GB"/>
        </a:p>
      </dgm:t>
    </dgm:pt>
    <dgm:pt modelId="{D2BCA315-0BC7-4C13-A664-5D40390E6A94}">
      <dgm:prSet phldrT="[Text]"/>
      <dgm:spPr/>
      <dgm:t>
        <a:bodyPr/>
        <a:lstStyle/>
        <a:p>
          <a:r>
            <a:rPr lang="en-GB"/>
            <a:t>Practicalities</a:t>
          </a:r>
        </a:p>
      </dgm:t>
    </dgm:pt>
    <dgm:pt modelId="{6F8F6EBD-8D31-4B83-8CD6-DBFDE4FC1430}" type="parTrans" cxnId="{E88D3B6E-3322-4668-BCFD-1EDCFDA6317B}">
      <dgm:prSet/>
      <dgm:spPr/>
      <dgm:t>
        <a:bodyPr/>
        <a:lstStyle/>
        <a:p>
          <a:endParaRPr lang="en-GB"/>
        </a:p>
      </dgm:t>
    </dgm:pt>
    <dgm:pt modelId="{2257810A-8F2E-49BC-839C-A7C3F0B59479}" type="sibTrans" cxnId="{E88D3B6E-3322-4668-BCFD-1EDCFDA6317B}">
      <dgm:prSet/>
      <dgm:spPr/>
      <dgm:t>
        <a:bodyPr/>
        <a:lstStyle/>
        <a:p>
          <a:endParaRPr lang="en-GB"/>
        </a:p>
      </dgm:t>
    </dgm:pt>
    <dgm:pt modelId="{BD42900D-DFAC-4363-BC96-A23BEFA59DF3}">
      <dgm:prSet phldrT="[Text]" custT="1"/>
      <dgm:spPr/>
      <dgm:t>
        <a:bodyPr/>
        <a:lstStyle/>
        <a:p>
          <a:r>
            <a:rPr lang="en-GB" sz="800"/>
            <a:t>Manufacturability</a:t>
          </a:r>
        </a:p>
      </dgm:t>
    </dgm:pt>
    <dgm:pt modelId="{84599006-1498-49A9-A3E3-F8E66611B5F6}" type="parTrans" cxnId="{3980B400-3F05-44CB-9AF1-43C3097ADB08}">
      <dgm:prSet/>
      <dgm:spPr/>
      <dgm:t>
        <a:bodyPr/>
        <a:lstStyle/>
        <a:p>
          <a:endParaRPr lang="en-GB"/>
        </a:p>
      </dgm:t>
    </dgm:pt>
    <dgm:pt modelId="{B827F6B1-7E81-4DB5-8794-E0857192F052}" type="sibTrans" cxnId="{3980B400-3F05-44CB-9AF1-43C3097ADB08}">
      <dgm:prSet/>
      <dgm:spPr/>
      <dgm:t>
        <a:bodyPr/>
        <a:lstStyle/>
        <a:p>
          <a:endParaRPr lang="en-GB"/>
        </a:p>
      </dgm:t>
    </dgm:pt>
    <dgm:pt modelId="{E0DEA572-0E4A-4FD8-BA2F-DA37F52A9F44}">
      <dgm:prSet phldrT="[Text]" custT="1"/>
      <dgm:spPr/>
      <dgm:t>
        <a:bodyPr/>
        <a:lstStyle/>
        <a:p>
          <a:r>
            <a:rPr lang="en-GB" sz="800" err="1"/>
            <a:t>Deployability</a:t>
          </a:r>
          <a:endParaRPr lang="en-GB" sz="800"/>
        </a:p>
      </dgm:t>
    </dgm:pt>
    <dgm:pt modelId="{E45B89A1-4635-467B-86AB-B3772CD80FA9}" type="parTrans" cxnId="{0E20E015-4337-42C7-98B6-303275EADC76}">
      <dgm:prSet/>
      <dgm:spPr/>
      <dgm:t>
        <a:bodyPr/>
        <a:lstStyle/>
        <a:p>
          <a:endParaRPr lang="en-GB"/>
        </a:p>
      </dgm:t>
    </dgm:pt>
    <dgm:pt modelId="{144C1BBE-074E-457D-BCCC-BACF7A63762C}" type="sibTrans" cxnId="{0E20E015-4337-42C7-98B6-303275EADC76}">
      <dgm:prSet/>
      <dgm:spPr/>
      <dgm:t>
        <a:bodyPr/>
        <a:lstStyle/>
        <a:p>
          <a:endParaRPr lang="en-GB"/>
        </a:p>
      </dgm:t>
    </dgm:pt>
    <dgm:pt modelId="{A9FCD4E1-CBF3-4FE4-BA45-3A80F63B3CF9}">
      <dgm:prSet phldrT="[Text]" custT="1"/>
      <dgm:spPr/>
      <dgm:t>
        <a:bodyPr/>
        <a:lstStyle/>
        <a:p>
          <a:r>
            <a:rPr lang="en-GB" sz="800"/>
            <a:t>Maintainability</a:t>
          </a:r>
        </a:p>
      </dgm:t>
    </dgm:pt>
    <dgm:pt modelId="{D62B6904-A920-4136-9F5A-81D730687E81}" type="parTrans" cxnId="{BCC2C02F-4966-4BC6-92AC-11A9CC00B78F}">
      <dgm:prSet/>
      <dgm:spPr/>
      <dgm:t>
        <a:bodyPr/>
        <a:lstStyle/>
        <a:p>
          <a:endParaRPr lang="en-GB"/>
        </a:p>
      </dgm:t>
    </dgm:pt>
    <dgm:pt modelId="{004C9D0E-39D1-40B3-928E-AA64C384CD16}" type="sibTrans" cxnId="{BCC2C02F-4966-4BC6-92AC-11A9CC00B78F}">
      <dgm:prSet/>
      <dgm:spPr/>
      <dgm:t>
        <a:bodyPr/>
        <a:lstStyle/>
        <a:p>
          <a:endParaRPr lang="en-GB"/>
        </a:p>
      </dgm:t>
    </dgm:pt>
    <dgm:pt modelId="{3BEB254B-E7D6-4B99-8E89-4FDD84C4363F}">
      <dgm:prSet phldrT="[Text]"/>
      <dgm:spPr/>
      <dgm:t>
        <a:bodyPr/>
        <a:lstStyle/>
        <a:p>
          <a:r>
            <a:rPr lang="en-GB"/>
            <a:t>Sustainability</a:t>
          </a:r>
        </a:p>
      </dgm:t>
    </dgm:pt>
    <dgm:pt modelId="{2111E886-3AA9-4452-A504-1714AA60A3AE}" type="parTrans" cxnId="{45C21AC1-E6CA-4743-A1DE-396C05FFCBF3}">
      <dgm:prSet/>
      <dgm:spPr/>
      <dgm:t>
        <a:bodyPr/>
        <a:lstStyle/>
        <a:p>
          <a:endParaRPr lang="en-GB"/>
        </a:p>
      </dgm:t>
    </dgm:pt>
    <dgm:pt modelId="{36738DE0-F38B-4ABF-85FC-7743EE743D78}" type="sibTrans" cxnId="{45C21AC1-E6CA-4743-A1DE-396C05FFCBF3}">
      <dgm:prSet/>
      <dgm:spPr/>
      <dgm:t>
        <a:bodyPr/>
        <a:lstStyle/>
        <a:p>
          <a:endParaRPr lang="en-GB"/>
        </a:p>
      </dgm:t>
    </dgm:pt>
    <dgm:pt modelId="{6474A4E0-6A74-4086-99C3-09B3095051A5}">
      <dgm:prSet phldrT="[Text]" custT="1"/>
      <dgm:spPr/>
      <dgm:t>
        <a:bodyPr/>
        <a:lstStyle/>
        <a:p>
          <a:r>
            <a:rPr lang="en-GB" sz="800"/>
            <a:t>Environmental Acceptability</a:t>
          </a:r>
        </a:p>
      </dgm:t>
    </dgm:pt>
    <dgm:pt modelId="{2638C0F7-57C4-4F86-A9DF-E28AC7FEA9C3}" type="parTrans" cxnId="{46B6AB1A-1E27-4FEE-A11A-26C67A152240}">
      <dgm:prSet/>
      <dgm:spPr/>
      <dgm:t>
        <a:bodyPr/>
        <a:lstStyle/>
        <a:p>
          <a:endParaRPr lang="en-GB"/>
        </a:p>
      </dgm:t>
    </dgm:pt>
    <dgm:pt modelId="{EA8E2A2D-0422-460A-9F9F-5E84133B8EFE}" type="sibTrans" cxnId="{46B6AB1A-1E27-4FEE-A11A-26C67A152240}">
      <dgm:prSet/>
      <dgm:spPr/>
      <dgm:t>
        <a:bodyPr/>
        <a:lstStyle/>
        <a:p>
          <a:endParaRPr lang="en-GB"/>
        </a:p>
      </dgm:t>
    </dgm:pt>
    <dgm:pt modelId="{2EF0152E-C870-40D5-8B1A-F0AE21F816C9}">
      <dgm:prSet phldrT="[Text]" custT="1"/>
      <dgm:spPr/>
      <dgm:t>
        <a:bodyPr/>
        <a:lstStyle/>
        <a:p>
          <a:r>
            <a:rPr lang="en-GB" sz="800"/>
            <a:t>Recyclability</a:t>
          </a:r>
        </a:p>
      </dgm:t>
    </dgm:pt>
    <dgm:pt modelId="{C9D9EC26-6B89-49A9-B375-2768F979C008}" type="parTrans" cxnId="{4DEB2571-792E-4D44-9818-FA01966A3A29}">
      <dgm:prSet/>
      <dgm:spPr/>
      <dgm:t>
        <a:bodyPr/>
        <a:lstStyle/>
        <a:p>
          <a:endParaRPr lang="en-GB"/>
        </a:p>
      </dgm:t>
    </dgm:pt>
    <dgm:pt modelId="{8F61520A-822C-470B-9A9F-B12B1DB594FF}" type="sibTrans" cxnId="{4DEB2571-792E-4D44-9818-FA01966A3A29}">
      <dgm:prSet/>
      <dgm:spPr/>
      <dgm:t>
        <a:bodyPr/>
        <a:lstStyle/>
        <a:p>
          <a:endParaRPr lang="en-GB"/>
        </a:p>
      </dgm:t>
    </dgm:pt>
    <dgm:pt modelId="{4348966E-999D-4CFB-B9D8-2D2A175AAD15}" type="pres">
      <dgm:prSet presAssocID="{B96E400D-82A3-4544-9EE6-AF0CB2C9F9F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0D3DD7A-148C-46BB-B8C3-0566DD5545C4}" type="pres">
      <dgm:prSet presAssocID="{34870B06-5B52-4412-8517-2A69C1E69C3E}" presName="root1" presStyleCnt="0"/>
      <dgm:spPr/>
    </dgm:pt>
    <dgm:pt modelId="{53DDFD17-DE5D-4D45-9DB5-AF926EA162E6}" type="pres">
      <dgm:prSet presAssocID="{34870B06-5B52-4412-8517-2A69C1E69C3E}" presName="LevelOneTextNode" presStyleLbl="node0" presStyleIdx="0" presStyleCnt="1" custScaleX="144520" custScaleY="180929">
        <dgm:presLayoutVars>
          <dgm:chPref val="3"/>
        </dgm:presLayoutVars>
      </dgm:prSet>
      <dgm:spPr/>
    </dgm:pt>
    <dgm:pt modelId="{68A99B60-C27B-40A3-886F-C6C42AD7F00F}" type="pres">
      <dgm:prSet presAssocID="{34870B06-5B52-4412-8517-2A69C1E69C3E}" presName="level2hierChild" presStyleCnt="0"/>
      <dgm:spPr/>
    </dgm:pt>
    <dgm:pt modelId="{3184FCC5-B235-4521-990E-B79454D8FF4B}" type="pres">
      <dgm:prSet presAssocID="{45C921C2-481C-48E0-B5E1-CC338B5ADCD4}" presName="conn2-1" presStyleLbl="parChTrans1D2" presStyleIdx="0" presStyleCnt="5"/>
      <dgm:spPr/>
    </dgm:pt>
    <dgm:pt modelId="{CCD2AE52-86A4-496D-BF01-775F002C4B93}" type="pres">
      <dgm:prSet presAssocID="{45C921C2-481C-48E0-B5E1-CC338B5ADCD4}" presName="connTx" presStyleLbl="parChTrans1D2" presStyleIdx="0" presStyleCnt="5"/>
      <dgm:spPr/>
    </dgm:pt>
    <dgm:pt modelId="{BCEF1F2C-AC06-4FD7-8420-28D8B3068768}" type="pres">
      <dgm:prSet presAssocID="{18E2D999-D00D-4513-96FF-67FAB6BD6428}" presName="root2" presStyleCnt="0"/>
      <dgm:spPr/>
    </dgm:pt>
    <dgm:pt modelId="{6EFC0BE5-5857-4DF8-AE09-A3DF3B544AA7}" type="pres">
      <dgm:prSet presAssocID="{18E2D999-D00D-4513-96FF-67FAB6BD6428}" presName="LevelTwoTextNode" presStyleLbl="node2" presStyleIdx="0" presStyleCnt="5">
        <dgm:presLayoutVars>
          <dgm:chPref val="3"/>
        </dgm:presLayoutVars>
      </dgm:prSet>
      <dgm:spPr/>
    </dgm:pt>
    <dgm:pt modelId="{07CBA086-DEDE-46D8-B6BA-2E742D173217}" type="pres">
      <dgm:prSet presAssocID="{18E2D999-D00D-4513-96FF-67FAB6BD6428}" presName="level3hierChild" presStyleCnt="0"/>
      <dgm:spPr/>
    </dgm:pt>
    <dgm:pt modelId="{9FE0BA2D-4D6B-4830-99C8-A96CC41DD99A}" type="pres">
      <dgm:prSet presAssocID="{3FBFE9D7-8D39-4C42-8A9B-9B596EF4D82B}" presName="conn2-1" presStyleLbl="parChTrans1D3" presStyleIdx="0" presStyleCnt="12"/>
      <dgm:spPr/>
    </dgm:pt>
    <dgm:pt modelId="{FF2F1916-996B-43E8-B0EC-CF51C1B09851}" type="pres">
      <dgm:prSet presAssocID="{3FBFE9D7-8D39-4C42-8A9B-9B596EF4D82B}" presName="connTx" presStyleLbl="parChTrans1D3" presStyleIdx="0" presStyleCnt="12"/>
      <dgm:spPr/>
    </dgm:pt>
    <dgm:pt modelId="{598A2F6F-72C9-4F2D-AC7B-5CF11C53A43B}" type="pres">
      <dgm:prSet presAssocID="{795672BC-484F-49C1-A00A-052CA58A5876}" presName="root2" presStyleCnt="0"/>
      <dgm:spPr/>
    </dgm:pt>
    <dgm:pt modelId="{BD8B4DCA-79FD-4E3D-85AC-D1D7615C50F3}" type="pres">
      <dgm:prSet presAssocID="{795672BC-484F-49C1-A00A-052CA58A5876}" presName="LevelTwoTextNode" presStyleLbl="node3" presStyleIdx="0" presStyleCnt="12">
        <dgm:presLayoutVars>
          <dgm:chPref val="3"/>
        </dgm:presLayoutVars>
      </dgm:prSet>
      <dgm:spPr/>
    </dgm:pt>
    <dgm:pt modelId="{93F51A7B-EDBB-4C2A-929A-34612F8A65E2}" type="pres">
      <dgm:prSet presAssocID="{795672BC-484F-49C1-A00A-052CA58A5876}" presName="level3hierChild" presStyleCnt="0"/>
      <dgm:spPr/>
    </dgm:pt>
    <dgm:pt modelId="{88D20FE0-D3C1-4183-AA25-61D945F99BB1}" type="pres">
      <dgm:prSet presAssocID="{AD2B3F9A-8976-4899-ADB3-598B871A271C}" presName="conn2-1" presStyleLbl="parChTrans1D3" presStyleIdx="1" presStyleCnt="12"/>
      <dgm:spPr/>
    </dgm:pt>
    <dgm:pt modelId="{363032A4-0A46-44A6-A615-4D0EBA56A867}" type="pres">
      <dgm:prSet presAssocID="{AD2B3F9A-8976-4899-ADB3-598B871A271C}" presName="connTx" presStyleLbl="parChTrans1D3" presStyleIdx="1" presStyleCnt="12"/>
      <dgm:spPr/>
    </dgm:pt>
    <dgm:pt modelId="{92480CBF-FBF8-4C31-B45A-3FD514508B6F}" type="pres">
      <dgm:prSet presAssocID="{2AD5AA44-CAA0-47AB-89AC-4DE73AEDDA74}" presName="root2" presStyleCnt="0"/>
      <dgm:spPr/>
    </dgm:pt>
    <dgm:pt modelId="{F6B68E83-43E7-4DC2-9D8F-14B7228556A8}" type="pres">
      <dgm:prSet presAssocID="{2AD5AA44-CAA0-47AB-89AC-4DE73AEDDA74}" presName="LevelTwoTextNode" presStyleLbl="node3" presStyleIdx="1" presStyleCnt="12">
        <dgm:presLayoutVars>
          <dgm:chPref val="3"/>
        </dgm:presLayoutVars>
      </dgm:prSet>
      <dgm:spPr/>
    </dgm:pt>
    <dgm:pt modelId="{159D136D-4E55-41EE-86EE-1690BE4EA809}" type="pres">
      <dgm:prSet presAssocID="{2AD5AA44-CAA0-47AB-89AC-4DE73AEDDA74}" presName="level3hierChild" presStyleCnt="0"/>
      <dgm:spPr/>
    </dgm:pt>
    <dgm:pt modelId="{389C8FB2-9BF8-42B0-B281-B1CC4EB94C7B}" type="pres">
      <dgm:prSet presAssocID="{32444C10-0FDC-4697-BB60-D8BD86F21866}" presName="conn2-1" presStyleLbl="parChTrans1D2" presStyleIdx="1" presStyleCnt="5"/>
      <dgm:spPr/>
    </dgm:pt>
    <dgm:pt modelId="{EDE09A51-66BB-4626-B8AB-5AF301C387EB}" type="pres">
      <dgm:prSet presAssocID="{32444C10-0FDC-4697-BB60-D8BD86F21866}" presName="connTx" presStyleLbl="parChTrans1D2" presStyleIdx="1" presStyleCnt="5"/>
      <dgm:spPr/>
    </dgm:pt>
    <dgm:pt modelId="{275FC8FE-D1F6-4F54-8315-EC580AF5E470}" type="pres">
      <dgm:prSet presAssocID="{EF3FE787-F663-4964-BCCE-C1B91553C689}" presName="root2" presStyleCnt="0"/>
      <dgm:spPr/>
    </dgm:pt>
    <dgm:pt modelId="{7F198CE4-5606-4B23-9609-7C2F8DC00FCE}" type="pres">
      <dgm:prSet presAssocID="{EF3FE787-F663-4964-BCCE-C1B91553C689}" presName="LevelTwoTextNode" presStyleLbl="node2" presStyleIdx="1" presStyleCnt="5">
        <dgm:presLayoutVars>
          <dgm:chPref val="3"/>
        </dgm:presLayoutVars>
      </dgm:prSet>
      <dgm:spPr/>
    </dgm:pt>
    <dgm:pt modelId="{F140B52D-5A3D-4B1D-AE37-06970A7D4BF8}" type="pres">
      <dgm:prSet presAssocID="{EF3FE787-F663-4964-BCCE-C1B91553C689}" presName="level3hierChild" presStyleCnt="0"/>
      <dgm:spPr/>
    </dgm:pt>
    <dgm:pt modelId="{3FC304D1-C960-4062-B0A5-8AB9FF8E7753}" type="pres">
      <dgm:prSet presAssocID="{692299AB-0211-4131-8FAE-23EC629FA62E}" presName="conn2-1" presStyleLbl="parChTrans1D3" presStyleIdx="2" presStyleCnt="12"/>
      <dgm:spPr/>
    </dgm:pt>
    <dgm:pt modelId="{1FA83A0A-7FAF-4A7B-B5B4-8015EDF2F759}" type="pres">
      <dgm:prSet presAssocID="{692299AB-0211-4131-8FAE-23EC629FA62E}" presName="connTx" presStyleLbl="parChTrans1D3" presStyleIdx="2" presStyleCnt="12"/>
      <dgm:spPr/>
    </dgm:pt>
    <dgm:pt modelId="{C44CBA6D-E4E1-4591-9C7F-3CE8C127B104}" type="pres">
      <dgm:prSet presAssocID="{82815935-D364-49FD-A389-212329BD41CF}" presName="root2" presStyleCnt="0"/>
      <dgm:spPr/>
    </dgm:pt>
    <dgm:pt modelId="{67D966EF-6E4C-4FB5-B5B8-914958C98957}" type="pres">
      <dgm:prSet presAssocID="{82815935-D364-49FD-A389-212329BD41CF}" presName="LevelTwoTextNode" presStyleLbl="node3" presStyleIdx="2" presStyleCnt="12">
        <dgm:presLayoutVars>
          <dgm:chPref val="3"/>
        </dgm:presLayoutVars>
      </dgm:prSet>
      <dgm:spPr/>
    </dgm:pt>
    <dgm:pt modelId="{E6559FCF-FF57-4FA2-87AA-690166F93F16}" type="pres">
      <dgm:prSet presAssocID="{82815935-D364-49FD-A389-212329BD41CF}" presName="level3hierChild" presStyleCnt="0"/>
      <dgm:spPr/>
    </dgm:pt>
    <dgm:pt modelId="{566CC2EF-71CD-4261-9591-50D57D06CCE4}" type="pres">
      <dgm:prSet presAssocID="{01E40EA2-8635-456A-B513-202D99A89902}" presName="conn2-1" presStyleLbl="parChTrans1D3" presStyleIdx="3" presStyleCnt="12"/>
      <dgm:spPr/>
    </dgm:pt>
    <dgm:pt modelId="{0FE514DA-FB68-4D37-B947-70FE0C08EA79}" type="pres">
      <dgm:prSet presAssocID="{01E40EA2-8635-456A-B513-202D99A89902}" presName="connTx" presStyleLbl="parChTrans1D3" presStyleIdx="3" presStyleCnt="12"/>
      <dgm:spPr/>
    </dgm:pt>
    <dgm:pt modelId="{9D4C4394-C38B-4917-A29B-E0D945396E91}" type="pres">
      <dgm:prSet presAssocID="{C4A8D5AC-D6CD-45E8-A213-245394DEB281}" presName="root2" presStyleCnt="0"/>
      <dgm:spPr/>
    </dgm:pt>
    <dgm:pt modelId="{7DCA0FFC-D245-49E8-87AF-D2046E08B131}" type="pres">
      <dgm:prSet presAssocID="{C4A8D5AC-D6CD-45E8-A213-245394DEB281}" presName="LevelTwoTextNode" presStyleLbl="node3" presStyleIdx="3" presStyleCnt="12">
        <dgm:presLayoutVars>
          <dgm:chPref val="3"/>
        </dgm:presLayoutVars>
      </dgm:prSet>
      <dgm:spPr/>
    </dgm:pt>
    <dgm:pt modelId="{29945CF8-4300-4CF3-9C34-4CF23276F610}" type="pres">
      <dgm:prSet presAssocID="{C4A8D5AC-D6CD-45E8-A213-245394DEB281}" presName="level3hierChild" presStyleCnt="0"/>
      <dgm:spPr/>
    </dgm:pt>
    <dgm:pt modelId="{11B793B0-BA91-4422-8EE9-36EFD106A422}" type="pres">
      <dgm:prSet presAssocID="{EF67BA44-7CB7-4B80-BAC8-DE2AD6D058AE}" presName="conn2-1" presStyleLbl="parChTrans1D2" presStyleIdx="2" presStyleCnt="5"/>
      <dgm:spPr/>
    </dgm:pt>
    <dgm:pt modelId="{EB8BC6B6-C84D-475A-82E8-6EA3C4215250}" type="pres">
      <dgm:prSet presAssocID="{EF67BA44-7CB7-4B80-BAC8-DE2AD6D058AE}" presName="connTx" presStyleLbl="parChTrans1D2" presStyleIdx="2" presStyleCnt="5"/>
      <dgm:spPr/>
    </dgm:pt>
    <dgm:pt modelId="{60CD0410-A292-4998-BDC9-D0390C377448}" type="pres">
      <dgm:prSet presAssocID="{1684D44A-0416-44A3-85CC-82F4EF1D9A8E}" presName="root2" presStyleCnt="0"/>
      <dgm:spPr/>
    </dgm:pt>
    <dgm:pt modelId="{FDE1F721-3DFD-41E2-ACCE-007BC364744F}" type="pres">
      <dgm:prSet presAssocID="{1684D44A-0416-44A3-85CC-82F4EF1D9A8E}" presName="LevelTwoTextNode" presStyleLbl="node2" presStyleIdx="2" presStyleCnt="5">
        <dgm:presLayoutVars>
          <dgm:chPref val="3"/>
        </dgm:presLayoutVars>
      </dgm:prSet>
      <dgm:spPr/>
    </dgm:pt>
    <dgm:pt modelId="{37EC77A8-A4A9-4AD7-9CE1-653CFDBCCB4B}" type="pres">
      <dgm:prSet presAssocID="{1684D44A-0416-44A3-85CC-82F4EF1D9A8E}" presName="level3hierChild" presStyleCnt="0"/>
      <dgm:spPr/>
    </dgm:pt>
    <dgm:pt modelId="{F066A083-96FE-4671-B5FA-39460AD470EA}" type="pres">
      <dgm:prSet presAssocID="{C9B39170-3EEC-4B0A-9D95-686FB50D509B}" presName="conn2-1" presStyleLbl="parChTrans1D3" presStyleIdx="4" presStyleCnt="12"/>
      <dgm:spPr/>
    </dgm:pt>
    <dgm:pt modelId="{7276CE57-3835-4B34-98F0-86714978FF2C}" type="pres">
      <dgm:prSet presAssocID="{C9B39170-3EEC-4B0A-9D95-686FB50D509B}" presName="connTx" presStyleLbl="parChTrans1D3" presStyleIdx="4" presStyleCnt="12"/>
      <dgm:spPr/>
    </dgm:pt>
    <dgm:pt modelId="{4228F63B-A5E7-4A3D-A1F0-1199FC72918C}" type="pres">
      <dgm:prSet presAssocID="{25D097A7-B80E-468D-A7C8-CC52285512A3}" presName="root2" presStyleCnt="0"/>
      <dgm:spPr/>
    </dgm:pt>
    <dgm:pt modelId="{919CD696-39EF-4284-9969-3FD7EFCD40A4}" type="pres">
      <dgm:prSet presAssocID="{25D097A7-B80E-468D-A7C8-CC52285512A3}" presName="LevelTwoTextNode" presStyleLbl="node3" presStyleIdx="4" presStyleCnt="12">
        <dgm:presLayoutVars>
          <dgm:chPref val="3"/>
        </dgm:presLayoutVars>
      </dgm:prSet>
      <dgm:spPr/>
    </dgm:pt>
    <dgm:pt modelId="{CC37FD63-7BDA-439C-BDF6-33059BA9A769}" type="pres">
      <dgm:prSet presAssocID="{25D097A7-B80E-468D-A7C8-CC52285512A3}" presName="level3hierChild" presStyleCnt="0"/>
      <dgm:spPr/>
    </dgm:pt>
    <dgm:pt modelId="{B322BCD3-D1D0-4387-93BA-58CE409957AF}" type="pres">
      <dgm:prSet presAssocID="{DE3EEC04-7304-4887-B4D0-4881FAAF151E}" presName="conn2-1" presStyleLbl="parChTrans1D3" presStyleIdx="5" presStyleCnt="12"/>
      <dgm:spPr/>
    </dgm:pt>
    <dgm:pt modelId="{344958D7-2F00-4D48-8498-F7CE9F3A751C}" type="pres">
      <dgm:prSet presAssocID="{DE3EEC04-7304-4887-B4D0-4881FAAF151E}" presName="connTx" presStyleLbl="parChTrans1D3" presStyleIdx="5" presStyleCnt="12"/>
      <dgm:spPr/>
    </dgm:pt>
    <dgm:pt modelId="{0DDF63B3-B351-4C9B-8DA1-786B3BD6589B}" type="pres">
      <dgm:prSet presAssocID="{7012D97D-22F3-409A-970B-816B54FF4B39}" presName="root2" presStyleCnt="0"/>
      <dgm:spPr/>
    </dgm:pt>
    <dgm:pt modelId="{7413ADA9-BDB2-49C0-9D0A-59D88B3F561A}" type="pres">
      <dgm:prSet presAssocID="{7012D97D-22F3-409A-970B-816B54FF4B39}" presName="LevelTwoTextNode" presStyleLbl="node3" presStyleIdx="5" presStyleCnt="12">
        <dgm:presLayoutVars>
          <dgm:chPref val="3"/>
        </dgm:presLayoutVars>
      </dgm:prSet>
      <dgm:spPr/>
    </dgm:pt>
    <dgm:pt modelId="{3D4C53ED-9849-4C6E-9243-3E583DFEA342}" type="pres">
      <dgm:prSet presAssocID="{7012D97D-22F3-409A-970B-816B54FF4B39}" presName="level3hierChild" presStyleCnt="0"/>
      <dgm:spPr/>
    </dgm:pt>
    <dgm:pt modelId="{9DCB16EC-6879-4D9F-B8A8-6F1D54C507BD}" type="pres">
      <dgm:prSet presAssocID="{CE09FB91-5AC4-4947-A428-B5E75FCE79A2}" presName="conn2-1" presStyleLbl="parChTrans1D3" presStyleIdx="6" presStyleCnt="12"/>
      <dgm:spPr/>
    </dgm:pt>
    <dgm:pt modelId="{0ABAE604-3F2E-4435-B1FC-9C0096D50063}" type="pres">
      <dgm:prSet presAssocID="{CE09FB91-5AC4-4947-A428-B5E75FCE79A2}" presName="connTx" presStyleLbl="parChTrans1D3" presStyleIdx="6" presStyleCnt="12"/>
      <dgm:spPr/>
    </dgm:pt>
    <dgm:pt modelId="{4961F726-F16E-4261-9E51-A635731C98E5}" type="pres">
      <dgm:prSet presAssocID="{E486F7E8-F810-4052-B61D-BF72501F8C12}" presName="root2" presStyleCnt="0"/>
      <dgm:spPr/>
    </dgm:pt>
    <dgm:pt modelId="{A51764B8-9C6D-4975-94CD-B80B25F8FA75}" type="pres">
      <dgm:prSet presAssocID="{E486F7E8-F810-4052-B61D-BF72501F8C12}" presName="LevelTwoTextNode" presStyleLbl="node3" presStyleIdx="6" presStyleCnt="12">
        <dgm:presLayoutVars>
          <dgm:chPref val="3"/>
        </dgm:presLayoutVars>
      </dgm:prSet>
      <dgm:spPr/>
    </dgm:pt>
    <dgm:pt modelId="{FE45EAEC-3FD0-48EF-A8EE-CB8256FFD63C}" type="pres">
      <dgm:prSet presAssocID="{E486F7E8-F810-4052-B61D-BF72501F8C12}" presName="level3hierChild" presStyleCnt="0"/>
      <dgm:spPr/>
    </dgm:pt>
    <dgm:pt modelId="{F42461C9-A43E-4964-9409-320683BAA1B4}" type="pres">
      <dgm:prSet presAssocID="{6F8F6EBD-8D31-4B83-8CD6-DBFDE4FC1430}" presName="conn2-1" presStyleLbl="parChTrans1D2" presStyleIdx="3" presStyleCnt="5"/>
      <dgm:spPr/>
    </dgm:pt>
    <dgm:pt modelId="{0E4075D1-47EB-469B-B548-2F5524F9757B}" type="pres">
      <dgm:prSet presAssocID="{6F8F6EBD-8D31-4B83-8CD6-DBFDE4FC1430}" presName="connTx" presStyleLbl="parChTrans1D2" presStyleIdx="3" presStyleCnt="5"/>
      <dgm:spPr/>
    </dgm:pt>
    <dgm:pt modelId="{96296D92-8F93-4773-87EA-EEFA113FB7EF}" type="pres">
      <dgm:prSet presAssocID="{D2BCA315-0BC7-4C13-A664-5D40390E6A94}" presName="root2" presStyleCnt="0"/>
      <dgm:spPr/>
    </dgm:pt>
    <dgm:pt modelId="{E2296B3C-8569-41C7-A97E-5F672814D196}" type="pres">
      <dgm:prSet presAssocID="{D2BCA315-0BC7-4C13-A664-5D40390E6A94}" presName="LevelTwoTextNode" presStyleLbl="node2" presStyleIdx="3" presStyleCnt="5">
        <dgm:presLayoutVars>
          <dgm:chPref val="3"/>
        </dgm:presLayoutVars>
      </dgm:prSet>
      <dgm:spPr/>
    </dgm:pt>
    <dgm:pt modelId="{652EB73E-4C92-4725-AECE-EA6A3C6623F1}" type="pres">
      <dgm:prSet presAssocID="{D2BCA315-0BC7-4C13-A664-5D40390E6A94}" presName="level3hierChild" presStyleCnt="0"/>
      <dgm:spPr/>
    </dgm:pt>
    <dgm:pt modelId="{2631C505-5CCA-4CCC-9333-7140DB072472}" type="pres">
      <dgm:prSet presAssocID="{84599006-1498-49A9-A3E3-F8E66611B5F6}" presName="conn2-1" presStyleLbl="parChTrans1D3" presStyleIdx="7" presStyleCnt="12"/>
      <dgm:spPr/>
    </dgm:pt>
    <dgm:pt modelId="{AA2C67E4-E673-44F0-9017-741821248619}" type="pres">
      <dgm:prSet presAssocID="{84599006-1498-49A9-A3E3-F8E66611B5F6}" presName="connTx" presStyleLbl="parChTrans1D3" presStyleIdx="7" presStyleCnt="12"/>
      <dgm:spPr/>
    </dgm:pt>
    <dgm:pt modelId="{CA960D30-B727-47DB-BE38-040DADD753D5}" type="pres">
      <dgm:prSet presAssocID="{BD42900D-DFAC-4363-BC96-A23BEFA59DF3}" presName="root2" presStyleCnt="0"/>
      <dgm:spPr/>
    </dgm:pt>
    <dgm:pt modelId="{35A1E628-A092-442B-99D8-C298FD3E4C1D}" type="pres">
      <dgm:prSet presAssocID="{BD42900D-DFAC-4363-BC96-A23BEFA59DF3}" presName="LevelTwoTextNode" presStyleLbl="node3" presStyleIdx="7" presStyleCnt="12">
        <dgm:presLayoutVars>
          <dgm:chPref val="3"/>
        </dgm:presLayoutVars>
      </dgm:prSet>
      <dgm:spPr/>
    </dgm:pt>
    <dgm:pt modelId="{37568798-9FD2-46FE-B1FF-0BEF805DD82D}" type="pres">
      <dgm:prSet presAssocID="{BD42900D-DFAC-4363-BC96-A23BEFA59DF3}" presName="level3hierChild" presStyleCnt="0"/>
      <dgm:spPr/>
    </dgm:pt>
    <dgm:pt modelId="{3D008D3B-CF4C-42D6-AFF0-823637B208A3}" type="pres">
      <dgm:prSet presAssocID="{E45B89A1-4635-467B-86AB-B3772CD80FA9}" presName="conn2-1" presStyleLbl="parChTrans1D3" presStyleIdx="8" presStyleCnt="12"/>
      <dgm:spPr/>
    </dgm:pt>
    <dgm:pt modelId="{24BBA77C-75EF-4BF8-935B-27CB29B52E1A}" type="pres">
      <dgm:prSet presAssocID="{E45B89A1-4635-467B-86AB-B3772CD80FA9}" presName="connTx" presStyleLbl="parChTrans1D3" presStyleIdx="8" presStyleCnt="12"/>
      <dgm:spPr/>
    </dgm:pt>
    <dgm:pt modelId="{72992645-9C88-447A-842B-DE6EB718588B}" type="pres">
      <dgm:prSet presAssocID="{E0DEA572-0E4A-4FD8-BA2F-DA37F52A9F44}" presName="root2" presStyleCnt="0"/>
      <dgm:spPr/>
    </dgm:pt>
    <dgm:pt modelId="{CFB22D38-0C8B-4996-A250-678C76721D01}" type="pres">
      <dgm:prSet presAssocID="{E0DEA572-0E4A-4FD8-BA2F-DA37F52A9F44}" presName="LevelTwoTextNode" presStyleLbl="node3" presStyleIdx="8" presStyleCnt="12">
        <dgm:presLayoutVars>
          <dgm:chPref val="3"/>
        </dgm:presLayoutVars>
      </dgm:prSet>
      <dgm:spPr/>
    </dgm:pt>
    <dgm:pt modelId="{73573867-8876-4758-8FD7-8B914A758669}" type="pres">
      <dgm:prSet presAssocID="{E0DEA572-0E4A-4FD8-BA2F-DA37F52A9F44}" presName="level3hierChild" presStyleCnt="0"/>
      <dgm:spPr/>
    </dgm:pt>
    <dgm:pt modelId="{2DC7B7BC-E3DB-444F-A06D-0103F8BD92A4}" type="pres">
      <dgm:prSet presAssocID="{D62B6904-A920-4136-9F5A-81D730687E81}" presName="conn2-1" presStyleLbl="parChTrans1D3" presStyleIdx="9" presStyleCnt="12"/>
      <dgm:spPr/>
    </dgm:pt>
    <dgm:pt modelId="{7CBFC534-9758-4638-B9EA-57ADE038A6EE}" type="pres">
      <dgm:prSet presAssocID="{D62B6904-A920-4136-9F5A-81D730687E81}" presName="connTx" presStyleLbl="parChTrans1D3" presStyleIdx="9" presStyleCnt="12"/>
      <dgm:spPr/>
    </dgm:pt>
    <dgm:pt modelId="{C346DAA8-5395-42F3-BB4B-3FA454C232C5}" type="pres">
      <dgm:prSet presAssocID="{A9FCD4E1-CBF3-4FE4-BA45-3A80F63B3CF9}" presName="root2" presStyleCnt="0"/>
      <dgm:spPr/>
    </dgm:pt>
    <dgm:pt modelId="{6F9D76EB-5B52-45F4-BEFD-D707C6C6FEE3}" type="pres">
      <dgm:prSet presAssocID="{A9FCD4E1-CBF3-4FE4-BA45-3A80F63B3CF9}" presName="LevelTwoTextNode" presStyleLbl="node3" presStyleIdx="9" presStyleCnt="12">
        <dgm:presLayoutVars>
          <dgm:chPref val="3"/>
        </dgm:presLayoutVars>
      </dgm:prSet>
      <dgm:spPr/>
    </dgm:pt>
    <dgm:pt modelId="{B717D004-E320-43AA-B1E0-A0529759248D}" type="pres">
      <dgm:prSet presAssocID="{A9FCD4E1-CBF3-4FE4-BA45-3A80F63B3CF9}" presName="level3hierChild" presStyleCnt="0"/>
      <dgm:spPr/>
    </dgm:pt>
    <dgm:pt modelId="{CE9D2A56-9109-4183-A974-9F4DEC4779D9}" type="pres">
      <dgm:prSet presAssocID="{2111E886-3AA9-4452-A504-1714AA60A3AE}" presName="conn2-1" presStyleLbl="parChTrans1D2" presStyleIdx="4" presStyleCnt="5"/>
      <dgm:spPr/>
    </dgm:pt>
    <dgm:pt modelId="{21FF6D1F-91F8-47FF-AA37-0ED581B432A3}" type="pres">
      <dgm:prSet presAssocID="{2111E886-3AA9-4452-A504-1714AA60A3AE}" presName="connTx" presStyleLbl="parChTrans1D2" presStyleIdx="4" presStyleCnt="5"/>
      <dgm:spPr/>
    </dgm:pt>
    <dgm:pt modelId="{7F43ADAE-1EFE-4B16-BB9F-129344A77042}" type="pres">
      <dgm:prSet presAssocID="{3BEB254B-E7D6-4B99-8E89-4FDD84C4363F}" presName="root2" presStyleCnt="0"/>
      <dgm:spPr/>
    </dgm:pt>
    <dgm:pt modelId="{CEFB67EA-6D92-4DB6-AA2F-2D3C7A729F6D}" type="pres">
      <dgm:prSet presAssocID="{3BEB254B-E7D6-4B99-8E89-4FDD84C4363F}" presName="LevelTwoTextNode" presStyleLbl="node2" presStyleIdx="4" presStyleCnt="5">
        <dgm:presLayoutVars>
          <dgm:chPref val="3"/>
        </dgm:presLayoutVars>
      </dgm:prSet>
      <dgm:spPr/>
    </dgm:pt>
    <dgm:pt modelId="{B3E046DB-AC54-4544-A675-5735ECB0DFF3}" type="pres">
      <dgm:prSet presAssocID="{3BEB254B-E7D6-4B99-8E89-4FDD84C4363F}" presName="level3hierChild" presStyleCnt="0"/>
      <dgm:spPr/>
    </dgm:pt>
    <dgm:pt modelId="{D5CE71D6-88BA-48EF-B1EB-EDB3AC5F88FE}" type="pres">
      <dgm:prSet presAssocID="{2638C0F7-57C4-4F86-A9DF-E28AC7FEA9C3}" presName="conn2-1" presStyleLbl="parChTrans1D3" presStyleIdx="10" presStyleCnt="12"/>
      <dgm:spPr/>
    </dgm:pt>
    <dgm:pt modelId="{732B9A81-178E-4310-B3AF-0ABAD7F235B7}" type="pres">
      <dgm:prSet presAssocID="{2638C0F7-57C4-4F86-A9DF-E28AC7FEA9C3}" presName="connTx" presStyleLbl="parChTrans1D3" presStyleIdx="10" presStyleCnt="12"/>
      <dgm:spPr/>
    </dgm:pt>
    <dgm:pt modelId="{E236A1E5-99B7-412B-A0E3-098C304F3573}" type="pres">
      <dgm:prSet presAssocID="{6474A4E0-6A74-4086-99C3-09B3095051A5}" presName="root2" presStyleCnt="0"/>
      <dgm:spPr/>
    </dgm:pt>
    <dgm:pt modelId="{6A869AB0-F4E9-44F9-A590-D4B2BD8FD865}" type="pres">
      <dgm:prSet presAssocID="{6474A4E0-6A74-4086-99C3-09B3095051A5}" presName="LevelTwoTextNode" presStyleLbl="node3" presStyleIdx="10" presStyleCnt="12">
        <dgm:presLayoutVars>
          <dgm:chPref val="3"/>
        </dgm:presLayoutVars>
      </dgm:prSet>
      <dgm:spPr/>
    </dgm:pt>
    <dgm:pt modelId="{74CE560C-DEC6-4126-948D-A068EBBE9E77}" type="pres">
      <dgm:prSet presAssocID="{6474A4E0-6A74-4086-99C3-09B3095051A5}" presName="level3hierChild" presStyleCnt="0"/>
      <dgm:spPr/>
    </dgm:pt>
    <dgm:pt modelId="{A65D64FB-F658-4544-B5CE-0AC284819EB3}" type="pres">
      <dgm:prSet presAssocID="{C9D9EC26-6B89-49A9-B375-2768F979C008}" presName="conn2-1" presStyleLbl="parChTrans1D3" presStyleIdx="11" presStyleCnt="12"/>
      <dgm:spPr/>
    </dgm:pt>
    <dgm:pt modelId="{FA700D68-7E30-4891-AF0A-28FEC1FD4CF6}" type="pres">
      <dgm:prSet presAssocID="{C9D9EC26-6B89-49A9-B375-2768F979C008}" presName="connTx" presStyleLbl="parChTrans1D3" presStyleIdx="11" presStyleCnt="12"/>
      <dgm:spPr/>
    </dgm:pt>
    <dgm:pt modelId="{C6C171CD-3D0D-4DBA-A27D-868B49736594}" type="pres">
      <dgm:prSet presAssocID="{2EF0152E-C870-40D5-8B1A-F0AE21F816C9}" presName="root2" presStyleCnt="0"/>
      <dgm:spPr/>
    </dgm:pt>
    <dgm:pt modelId="{0C349372-F37B-4289-8A4B-8855259E215F}" type="pres">
      <dgm:prSet presAssocID="{2EF0152E-C870-40D5-8B1A-F0AE21F816C9}" presName="LevelTwoTextNode" presStyleLbl="node3" presStyleIdx="11" presStyleCnt="12">
        <dgm:presLayoutVars>
          <dgm:chPref val="3"/>
        </dgm:presLayoutVars>
      </dgm:prSet>
      <dgm:spPr/>
    </dgm:pt>
    <dgm:pt modelId="{524095F0-1219-4A97-A454-5DA174198EF3}" type="pres">
      <dgm:prSet presAssocID="{2EF0152E-C870-40D5-8B1A-F0AE21F816C9}" presName="level3hierChild" presStyleCnt="0"/>
      <dgm:spPr/>
    </dgm:pt>
  </dgm:ptLst>
  <dgm:cxnLst>
    <dgm:cxn modelId="{3980B400-3F05-44CB-9AF1-43C3097ADB08}" srcId="{D2BCA315-0BC7-4C13-A664-5D40390E6A94}" destId="{BD42900D-DFAC-4363-BC96-A23BEFA59DF3}" srcOrd="0" destOrd="0" parTransId="{84599006-1498-49A9-A3E3-F8E66611B5F6}" sibTransId="{B827F6B1-7E81-4DB5-8794-E0857192F052}"/>
    <dgm:cxn modelId="{1F341B05-E362-49E7-8C13-A412A64A83A5}" type="presOf" srcId="{A9FCD4E1-CBF3-4FE4-BA45-3A80F63B3CF9}" destId="{6F9D76EB-5B52-45F4-BEFD-D707C6C6FEE3}" srcOrd="0" destOrd="0" presId="urn:microsoft.com/office/officeart/2005/8/layout/hierarchy2"/>
    <dgm:cxn modelId="{BD677C05-4FAA-4274-8BAC-028553F46B84}" type="presOf" srcId="{EF67BA44-7CB7-4B80-BAC8-DE2AD6D058AE}" destId="{11B793B0-BA91-4422-8EE9-36EFD106A422}" srcOrd="0" destOrd="0" presId="urn:microsoft.com/office/officeart/2005/8/layout/hierarchy2"/>
    <dgm:cxn modelId="{0E9E6F09-D773-4C14-BB76-02A39A670D04}" type="presOf" srcId="{C9D9EC26-6B89-49A9-B375-2768F979C008}" destId="{FA700D68-7E30-4891-AF0A-28FEC1FD4CF6}" srcOrd="1" destOrd="0" presId="urn:microsoft.com/office/officeart/2005/8/layout/hierarchy2"/>
    <dgm:cxn modelId="{36060E0D-23AA-4F16-9598-B57D684F2F81}" type="presOf" srcId="{3FBFE9D7-8D39-4C42-8A9B-9B596EF4D82B}" destId="{FF2F1916-996B-43E8-B0EC-CF51C1B09851}" srcOrd="1" destOrd="0" presId="urn:microsoft.com/office/officeart/2005/8/layout/hierarchy2"/>
    <dgm:cxn modelId="{8321E110-BD07-4872-B942-090ADED5B2CA}" type="presOf" srcId="{2111E886-3AA9-4452-A504-1714AA60A3AE}" destId="{21FF6D1F-91F8-47FF-AA37-0ED581B432A3}" srcOrd="1" destOrd="0" presId="urn:microsoft.com/office/officeart/2005/8/layout/hierarchy2"/>
    <dgm:cxn modelId="{F6C40E14-DD8C-4445-B4D1-FC92BEFB3C52}" type="presOf" srcId="{E45B89A1-4635-467B-86AB-B3772CD80FA9}" destId="{24BBA77C-75EF-4BF8-935B-27CB29B52E1A}" srcOrd="1" destOrd="0" presId="urn:microsoft.com/office/officeart/2005/8/layout/hierarchy2"/>
    <dgm:cxn modelId="{8FB0FC14-C3DE-442C-B857-F99443619A8F}" type="presOf" srcId="{692299AB-0211-4131-8FAE-23EC629FA62E}" destId="{1FA83A0A-7FAF-4A7B-B5B4-8015EDF2F759}" srcOrd="1" destOrd="0" presId="urn:microsoft.com/office/officeart/2005/8/layout/hierarchy2"/>
    <dgm:cxn modelId="{0E20E015-4337-42C7-98B6-303275EADC76}" srcId="{D2BCA315-0BC7-4C13-A664-5D40390E6A94}" destId="{E0DEA572-0E4A-4FD8-BA2F-DA37F52A9F44}" srcOrd="1" destOrd="0" parTransId="{E45B89A1-4635-467B-86AB-B3772CD80FA9}" sibTransId="{144C1BBE-074E-457D-BCCC-BACF7A63762C}"/>
    <dgm:cxn modelId="{1774AF16-DC28-4B45-B354-6B68EA60AE2F}" srcId="{34870B06-5B52-4412-8517-2A69C1E69C3E}" destId="{1684D44A-0416-44A3-85CC-82F4EF1D9A8E}" srcOrd="2" destOrd="0" parTransId="{EF67BA44-7CB7-4B80-BAC8-DE2AD6D058AE}" sibTransId="{E10F4A75-AA7C-49C2-8705-8B5BD88021BB}"/>
    <dgm:cxn modelId="{C3E46F19-B64F-48CA-BBF3-0005EBF1816C}" type="presOf" srcId="{2111E886-3AA9-4452-A504-1714AA60A3AE}" destId="{CE9D2A56-9109-4183-A974-9F4DEC4779D9}" srcOrd="0" destOrd="0" presId="urn:microsoft.com/office/officeart/2005/8/layout/hierarchy2"/>
    <dgm:cxn modelId="{46B6AB1A-1E27-4FEE-A11A-26C67A152240}" srcId="{3BEB254B-E7D6-4B99-8E89-4FDD84C4363F}" destId="{6474A4E0-6A74-4086-99C3-09B3095051A5}" srcOrd="0" destOrd="0" parTransId="{2638C0F7-57C4-4F86-A9DF-E28AC7FEA9C3}" sibTransId="{EA8E2A2D-0422-460A-9F9F-5E84133B8EFE}"/>
    <dgm:cxn modelId="{CB70881D-0937-4F2B-9B35-600D7632FAF5}" type="presOf" srcId="{6F8F6EBD-8D31-4B83-8CD6-DBFDE4FC1430}" destId="{0E4075D1-47EB-469B-B548-2F5524F9757B}" srcOrd="1" destOrd="0" presId="urn:microsoft.com/office/officeart/2005/8/layout/hierarchy2"/>
    <dgm:cxn modelId="{15880F20-4C18-4731-808B-B59411273860}" srcId="{1684D44A-0416-44A3-85CC-82F4EF1D9A8E}" destId="{7012D97D-22F3-409A-970B-816B54FF4B39}" srcOrd="1" destOrd="0" parTransId="{DE3EEC04-7304-4887-B4D0-4881FAAF151E}" sibTransId="{8CF730FF-40DF-49C6-A703-8D9A31C82498}"/>
    <dgm:cxn modelId="{F0DA0721-9E39-4D36-A237-DE845A385DD8}" srcId="{34870B06-5B52-4412-8517-2A69C1E69C3E}" destId="{18E2D999-D00D-4513-96FF-67FAB6BD6428}" srcOrd="0" destOrd="0" parTransId="{45C921C2-481C-48E0-B5E1-CC338B5ADCD4}" sibTransId="{F29EC7C3-0D02-4F68-A5A8-7519E7584059}"/>
    <dgm:cxn modelId="{0DECA023-145E-4999-9A21-04AC704E9CE0}" type="presOf" srcId="{45C921C2-481C-48E0-B5E1-CC338B5ADCD4}" destId="{3184FCC5-B235-4521-990E-B79454D8FF4B}" srcOrd="0" destOrd="0" presId="urn:microsoft.com/office/officeart/2005/8/layout/hierarchy2"/>
    <dgm:cxn modelId="{D0EA4D27-1DC6-4BB9-9107-25D1A62592EF}" type="presOf" srcId="{45C921C2-481C-48E0-B5E1-CC338B5ADCD4}" destId="{CCD2AE52-86A4-496D-BF01-775F002C4B93}" srcOrd="1" destOrd="0" presId="urn:microsoft.com/office/officeart/2005/8/layout/hierarchy2"/>
    <dgm:cxn modelId="{B686BF27-7BA6-4FA6-B7DA-C5AC7ABED97F}" type="presOf" srcId="{32444C10-0FDC-4697-BB60-D8BD86F21866}" destId="{389C8FB2-9BF8-42B0-B281-B1CC4EB94C7B}" srcOrd="0" destOrd="0" presId="urn:microsoft.com/office/officeart/2005/8/layout/hierarchy2"/>
    <dgm:cxn modelId="{5745D52D-AB44-43AA-9CA2-98091D4CBC83}" type="presOf" srcId="{CE09FB91-5AC4-4947-A428-B5E75FCE79A2}" destId="{9DCB16EC-6879-4D9F-B8A8-6F1D54C507BD}" srcOrd="0" destOrd="0" presId="urn:microsoft.com/office/officeart/2005/8/layout/hierarchy2"/>
    <dgm:cxn modelId="{8DD0872E-BFCB-4EDC-B88D-8F84D43116C3}" type="presOf" srcId="{01E40EA2-8635-456A-B513-202D99A89902}" destId="{566CC2EF-71CD-4261-9591-50D57D06CCE4}" srcOrd="0" destOrd="0" presId="urn:microsoft.com/office/officeart/2005/8/layout/hierarchy2"/>
    <dgm:cxn modelId="{BCC2C02F-4966-4BC6-92AC-11A9CC00B78F}" srcId="{D2BCA315-0BC7-4C13-A664-5D40390E6A94}" destId="{A9FCD4E1-CBF3-4FE4-BA45-3A80F63B3CF9}" srcOrd="2" destOrd="0" parTransId="{D62B6904-A920-4136-9F5A-81D730687E81}" sibTransId="{004C9D0E-39D1-40B3-928E-AA64C384CD16}"/>
    <dgm:cxn modelId="{90DA1433-10F8-4E57-8E0C-1AC48FE40DAD}" type="presOf" srcId="{AD2B3F9A-8976-4899-ADB3-598B871A271C}" destId="{363032A4-0A46-44A6-A615-4D0EBA56A867}" srcOrd="1" destOrd="0" presId="urn:microsoft.com/office/officeart/2005/8/layout/hierarchy2"/>
    <dgm:cxn modelId="{89F2AC36-56CF-4B3F-AD03-2BD4E59C19F4}" type="presOf" srcId="{2AD5AA44-CAA0-47AB-89AC-4DE73AEDDA74}" destId="{F6B68E83-43E7-4DC2-9D8F-14B7228556A8}" srcOrd="0" destOrd="0" presId="urn:microsoft.com/office/officeart/2005/8/layout/hierarchy2"/>
    <dgm:cxn modelId="{36431839-BDC5-48C1-9927-1A1A63F606C7}" type="presOf" srcId="{D62B6904-A920-4136-9F5A-81D730687E81}" destId="{2DC7B7BC-E3DB-444F-A06D-0103F8BD92A4}" srcOrd="0" destOrd="0" presId="urn:microsoft.com/office/officeart/2005/8/layout/hierarchy2"/>
    <dgm:cxn modelId="{873DCA3A-A519-4426-B716-DD9B1A120F8D}" type="presOf" srcId="{DE3EEC04-7304-4887-B4D0-4881FAAF151E}" destId="{B322BCD3-D1D0-4387-93BA-58CE409957AF}" srcOrd="0" destOrd="0" presId="urn:microsoft.com/office/officeart/2005/8/layout/hierarchy2"/>
    <dgm:cxn modelId="{A76F3C3C-97D9-42F6-89CE-D723B4EE8328}" type="presOf" srcId="{E0DEA572-0E4A-4FD8-BA2F-DA37F52A9F44}" destId="{CFB22D38-0C8B-4996-A250-678C76721D01}" srcOrd="0" destOrd="0" presId="urn:microsoft.com/office/officeart/2005/8/layout/hierarchy2"/>
    <dgm:cxn modelId="{E66DA93E-B4B7-4B4F-ABD2-A31A5D031F6D}" type="presOf" srcId="{EF3FE787-F663-4964-BCCE-C1B91553C689}" destId="{7F198CE4-5606-4B23-9609-7C2F8DC00FCE}" srcOrd="0" destOrd="0" presId="urn:microsoft.com/office/officeart/2005/8/layout/hierarchy2"/>
    <dgm:cxn modelId="{48779040-3C27-4CBB-A91D-685C738104CE}" type="presOf" srcId="{B96E400D-82A3-4544-9EE6-AF0CB2C9F9F4}" destId="{4348966E-999D-4CFB-B9D8-2D2A175AAD15}" srcOrd="0" destOrd="0" presId="urn:microsoft.com/office/officeart/2005/8/layout/hierarchy2"/>
    <dgm:cxn modelId="{D740E148-1FF7-4165-9085-1701D5F93005}" type="presOf" srcId="{C9B39170-3EEC-4B0A-9D95-686FB50D509B}" destId="{7276CE57-3835-4B34-98F0-86714978FF2C}" srcOrd="1" destOrd="0" presId="urn:microsoft.com/office/officeart/2005/8/layout/hierarchy2"/>
    <dgm:cxn modelId="{8F240A4A-BFFE-4B23-98D7-E29708AD7952}" type="presOf" srcId="{18E2D999-D00D-4513-96FF-67FAB6BD6428}" destId="{6EFC0BE5-5857-4DF8-AE09-A3DF3B544AA7}" srcOrd="0" destOrd="0" presId="urn:microsoft.com/office/officeart/2005/8/layout/hierarchy2"/>
    <dgm:cxn modelId="{E42C4851-0169-4DFA-8C89-02E5E989DA74}" type="presOf" srcId="{2638C0F7-57C4-4F86-A9DF-E28AC7FEA9C3}" destId="{D5CE71D6-88BA-48EF-B1EB-EDB3AC5F88FE}" srcOrd="0" destOrd="0" presId="urn:microsoft.com/office/officeart/2005/8/layout/hierarchy2"/>
    <dgm:cxn modelId="{06CEB558-1BD0-4902-9A8F-7B29F5ED16A4}" srcId="{18E2D999-D00D-4513-96FF-67FAB6BD6428}" destId="{795672BC-484F-49C1-A00A-052CA58A5876}" srcOrd="0" destOrd="0" parTransId="{3FBFE9D7-8D39-4C42-8A9B-9B596EF4D82B}" sibTransId="{DD834E73-EDD5-439C-B76A-22EF6CCDFB25}"/>
    <dgm:cxn modelId="{6D7E035D-2157-460A-B312-61A369FB02B4}" type="presOf" srcId="{82815935-D364-49FD-A389-212329BD41CF}" destId="{67D966EF-6E4C-4FB5-B5B8-914958C98957}" srcOrd="0" destOrd="0" presId="urn:microsoft.com/office/officeart/2005/8/layout/hierarchy2"/>
    <dgm:cxn modelId="{8FA4615E-541A-4D4E-A424-71B0A0E58DCF}" type="presOf" srcId="{C4A8D5AC-D6CD-45E8-A213-245394DEB281}" destId="{7DCA0FFC-D245-49E8-87AF-D2046E08B131}" srcOrd="0" destOrd="0" presId="urn:microsoft.com/office/officeart/2005/8/layout/hierarchy2"/>
    <dgm:cxn modelId="{A7B30E61-98E6-4390-BCB0-C1DCF48B463B}" type="presOf" srcId="{692299AB-0211-4131-8FAE-23EC629FA62E}" destId="{3FC304D1-C960-4062-B0A5-8AB9FF8E7753}" srcOrd="0" destOrd="0" presId="urn:microsoft.com/office/officeart/2005/8/layout/hierarchy2"/>
    <dgm:cxn modelId="{6B941268-708D-4628-9542-E32919EFE376}" type="presOf" srcId="{E45B89A1-4635-467B-86AB-B3772CD80FA9}" destId="{3D008D3B-CF4C-42D6-AFF0-823637B208A3}" srcOrd="0" destOrd="0" presId="urn:microsoft.com/office/officeart/2005/8/layout/hierarchy2"/>
    <dgm:cxn modelId="{ED751369-909E-4E2D-BF97-CA74DDFAB638}" type="presOf" srcId="{6474A4E0-6A74-4086-99C3-09B3095051A5}" destId="{6A869AB0-F4E9-44F9-A590-D4B2BD8FD865}" srcOrd="0" destOrd="0" presId="urn:microsoft.com/office/officeart/2005/8/layout/hierarchy2"/>
    <dgm:cxn modelId="{480B9C6C-67BB-4CC6-A2FE-E7BD413F00ED}" type="presOf" srcId="{2EF0152E-C870-40D5-8B1A-F0AE21F816C9}" destId="{0C349372-F37B-4289-8A4B-8855259E215F}" srcOrd="0" destOrd="0" presId="urn:microsoft.com/office/officeart/2005/8/layout/hierarchy2"/>
    <dgm:cxn modelId="{1C24AD6C-CE47-4FE7-BB5A-5A0C17E3E20A}" type="presOf" srcId="{3FBFE9D7-8D39-4C42-8A9B-9B596EF4D82B}" destId="{9FE0BA2D-4D6B-4830-99C8-A96CC41DD99A}" srcOrd="0" destOrd="0" presId="urn:microsoft.com/office/officeart/2005/8/layout/hierarchy2"/>
    <dgm:cxn modelId="{E88D3B6E-3322-4668-BCFD-1EDCFDA6317B}" srcId="{34870B06-5B52-4412-8517-2A69C1E69C3E}" destId="{D2BCA315-0BC7-4C13-A664-5D40390E6A94}" srcOrd="3" destOrd="0" parTransId="{6F8F6EBD-8D31-4B83-8CD6-DBFDE4FC1430}" sibTransId="{2257810A-8F2E-49BC-839C-A7C3F0B59479}"/>
    <dgm:cxn modelId="{4DEB2571-792E-4D44-9818-FA01966A3A29}" srcId="{3BEB254B-E7D6-4B99-8E89-4FDD84C4363F}" destId="{2EF0152E-C870-40D5-8B1A-F0AE21F816C9}" srcOrd="1" destOrd="0" parTransId="{C9D9EC26-6B89-49A9-B375-2768F979C008}" sibTransId="{8F61520A-822C-470B-9A9F-B12B1DB594FF}"/>
    <dgm:cxn modelId="{9CE2BF74-5FF2-4B77-A83E-095D9D7BB1E4}" type="presOf" srcId="{7012D97D-22F3-409A-970B-816B54FF4B39}" destId="{7413ADA9-BDB2-49C0-9D0A-59D88B3F561A}" srcOrd="0" destOrd="0" presId="urn:microsoft.com/office/officeart/2005/8/layout/hierarchy2"/>
    <dgm:cxn modelId="{4E1C2379-1A06-418B-83D8-9B4A127B20CB}" srcId="{1684D44A-0416-44A3-85CC-82F4EF1D9A8E}" destId="{25D097A7-B80E-468D-A7C8-CC52285512A3}" srcOrd="0" destOrd="0" parTransId="{C9B39170-3EEC-4B0A-9D95-686FB50D509B}" sibTransId="{00599E02-CC94-4A49-8135-D684D7BC86F3}"/>
    <dgm:cxn modelId="{3822017B-70A7-4925-AF82-ED837E71FAA8}" type="presOf" srcId="{AD2B3F9A-8976-4899-ADB3-598B871A271C}" destId="{88D20FE0-D3C1-4183-AA25-61D945F99BB1}" srcOrd="0" destOrd="0" presId="urn:microsoft.com/office/officeart/2005/8/layout/hierarchy2"/>
    <dgm:cxn modelId="{57D15A7D-C134-4DC7-9BBB-D06187C6FBB5}" type="presOf" srcId="{DE3EEC04-7304-4887-B4D0-4881FAAF151E}" destId="{344958D7-2F00-4D48-8498-F7CE9F3A751C}" srcOrd="1" destOrd="0" presId="urn:microsoft.com/office/officeart/2005/8/layout/hierarchy2"/>
    <dgm:cxn modelId="{F58C307E-F0D3-438C-BA3F-49999BA09B6C}" type="presOf" srcId="{34870B06-5B52-4412-8517-2A69C1E69C3E}" destId="{53DDFD17-DE5D-4D45-9DB5-AF926EA162E6}" srcOrd="0" destOrd="0" presId="urn:microsoft.com/office/officeart/2005/8/layout/hierarchy2"/>
    <dgm:cxn modelId="{A371B383-3FF5-48D6-9011-1A794C92CFA9}" type="presOf" srcId="{E486F7E8-F810-4052-B61D-BF72501F8C12}" destId="{A51764B8-9C6D-4975-94CD-B80B25F8FA75}" srcOrd="0" destOrd="0" presId="urn:microsoft.com/office/officeart/2005/8/layout/hierarchy2"/>
    <dgm:cxn modelId="{93E81089-32CA-4A4C-AA7C-1A26EEEBA739}" srcId="{1684D44A-0416-44A3-85CC-82F4EF1D9A8E}" destId="{E486F7E8-F810-4052-B61D-BF72501F8C12}" srcOrd="2" destOrd="0" parTransId="{CE09FB91-5AC4-4947-A428-B5E75FCE79A2}" sibTransId="{F47D1B73-4D00-47B9-897D-95D388D2FC88}"/>
    <dgm:cxn modelId="{402CB18A-4F69-43D7-BB58-F286B9977BBB}" type="presOf" srcId="{2638C0F7-57C4-4F86-A9DF-E28AC7FEA9C3}" destId="{732B9A81-178E-4310-B3AF-0ABAD7F235B7}" srcOrd="1" destOrd="0" presId="urn:microsoft.com/office/officeart/2005/8/layout/hierarchy2"/>
    <dgm:cxn modelId="{3242648E-0B77-46CA-99F9-834C02DBAD88}" type="presOf" srcId="{84599006-1498-49A9-A3E3-F8E66611B5F6}" destId="{AA2C67E4-E673-44F0-9017-741821248619}" srcOrd="1" destOrd="0" presId="urn:microsoft.com/office/officeart/2005/8/layout/hierarchy2"/>
    <dgm:cxn modelId="{7B753A97-53B8-4509-A241-F55D3027611B}" type="presOf" srcId="{3BEB254B-E7D6-4B99-8E89-4FDD84C4363F}" destId="{CEFB67EA-6D92-4DB6-AA2F-2D3C7A729F6D}" srcOrd="0" destOrd="0" presId="urn:microsoft.com/office/officeart/2005/8/layout/hierarchy2"/>
    <dgm:cxn modelId="{5466C29C-A188-4FBB-9A6C-7B1FD95CF997}" type="presOf" srcId="{6F8F6EBD-8D31-4B83-8CD6-DBFDE4FC1430}" destId="{F42461C9-A43E-4964-9409-320683BAA1B4}" srcOrd="0" destOrd="0" presId="urn:microsoft.com/office/officeart/2005/8/layout/hierarchy2"/>
    <dgm:cxn modelId="{479ECC9D-6FDC-4EBE-90BF-4FEA3615281A}" type="presOf" srcId="{C9B39170-3EEC-4B0A-9D95-686FB50D509B}" destId="{F066A083-96FE-4671-B5FA-39460AD470EA}" srcOrd="0" destOrd="0" presId="urn:microsoft.com/office/officeart/2005/8/layout/hierarchy2"/>
    <dgm:cxn modelId="{16C180A3-E9A2-4B71-A3EF-97B09C7C24A3}" srcId="{EF3FE787-F663-4964-BCCE-C1B91553C689}" destId="{82815935-D364-49FD-A389-212329BD41CF}" srcOrd="0" destOrd="0" parTransId="{692299AB-0211-4131-8FAE-23EC629FA62E}" sibTransId="{3E1AD06F-5B86-4E36-8C12-A5DD5DC131E5}"/>
    <dgm:cxn modelId="{2EF150A8-5385-4768-9428-FDF7DCAFBFB1}" type="presOf" srcId="{01E40EA2-8635-456A-B513-202D99A89902}" destId="{0FE514DA-FB68-4D37-B947-70FE0C08EA79}" srcOrd="1" destOrd="0" presId="urn:microsoft.com/office/officeart/2005/8/layout/hierarchy2"/>
    <dgm:cxn modelId="{8679AEAA-3F42-4D9F-B45D-5506808F6011}" type="presOf" srcId="{795672BC-484F-49C1-A00A-052CA58A5876}" destId="{BD8B4DCA-79FD-4E3D-85AC-D1D7615C50F3}" srcOrd="0" destOrd="0" presId="urn:microsoft.com/office/officeart/2005/8/layout/hierarchy2"/>
    <dgm:cxn modelId="{8A74AEB4-B750-49EB-9E2D-75583D6783FB}" type="presOf" srcId="{D62B6904-A920-4136-9F5A-81D730687E81}" destId="{7CBFC534-9758-4638-B9EA-57ADE038A6EE}" srcOrd="1" destOrd="0" presId="urn:microsoft.com/office/officeart/2005/8/layout/hierarchy2"/>
    <dgm:cxn modelId="{A394CCBC-EE67-4531-8B0E-8077B9D6E1CE}" type="presOf" srcId="{32444C10-0FDC-4697-BB60-D8BD86F21866}" destId="{EDE09A51-66BB-4626-B8AB-5AF301C387EB}" srcOrd="1" destOrd="0" presId="urn:microsoft.com/office/officeart/2005/8/layout/hierarchy2"/>
    <dgm:cxn modelId="{45C21AC1-E6CA-4743-A1DE-396C05FFCBF3}" srcId="{34870B06-5B52-4412-8517-2A69C1E69C3E}" destId="{3BEB254B-E7D6-4B99-8E89-4FDD84C4363F}" srcOrd="4" destOrd="0" parTransId="{2111E886-3AA9-4452-A504-1714AA60A3AE}" sibTransId="{36738DE0-F38B-4ABF-85FC-7743EE743D78}"/>
    <dgm:cxn modelId="{6B5E1DC8-1257-4E2C-930B-55D1D21CC1CE}" type="presOf" srcId="{25D097A7-B80E-468D-A7C8-CC52285512A3}" destId="{919CD696-39EF-4284-9969-3FD7EFCD40A4}" srcOrd="0" destOrd="0" presId="urn:microsoft.com/office/officeart/2005/8/layout/hierarchy2"/>
    <dgm:cxn modelId="{B67A07CC-81B9-4178-912F-1108416D4553}" srcId="{B96E400D-82A3-4544-9EE6-AF0CB2C9F9F4}" destId="{34870B06-5B52-4412-8517-2A69C1E69C3E}" srcOrd="0" destOrd="0" parTransId="{7DB50E76-C71E-4A18-8B77-FE3802ED6A5A}" sibTransId="{048C5742-F272-4FD9-9ECA-3E38137C37F3}"/>
    <dgm:cxn modelId="{F07582DE-65AB-4402-87A4-475F3F477F17}" srcId="{EF3FE787-F663-4964-BCCE-C1B91553C689}" destId="{C4A8D5AC-D6CD-45E8-A213-245394DEB281}" srcOrd="1" destOrd="0" parTransId="{01E40EA2-8635-456A-B513-202D99A89902}" sibTransId="{0BFE6BEF-930C-48F6-9542-7B82A3ECEEB6}"/>
    <dgm:cxn modelId="{365C94DE-1DB7-4F4C-BD86-499314EB8A01}" type="presOf" srcId="{EF67BA44-7CB7-4B80-BAC8-DE2AD6D058AE}" destId="{EB8BC6B6-C84D-475A-82E8-6EA3C4215250}" srcOrd="1" destOrd="0" presId="urn:microsoft.com/office/officeart/2005/8/layout/hierarchy2"/>
    <dgm:cxn modelId="{1F0432E4-2389-46AA-92E1-6ADC3046B210}" srcId="{34870B06-5B52-4412-8517-2A69C1E69C3E}" destId="{EF3FE787-F663-4964-BCCE-C1B91553C689}" srcOrd="1" destOrd="0" parTransId="{32444C10-0FDC-4697-BB60-D8BD86F21866}" sibTransId="{1B4507DD-6E42-480F-9DE2-7E2694816914}"/>
    <dgm:cxn modelId="{6D373FE5-0C96-44D9-B3DB-6227E2A13323}" type="presOf" srcId="{BD42900D-DFAC-4363-BC96-A23BEFA59DF3}" destId="{35A1E628-A092-442B-99D8-C298FD3E4C1D}" srcOrd="0" destOrd="0" presId="urn:microsoft.com/office/officeart/2005/8/layout/hierarchy2"/>
    <dgm:cxn modelId="{00CF8CEC-90A2-4CF9-90A1-841A64C3893A}" srcId="{18E2D999-D00D-4513-96FF-67FAB6BD6428}" destId="{2AD5AA44-CAA0-47AB-89AC-4DE73AEDDA74}" srcOrd="1" destOrd="0" parTransId="{AD2B3F9A-8976-4899-ADB3-598B871A271C}" sibTransId="{C5B0787D-7506-48B0-A488-443291B29BBF}"/>
    <dgm:cxn modelId="{86A8C0EC-14DF-4538-A297-F702336D27F8}" type="presOf" srcId="{CE09FB91-5AC4-4947-A428-B5E75FCE79A2}" destId="{0ABAE604-3F2E-4435-B1FC-9C0096D50063}" srcOrd="1" destOrd="0" presId="urn:microsoft.com/office/officeart/2005/8/layout/hierarchy2"/>
    <dgm:cxn modelId="{DD21B4F8-6546-4951-B951-706D342F6EFF}" type="presOf" srcId="{D2BCA315-0BC7-4C13-A664-5D40390E6A94}" destId="{E2296B3C-8569-41C7-A97E-5F672814D196}" srcOrd="0" destOrd="0" presId="urn:microsoft.com/office/officeart/2005/8/layout/hierarchy2"/>
    <dgm:cxn modelId="{5E0C44FB-E3EF-4C28-A373-DB21831FED90}" type="presOf" srcId="{1684D44A-0416-44A3-85CC-82F4EF1D9A8E}" destId="{FDE1F721-3DFD-41E2-ACCE-007BC364744F}" srcOrd="0" destOrd="0" presId="urn:microsoft.com/office/officeart/2005/8/layout/hierarchy2"/>
    <dgm:cxn modelId="{7271C6FB-086B-4334-AD8E-97D1A4DD356B}" type="presOf" srcId="{84599006-1498-49A9-A3E3-F8E66611B5F6}" destId="{2631C505-5CCA-4CCC-9333-7140DB072472}" srcOrd="0" destOrd="0" presId="urn:microsoft.com/office/officeart/2005/8/layout/hierarchy2"/>
    <dgm:cxn modelId="{E0980BFD-DD0D-491F-AB49-413395DC0D1D}" type="presOf" srcId="{C9D9EC26-6B89-49A9-B375-2768F979C008}" destId="{A65D64FB-F658-4544-B5CE-0AC284819EB3}" srcOrd="0" destOrd="0" presId="urn:microsoft.com/office/officeart/2005/8/layout/hierarchy2"/>
    <dgm:cxn modelId="{9495E7F7-8E6B-4F7F-B6E9-5DBCE868E877}" type="presParOf" srcId="{4348966E-999D-4CFB-B9D8-2D2A175AAD15}" destId="{30D3DD7A-148C-46BB-B8C3-0566DD5545C4}" srcOrd="0" destOrd="0" presId="urn:microsoft.com/office/officeart/2005/8/layout/hierarchy2"/>
    <dgm:cxn modelId="{AD71D79A-D407-4975-A35A-069FFEF9BD9E}" type="presParOf" srcId="{30D3DD7A-148C-46BB-B8C3-0566DD5545C4}" destId="{53DDFD17-DE5D-4D45-9DB5-AF926EA162E6}" srcOrd="0" destOrd="0" presId="urn:microsoft.com/office/officeart/2005/8/layout/hierarchy2"/>
    <dgm:cxn modelId="{837BC0C5-B979-4D0C-8DC8-FF5B0BD8053E}" type="presParOf" srcId="{30D3DD7A-148C-46BB-B8C3-0566DD5545C4}" destId="{68A99B60-C27B-40A3-886F-C6C42AD7F00F}" srcOrd="1" destOrd="0" presId="urn:microsoft.com/office/officeart/2005/8/layout/hierarchy2"/>
    <dgm:cxn modelId="{DC8142D9-39CF-457F-A8FF-D3943D00AC05}" type="presParOf" srcId="{68A99B60-C27B-40A3-886F-C6C42AD7F00F}" destId="{3184FCC5-B235-4521-990E-B79454D8FF4B}" srcOrd="0" destOrd="0" presId="urn:microsoft.com/office/officeart/2005/8/layout/hierarchy2"/>
    <dgm:cxn modelId="{13FD80CB-4631-439B-BDCA-A575F9E74CAC}" type="presParOf" srcId="{3184FCC5-B235-4521-990E-B79454D8FF4B}" destId="{CCD2AE52-86A4-496D-BF01-775F002C4B93}" srcOrd="0" destOrd="0" presId="urn:microsoft.com/office/officeart/2005/8/layout/hierarchy2"/>
    <dgm:cxn modelId="{C7272EB8-A458-457E-A32C-333B817B5AE3}" type="presParOf" srcId="{68A99B60-C27B-40A3-886F-C6C42AD7F00F}" destId="{BCEF1F2C-AC06-4FD7-8420-28D8B3068768}" srcOrd="1" destOrd="0" presId="urn:microsoft.com/office/officeart/2005/8/layout/hierarchy2"/>
    <dgm:cxn modelId="{BB23FD02-C31C-47D1-8821-D165F0B23926}" type="presParOf" srcId="{BCEF1F2C-AC06-4FD7-8420-28D8B3068768}" destId="{6EFC0BE5-5857-4DF8-AE09-A3DF3B544AA7}" srcOrd="0" destOrd="0" presId="urn:microsoft.com/office/officeart/2005/8/layout/hierarchy2"/>
    <dgm:cxn modelId="{F4F01692-2981-4FF7-9CB9-43FFABDFC64C}" type="presParOf" srcId="{BCEF1F2C-AC06-4FD7-8420-28D8B3068768}" destId="{07CBA086-DEDE-46D8-B6BA-2E742D173217}" srcOrd="1" destOrd="0" presId="urn:microsoft.com/office/officeart/2005/8/layout/hierarchy2"/>
    <dgm:cxn modelId="{9AA03F24-8CE1-4CDE-A93A-60E268B60357}" type="presParOf" srcId="{07CBA086-DEDE-46D8-B6BA-2E742D173217}" destId="{9FE0BA2D-4D6B-4830-99C8-A96CC41DD99A}" srcOrd="0" destOrd="0" presId="urn:microsoft.com/office/officeart/2005/8/layout/hierarchy2"/>
    <dgm:cxn modelId="{35722F34-E2FB-4335-B771-8D35DCD0A62D}" type="presParOf" srcId="{9FE0BA2D-4D6B-4830-99C8-A96CC41DD99A}" destId="{FF2F1916-996B-43E8-B0EC-CF51C1B09851}" srcOrd="0" destOrd="0" presId="urn:microsoft.com/office/officeart/2005/8/layout/hierarchy2"/>
    <dgm:cxn modelId="{0C9E81DD-84CC-48AD-9C40-882A532FC06B}" type="presParOf" srcId="{07CBA086-DEDE-46D8-B6BA-2E742D173217}" destId="{598A2F6F-72C9-4F2D-AC7B-5CF11C53A43B}" srcOrd="1" destOrd="0" presId="urn:microsoft.com/office/officeart/2005/8/layout/hierarchy2"/>
    <dgm:cxn modelId="{2771C748-01E1-4DE7-8F97-98812405B288}" type="presParOf" srcId="{598A2F6F-72C9-4F2D-AC7B-5CF11C53A43B}" destId="{BD8B4DCA-79FD-4E3D-85AC-D1D7615C50F3}" srcOrd="0" destOrd="0" presId="urn:microsoft.com/office/officeart/2005/8/layout/hierarchy2"/>
    <dgm:cxn modelId="{77554BE0-F8D6-44B9-BC34-0DEB7A67E2D3}" type="presParOf" srcId="{598A2F6F-72C9-4F2D-AC7B-5CF11C53A43B}" destId="{93F51A7B-EDBB-4C2A-929A-34612F8A65E2}" srcOrd="1" destOrd="0" presId="urn:microsoft.com/office/officeart/2005/8/layout/hierarchy2"/>
    <dgm:cxn modelId="{3BEA7680-50EE-4337-B8A1-1D8F7790D3BF}" type="presParOf" srcId="{07CBA086-DEDE-46D8-B6BA-2E742D173217}" destId="{88D20FE0-D3C1-4183-AA25-61D945F99BB1}" srcOrd="2" destOrd="0" presId="urn:microsoft.com/office/officeart/2005/8/layout/hierarchy2"/>
    <dgm:cxn modelId="{96CDCB2A-BFFD-4618-AF06-DB21812B3B7D}" type="presParOf" srcId="{88D20FE0-D3C1-4183-AA25-61D945F99BB1}" destId="{363032A4-0A46-44A6-A615-4D0EBA56A867}" srcOrd="0" destOrd="0" presId="urn:microsoft.com/office/officeart/2005/8/layout/hierarchy2"/>
    <dgm:cxn modelId="{BA044EA9-55C1-4937-BF7A-3800827EC00E}" type="presParOf" srcId="{07CBA086-DEDE-46D8-B6BA-2E742D173217}" destId="{92480CBF-FBF8-4C31-B45A-3FD514508B6F}" srcOrd="3" destOrd="0" presId="urn:microsoft.com/office/officeart/2005/8/layout/hierarchy2"/>
    <dgm:cxn modelId="{ED5974E7-AF66-4D95-A479-FB117269E738}" type="presParOf" srcId="{92480CBF-FBF8-4C31-B45A-3FD514508B6F}" destId="{F6B68E83-43E7-4DC2-9D8F-14B7228556A8}" srcOrd="0" destOrd="0" presId="urn:microsoft.com/office/officeart/2005/8/layout/hierarchy2"/>
    <dgm:cxn modelId="{15DABEAE-C8D1-475A-8EAB-F01071A424FC}" type="presParOf" srcId="{92480CBF-FBF8-4C31-B45A-3FD514508B6F}" destId="{159D136D-4E55-41EE-86EE-1690BE4EA809}" srcOrd="1" destOrd="0" presId="urn:microsoft.com/office/officeart/2005/8/layout/hierarchy2"/>
    <dgm:cxn modelId="{30692F4E-00B3-48EE-A552-BBFD9E544B45}" type="presParOf" srcId="{68A99B60-C27B-40A3-886F-C6C42AD7F00F}" destId="{389C8FB2-9BF8-42B0-B281-B1CC4EB94C7B}" srcOrd="2" destOrd="0" presId="urn:microsoft.com/office/officeart/2005/8/layout/hierarchy2"/>
    <dgm:cxn modelId="{4BD59C92-7D45-4D97-B60F-6D22CC100C7A}" type="presParOf" srcId="{389C8FB2-9BF8-42B0-B281-B1CC4EB94C7B}" destId="{EDE09A51-66BB-4626-B8AB-5AF301C387EB}" srcOrd="0" destOrd="0" presId="urn:microsoft.com/office/officeart/2005/8/layout/hierarchy2"/>
    <dgm:cxn modelId="{18D52BCC-5753-45E5-9198-908231CAE4F4}" type="presParOf" srcId="{68A99B60-C27B-40A3-886F-C6C42AD7F00F}" destId="{275FC8FE-D1F6-4F54-8315-EC580AF5E470}" srcOrd="3" destOrd="0" presId="urn:microsoft.com/office/officeart/2005/8/layout/hierarchy2"/>
    <dgm:cxn modelId="{2A204E7C-C23C-4A66-A4FA-B8C70188DB91}" type="presParOf" srcId="{275FC8FE-D1F6-4F54-8315-EC580AF5E470}" destId="{7F198CE4-5606-4B23-9609-7C2F8DC00FCE}" srcOrd="0" destOrd="0" presId="urn:microsoft.com/office/officeart/2005/8/layout/hierarchy2"/>
    <dgm:cxn modelId="{7AAE0897-F77F-4BAB-9994-1AA59208C22B}" type="presParOf" srcId="{275FC8FE-D1F6-4F54-8315-EC580AF5E470}" destId="{F140B52D-5A3D-4B1D-AE37-06970A7D4BF8}" srcOrd="1" destOrd="0" presId="urn:microsoft.com/office/officeart/2005/8/layout/hierarchy2"/>
    <dgm:cxn modelId="{6D67B707-CBFA-4BB2-9F50-D3AB95420EEF}" type="presParOf" srcId="{F140B52D-5A3D-4B1D-AE37-06970A7D4BF8}" destId="{3FC304D1-C960-4062-B0A5-8AB9FF8E7753}" srcOrd="0" destOrd="0" presId="urn:microsoft.com/office/officeart/2005/8/layout/hierarchy2"/>
    <dgm:cxn modelId="{B4B025F7-704A-4CE9-B3CA-9155BCCCBDA3}" type="presParOf" srcId="{3FC304D1-C960-4062-B0A5-8AB9FF8E7753}" destId="{1FA83A0A-7FAF-4A7B-B5B4-8015EDF2F759}" srcOrd="0" destOrd="0" presId="urn:microsoft.com/office/officeart/2005/8/layout/hierarchy2"/>
    <dgm:cxn modelId="{F45CFA80-FC6B-4043-B6E8-9DFA61EFD9B1}" type="presParOf" srcId="{F140B52D-5A3D-4B1D-AE37-06970A7D4BF8}" destId="{C44CBA6D-E4E1-4591-9C7F-3CE8C127B104}" srcOrd="1" destOrd="0" presId="urn:microsoft.com/office/officeart/2005/8/layout/hierarchy2"/>
    <dgm:cxn modelId="{C20C3182-256D-4CC9-8112-11AB00785A40}" type="presParOf" srcId="{C44CBA6D-E4E1-4591-9C7F-3CE8C127B104}" destId="{67D966EF-6E4C-4FB5-B5B8-914958C98957}" srcOrd="0" destOrd="0" presId="urn:microsoft.com/office/officeart/2005/8/layout/hierarchy2"/>
    <dgm:cxn modelId="{52E44619-0B8D-4AEB-94AD-4850A5D0BB5F}" type="presParOf" srcId="{C44CBA6D-E4E1-4591-9C7F-3CE8C127B104}" destId="{E6559FCF-FF57-4FA2-87AA-690166F93F16}" srcOrd="1" destOrd="0" presId="urn:microsoft.com/office/officeart/2005/8/layout/hierarchy2"/>
    <dgm:cxn modelId="{AF0F0212-C425-43AA-BE95-0C4762817566}" type="presParOf" srcId="{F140B52D-5A3D-4B1D-AE37-06970A7D4BF8}" destId="{566CC2EF-71CD-4261-9591-50D57D06CCE4}" srcOrd="2" destOrd="0" presId="urn:microsoft.com/office/officeart/2005/8/layout/hierarchy2"/>
    <dgm:cxn modelId="{8EA431CB-1A2C-4327-A690-6CE9C22516FD}" type="presParOf" srcId="{566CC2EF-71CD-4261-9591-50D57D06CCE4}" destId="{0FE514DA-FB68-4D37-B947-70FE0C08EA79}" srcOrd="0" destOrd="0" presId="urn:microsoft.com/office/officeart/2005/8/layout/hierarchy2"/>
    <dgm:cxn modelId="{C65435D7-C2E7-4258-AF3D-72FAB4C6F776}" type="presParOf" srcId="{F140B52D-5A3D-4B1D-AE37-06970A7D4BF8}" destId="{9D4C4394-C38B-4917-A29B-E0D945396E91}" srcOrd="3" destOrd="0" presId="urn:microsoft.com/office/officeart/2005/8/layout/hierarchy2"/>
    <dgm:cxn modelId="{FD53405B-5338-4EBA-A944-93A14C94C778}" type="presParOf" srcId="{9D4C4394-C38B-4917-A29B-E0D945396E91}" destId="{7DCA0FFC-D245-49E8-87AF-D2046E08B131}" srcOrd="0" destOrd="0" presId="urn:microsoft.com/office/officeart/2005/8/layout/hierarchy2"/>
    <dgm:cxn modelId="{C84463F6-623B-437E-97CD-03BBFC7B8E52}" type="presParOf" srcId="{9D4C4394-C38B-4917-A29B-E0D945396E91}" destId="{29945CF8-4300-4CF3-9C34-4CF23276F610}" srcOrd="1" destOrd="0" presId="urn:microsoft.com/office/officeart/2005/8/layout/hierarchy2"/>
    <dgm:cxn modelId="{7B6CE242-A91A-4472-81E0-68FE9991F3BF}" type="presParOf" srcId="{68A99B60-C27B-40A3-886F-C6C42AD7F00F}" destId="{11B793B0-BA91-4422-8EE9-36EFD106A422}" srcOrd="4" destOrd="0" presId="urn:microsoft.com/office/officeart/2005/8/layout/hierarchy2"/>
    <dgm:cxn modelId="{FD8B24BE-2CDD-40A0-8AB5-659FAA2D2CBA}" type="presParOf" srcId="{11B793B0-BA91-4422-8EE9-36EFD106A422}" destId="{EB8BC6B6-C84D-475A-82E8-6EA3C4215250}" srcOrd="0" destOrd="0" presId="urn:microsoft.com/office/officeart/2005/8/layout/hierarchy2"/>
    <dgm:cxn modelId="{A9A72680-C14D-4FF9-B037-99B8E3264579}" type="presParOf" srcId="{68A99B60-C27B-40A3-886F-C6C42AD7F00F}" destId="{60CD0410-A292-4998-BDC9-D0390C377448}" srcOrd="5" destOrd="0" presId="urn:microsoft.com/office/officeart/2005/8/layout/hierarchy2"/>
    <dgm:cxn modelId="{19A47965-BE6F-4C9F-98E1-5D4DA4FD4454}" type="presParOf" srcId="{60CD0410-A292-4998-BDC9-D0390C377448}" destId="{FDE1F721-3DFD-41E2-ACCE-007BC364744F}" srcOrd="0" destOrd="0" presId="urn:microsoft.com/office/officeart/2005/8/layout/hierarchy2"/>
    <dgm:cxn modelId="{6BC4BBDB-BA86-420C-B835-ADD026E38087}" type="presParOf" srcId="{60CD0410-A292-4998-BDC9-D0390C377448}" destId="{37EC77A8-A4A9-4AD7-9CE1-653CFDBCCB4B}" srcOrd="1" destOrd="0" presId="urn:microsoft.com/office/officeart/2005/8/layout/hierarchy2"/>
    <dgm:cxn modelId="{1FA607BB-9D25-49C5-886D-FDC50FF25FAC}" type="presParOf" srcId="{37EC77A8-A4A9-4AD7-9CE1-653CFDBCCB4B}" destId="{F066A083-96FE-4671-B5FA-39460AD470EA}" srcOrd="0" destOrd="0" presId="urn:microsoft.com/office/officeart/2005/8/layout/hierarchy2"/>
    <dgm:cxn modelId="{D13AFEE5-BE45-43F2-AD50-0A8BF38FDD94}" type="presParOf" srcId="{F066A083-96FE-4671-B5FA-39460AD470EA}" destId="{7276CE57-3835-4B34-98F0-86714978FF2C}" srcOrd="0" destOrd="0" presId="urn:microsoft.com/office/officeart/2005/8/layout/hierarchy2"/>
    <dgm:cxn modelId="{5EA602D6-0322-42DB-919F-8BD6CEF28D1D}" type="presParOf" srcId="{37EC77A8-A4A9-4AD7-9CE1-653CFDBCCB4B}" destId="{4228F63B-A5E7-4A3D-A1F0-1199FC72918C}" srcOrd="1" destOrd="0" presId="urn:microsoft.com/office/officeart/2005/8/layout/hierarchy2"/>
    <dgm:cxn modelId="{3967D7E6-7054-4CC1-9F30-2C74F398BDC3}" type="presParOf" srcId="{4228F63B-A5E7-4A3D-A1F0-1199FC72918C}" destId="{919CD696-39EF-4284-9969-3FD7EFCD40A4}" srcOrd="0" destOrd="0" presId="urn:microsoft.com/office/officeart/2005/8/layout/hierarchy2"/>
    <dgm:cxn modelId="{606251DE-F187-4FA3-956B-CE1FF903DB9F}" type="presParOf" srcId="{4228F63B-A5E7-4A3D-A1F0-1199FC72918C}" destId="{CC37FD63-7BDA-439C-BDF6-33059BA9A769}" srcOrd="1" destOrd="0" presId="urn:microsoft.com/office/officeart/2005/8/layout/hierarchy2"/>
    <dgm:cxn modelId="{7194B429-3E76-4EF9-8432-3BC0EF831DC6}" type="presParOf" srcId="{37EC77A8-A4A9-4AD7-9CE1-653CFDBCCB4B}" destId="{B322BCD3-D1D0-4387-93BA-58CE409957AF}" srcOrd="2" destOrd="0" presId="urn:microsoft.com/office/officeart/2005/8/layout/hierarchy2"/>
    <dgm:cxn modelId="{74BE0822-2BA5-4FD3-93EE-772421D1D022}" type="presParOf" srcId="{B322BCD3-D1D0-4387-93BA-58CE409957AF}" destId="{344958D7-2F00-4D48-8498-F7CE9F3A751C}" srcOrd="0" destOrd="0" presId="urn:microsoft.com/office/officeart/2005/8/layout/hierarchy2"/>
    <dgm:cxn modelId="{923F6678-7913-4623-B793-29BCE2747E15}" type="presParOf" srcId="{37EC77A8-A4A9-4AD7-9CE1-653CFDBCCB4B}" destId="{0DDF63B3-B351-4C9B-8DA1-786B3BD6589B}" srcOrd="3" destOrd="0" presId="urn:microsoft.com/office/officeart/2005/8/layout/hierarchy2"/>
    <dgm:cxn modelId="{4D9C1385-5FCA-456B-A6C1-0C67B99F969A}" type="presParOf" srcId="{0DDF63B3-B351-4C9B-8DA1-786B3BD6589B}" destId="{7413ADA9-BDB2-49C0-9D0A-59D88B3F561A}" srcOrd="0" destOrd="0" presId="urn:microsoft.com/office/officeart/2005/8/layout/hierarchy2"/>
    <dgm:cxn modelId="{95F3C9C1-D0F1-4B84-B42B-10D365497200}" type="presParOf" srcId="{0DDF63B3-B351-4C9B-8DA1-786B3BD6589B}" destId="{3D4C53ED-9849-4C6E-9243-3E583DFEA342}" srcOrd="1" destOrd="0" presId="urn:microsoft.com/office/officeart/2005/8/layout/hierarchy2"/>
    <dgm:cxn modelId="{D086CBED-090D-49B6-92DC-4867DDAD1F5F}" type="presParOf" srcId="{37EC77A8-A4A9-4AD7-9CE1-653CFDBCCB4B}" destId="{9DCB16EC-6879-4D9F-B8A8-6F1D54C507BD}" srcOrd="4" destOrd="0" presId="urn:microsoft.com/office/officeart/2005/8/layout/hierarchy2"/>
    <dgm:cxn modelId="{D8F30E25-C27A-472A-8C14-84122AF44F48}" type="presParOf" srcId="{9DCB16EC-6879-4D9F-B8A8-6F1D54C507BD}" destId="{0ABAE604-3F2E-4435-B1FC-9C0096D50063}" srcOrd="0" destOrd="0" presId="urn:microsoft.com/office/officeart/2005/8/layout/hierarchy2"/>
    <dgm:cxn modelId="{19965363-9B71-4DCB-8318-91CE1436D635}" type="presParOf" srcId="{37EC77A8-A4A9-4AD7-9CE1-653CFDBCCB4B}" destId="{4961F726-F16E-4261-9E51-A635731C98E5}" srcOrd="5" destOrd="0" presId="urn:microsoft.com/office/officeart/2005/8/layout/hierarchy2"/>
    <dgm:cxn modelId="{FB63B096-F06B-4CBE-8F80-01183A9E4E4D}" type="presParOf" srcId="{4961F726-F16E-4261-9E51-A635731C98E5}" destId="{A51764B8-9C6D-4975-94CD-B80B25F8FA75}" srcOrd="0" destOrd="0" presId="urn:microsoft.com/office/officeart/2005/8/layout/hierarchy2"/>
    <dgm:cxn modelId="{F11EA2AC-6D83-459C-A6E9-354255F68EEE}" type="presParOf" srcId="{4961F726-F16E-4261-9E51-A635731C98E5}" destId="{FE45EAEC-3FD0-48EF-A8EE-CB8256FFD63C}" srcOrd="1" destOrd="0" presId="urn:microsoft.com/office/officeart/2005/8/layout/hierarchy2"/>
    <dgm:cxn modelId="{E80A8E5D-C2BC-40AA-9B9F-8163334484C9}" type="presParOf" srcId="{68A99B60-C27B-40A3-886F-C6C42AD7F00F}" destId="{F42461C9-A43E-4964-9409-320683BAA1B4}" srcOrd="6" destOrd="0" presId="urn:microsoft.com/office/officeart/2005/8/layout/hierarchy2"/>
    <dgm:cxn modelId="{BA3DC96A-1FB2-4360-AD2B-3E6311525FC2}" type="presParOf" srcId="{F42461C9-A43E-4964-9409-320683BAA1B4}" destId="{0E4075D1-47EB-469B-B548-2F5524F9757B}" srcOrd="0" destOrd="0" presId="urn:microsoft.com/office/officeart/2005/8/layout/hierarchy2"/>
    <dgm:cxn modelId="{85DC9514-2155-4FED-BD14-82C4B60EBD94}" type="presParOf" srcId="{68A99B60-C27B-40A3-886F-C6C42AD7F00F}" destId="{96296D92-8F93-4773-87EA-EEFA113FB7EF}" srcOrd="7" destOrd="0" presId="urn:microsoft.com/office/officeart/2005/8/layout/hierarchy2"/>
    <dgm:cxn modelId="{2EF5CF3D-0F9C-4F9A-9102-95216F5924B5}" type="presParOf" srcId="{96296D92-8F93-4773-87EA-EEFA113FB7EF}" destId="{E2296B3C-8569-41C7-A97E-5F672814D196}" srcOrd="0" destOrd="0" presId="urn:microsoft.com/office/officeart/2005/8/layout/hierarchy2"/>
    <dgm:cxn modelId="{C6E1F7B0-854F-4EA2-A904-D01C8543EEBE}" type="presParOf" srcId="{96296D92-8F93-4773-87EA-EEFA113FB7EF}" destId="{652EB73E-4C92-4725-AECE-EA6A3C6623F1}" srcOrd="1" destOrd="0" presId="urn:microsoft.com/office/officeart/2005/8/layout/hierarchy2"/>
    <dgm:cxn modelId="{FA1955E4-DA76-4F68-9496-8DB64C871AFD}" type="presParOf" srcId="{652EB73E-4C92-4725-AECE-EA6A3C6623F1}" destId="{2631C505-5CCA-4CCC-9333-7140DB072472}" srcOrd="0" destOrd="0" presId="urn:microsoft.com/office/officeart/2005/8/layout/hierarchy2"/>
    <dgm:cxn modelId="{260AC8D7-62D0-47B2-8055-A30144C6DBBA}" type="presParOf" srcId="{2631C505-5CCA-4CCC-9333-7140DB072472}" destId="{AA2C67E4-E673-44F0-9017-741821248619}" srcOrd="0" destOrd="0" presId="urn:microsoft.com/office/officeart/2005/8/layout/hierarchy2"/>
    <dgm:cxn modelId="{E7C860CA-6879-45B7-ACE9-0A425D97EFD6}" type="presParOf" srcId="{652EB73E-4C92-4725-AECE-EA6A3C6623F1}" destId="{CA960D30-B727-47DB-BE38-040DADD753D5}" srcOrd="1" destOrd="0" presId="urn:microsoft.com/office/officeart/2005/8/layout/hierarchy2"/>
    <dgm:cxn modelId="{497BA1A5-D3E3-4E69-9BFE-F45390E61C86}" type="presParOf" srcId="{CA960D30-B727-47DB-BE38-040DADD753D5}" destId="{35A1E628-A092-442B-99D8-C298FD3E4C1D}" srcOrd="0" destOrd="0" presId="urn:microsoft.com/office/officeart/2005/8/layout/hierarchy2"/>
    <dgm:cxn modelId="{2EF76648-6851-493C-9644-9B354529D392}" type="presParOf" srcId="{CA960D30-B727-47DB-BE38-040DADD753D5}" destId="{37568798-9FD2-46FE-B1FF-0BEF805DD82D}" srcOrd="1" destOrd="0" presId="urn:microsoft.com/office/officeart/2005/8/layout/hierarchy2"/>
    <dgm:cxn modelId="{4DFBC380-855C-4FB0-A927-1627817B845F}" type="presParOf" srcId="{652EB73E-4C92-4725-AECE-EA6A3C6623F1}" destId="{3D008D3B-CF4C-42D6-AFF0-823637B208A3}" srcOrd="2" destOrd="0" presId="urn:microsoft.com/office/officeart/2005/8/layout/hierarchy2"/>
    <dgm:cxn modelId="{010ECCB6-111F-4CC0-9C1E-E50C7A42E040}" type="presParOf" srcId="{3D008D3B-CF4C-42D6-AFF0-823637B208A3}" destId="{24BBA77C-75EF-4BF8-935B-27CB29B52E1A}" srcOrd="0" destOrd="0" presId="urn:microsoft.com/office/officeart/2005/8/layout/hierarchy2"/>
    <dgm:cxn modelId="{2C43A5F6-B372-45D1-8574-AF0D7BFBDEAA}" type="presParOf" srcId="{652EB73E-4C92-4725-AECE-EA6A3C6623F1}" destId="{72992645-9C88-447A-842B-DE6EB718588B}" srcOrd="3" destOrd="0" presId="urn:microsoft.com/office/officeart/2005/8/layout/hierarchy2"/>
    <dgm:cxn modelId="{0BC4236B-A98E-4BD9-8938-212AFC031E2F}" type="presParOf" srcId="{72992645-9C88-447A-842B-DE6EB718588B}" destId="{CFB22D38-0C8B-4996-A250-678C76721D01}" srcOrd="0" destOrd="0" presId="urn:microsoft.com/office/officeart/2005/8/layout/hierarchy2"/>
    <dgm:cxn modelId="{20D290F6-DAB8-400D-9645-76B4500A7476}" type="presParOf" srcId="{72992645-9C88-447A-842B-DE6EB718588B}" destId="{73573867-8876-4758-8FD7-8B914A758669}" srcOrd="1" destOrd="0" presId="urn:microsoft.com/office/officeart/2005/8/layout/hierarchy2"/>
    <dgm:cxn modelId="{BF5E6888-41CF-46F6-ADFE-50C23D6C5825}" type="presParOf" srcId="{652EB73E-4C92-4725-AECE-EA6A3C6623F1}" destId="{2DC7B7BC-E3DB-444F-A06D-0103F8BD92A4}" srcOrd="4" destOrd="0" presId="urn:microsoft.com/office/officeart/2005/8/layout/hierarchy2"/>
    <dgm:cxn modelId="{C841224D-C1BF-4DA3-888D-1DE95C007503}" type="presParOf" srcId="{2DC7B7BC-E3DB-444F-A06D-0103F8BD92A4}" destId="{7CBFC534-9758-4638-B9EA-57ADE038A6EE}" srcOrd="0" destOrd="0" presId="urn:microsoft.com/office/officeart/2005/8/layout/hierarchy2"/>
    <dgm:cxn modelId="{70833579-D552-4D97-8EF8-7A176F49F5C8}" type="presParOf" srcId="{652EB73E-4C92-4725-AECE-EA6A3C6623F1}" destId="{C346DAA8-5395-42F3-BB4B-3FA454C232C5}" srcOrd="5" destOrd="0" presId="urn:microsoft.com/office/officeart/2005/8/layout/hierarchy2"/>
    <dgm:cxn modelId="{FAE79FCB-B9F6-4716-83EE-66F595408365}" type="presParOf" srcId="{C346DAA8-5395-42F3-BB4B-3FA454C232C5}" destId="{6F9D76EB-5B52-45F4-BEFD-D707C6C6FEE3}" srcOrd="0" destOrd="0" presId="urn:microsoft.com/office/officeart/2005/8/layout/hierarchy2"/>
    <dgm:cxn modelId="{E119101C-2A85-444C-A47A-B6A448E1BB99}" type="presParOf" srcId="{C346DAA8-5395-42F3-BB4B-3FA454C232C5}" destId="{B717D004-E320-43AA-B1E0-A0529759248D}" srcOrd="1" destOrd="0" presId="urn:microsoft.com/office/officeart/2005/8/layout/hierarchy2"/>
    <dgm:cxn modelId="{89CF89CC-5688-4060-AE60-9FDFBFAA09A7}" type="presParOf" srcId="{68A99B60-C27B-40A3-886F-C6C42AD7F00F}" destId="{CE9D2A56-9109-4183-A974-9F4DEC4779D9}" srcOrd="8" destOrd="0" presId="urn:microsoft.com/office/officeart/2005/8/layout/hierarchy2"/>
    <dgm:cxn modelId="{B540C4AB-FFAA-42D3-AAC3-FD41AEFA5EE7}" type="presParOf" srcId="{CE9D2A56-9109-4183-A974-9F4DEC4779D9}" destId="{21FF6D1F-91F8-47FF-AA37-0ED581B432A3}" srcOrd="0" destOrd="0" presId="urn:microsoft.com/office/officeart/2005/8/layout/hierarchy2"/>
    <dgm:cxn modelId="{ACDA4C55-9923-4C3F-87D5-17C51B88DA24}" type="presParOf" srcId="{68A99B60-C27B-40A3-886F-C6C42AD7F00F}" destId="{7F43ADAE-1EFE-4B16-BB9F-129344A77042}" srcOrd="9" destOrd="0" presId="urn:microsoft.com/office/officeart/2005/8/layout/hierarchy2"/>
    <dgm:cxn modelId="{397A7E0E-0286-4589-BACA-C12159686042}" type="presParOf" srcId="{7F43ADAE-1EFE-4B16-BB9F-129344A77042}" destId="{CEFB67EA-6D92-4DB6-AA2F-2D3C7A729F6D}" srcOrd="0" destOrd="0" presId="urn:microsoft.com/office/officeart/2005/8/layout/hierarchy2"/>
    <dgm:cxn modelId="{D6F79D9A-53E2-4312-82E1-B965FBF60F53}" type="presParOf" srcId="{7F43ADAE-1EFE-4B16-BB9F-129344A77042}" destId="{B3E046DB-AC54-4544-A675-5735ECB0DFF3}" srcOrd="1" destOrd="0" presId="urn:microsoft.com/office/officeart/2005/8/layout/hierarchy2"/>
    <dgm:cxn modelId="{E2720B1A-66AF-4F2E-B1EC-8C5DCEDCE4DD}" type="presParOf" srcId="{B3E046DB-AC54-4544-A675-5735ECB0DFF3}" destId="{D5CE71D6-88BA-48EF-B1EB-EDB3AC5F88FE}" srcOrd="0" destOrd="0" presId="urn:microsoft.com/office/officeart/2005/8/layout/hierarchy2"/>
    <dgm:cxn modelId="{4FB97D43-0706-447B-B061-C8D73E84D609}" type="presParOf" srcId="{D5CE71D6-88BA-48EF-B1EB-EDB3AC5F88FE}" destId="{732B9A81-178E-4310-B3AF-0ABAD7F235B7}" srcOrd="0" destOrd="0" presId="urn:microsoft.com/office/officeart/2005/8/layout/hierarchy2"/>
    <dgm:cxn modelId="{1B0E7C83-4FBE-46C4-9E4E-7CF3E1B81BFF}" type="presParOf" srcId="{B3E046DB-AC54-4544-A675-5735ECB0DFF3}" destId="{E236A1E5-99B7-412B-A0E3-098C304F3573}" srcOrd="1" destOrd="0" presId="urn:microsoft.com/office/officeart/2005/8/layout/hierarchy2"/>
    <dgm:cxn modelId="{63D6B94E-BDBC-48CC-A7E0-A331FC28DD82}" type="presParOf" srcId="{E236A1E5-99B7-412B-A0E3-098C304F3573}" destId="{6A869AB0-F4E9-44F9-A590-D4B2BD8FD865}" srcOrd="0" destOrd="0" presId="urn:microsoft.com/office/officeart/2005/8/layout/hierarchy2"/>
    <dgm:cxn modelId="{55DBE215-9013-4CEE-8BDD-9056417ED9AF}" type="presParOf" srcId="{E236A1E5-99B7-412B-A0E3-098C304F3573}" destId="{74CE560C-DEC6-4126-948D-A068EBBE9E77}" srcOrd="1" destOrd="0" presId="urn:microsoft.com/office/officeart/2005/8/layout/hierarchy2"/>
    <dgm:cxn modelId="{0AF1BE4F-A66F-48EC-85B7-6834A78008F4}" type="presParOf" srcId="{B3E046DB-AC54-4544-A675-5735ECB0DFF3}" destId="{A65D64FB-F658-4544-B5CE-0AC284819EB3}" srcOrd="2" destOrd="0" presId="urn:microsoft.com/office/officeart/2005/8/layout/hierarchy2"/>
    <dgm:cxn modelId="{F54FCF5B-AB5B-4559-BED6-C7FFA5C2271F}" type="presParOf" srcId="{A65D64FB-F658-4544-B5CE-0AC284819EB3}" destId="{FA700D68-7E30-4891-AF0A-28FEC1FD4CF6}" srcOrd="0" destOrd="0" presId="urn:microsoft.com/office/officeart/2005/8/layout/hierarchy2"/>
    <dgm:cxn modelId="{01A508A4-D1A2-4673-BC31-AF6C3432D431}" type="presParOf" srcId="{B3E046DB-AC54-4544-A675-5735ECB0DFF3}" destId="{C6C171CD-3D0D-4DBA-A27D-868B49736594}" srcOrd="3" destOrd="0" presId="urn:microsoft.com/office/officeart/2005/8/layout/hierarchy2"/>
    <dgm:cxn modelId="{71EE8F98-A1BE-45EA-9AA7-74C13ED1C7DE}" type="presParOf" srcId="{C6C171CD-3D0D-4DBA-A27D-868B49736594}" destId="{0C349372-F37B-4289-8A4B-8855259E215F}" srcOrd="0" destOrd="0" presId="urn:microsoft.com/office/officeart/2005/8/layout/hierarchy2"/>
    <dgm:cxn modelId="{DA621880-2C67-4552-89AE-0153E071E8D8}" type="presParOf" srcId="{C6C171CD-3D0D-4DBA-A27D-868B49736594}" destId="{524095F0-1219-4A97-A454-5DA174198EF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BF58E-20A5-447A-8A94-25903780DA1D}">
      <dsp:nvSpPr>
        <dsp:cNvPr id="0" name=""/>
        <dsp:cNvSpPr/>
      </dsp:nvSpPr>
      <dsp:spPr>
        <a:xfrm>
          <a:off x="2317" y="0"/>
          <a:ext cx="2429453" cy="5410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Community of expertise</a:t>
          </a:r>
          <a:br>
            <a:rPr lang="en-US" sz="1600" b="1" kern="1200"/>
          </a:br>
          <a:br>
            <a:rPr lang="en-US" sz="1600" b="1" kern="1200"/>
          </a:br>
          <a:r>
            <a:rPr lang="en-US" sz="1600" b="0" kern="1200"/>
            <a:t>Knowledge and expertise in wave energy, elastomers and electrostatic energy generation</a:t>
          </a:r>
          <a:endParaRPr lang="en-US" sz="1600" b="1" kern="1200"/>
        </a:p>
      </dsp:txBody>
      <dsp:txXfrm>
        <a:off x="2317" y="2164269"/>
        <a:ext cx="2429453" cy="2164269"/>
      </dsp:txXfrm>
    </dsp:sp>
    <dsp:sp modelId="{201E8DDA-764D-4AB6-8449-82AC0556363A}">
      <dsp:nvSpPr>
        <dsp:cNvPr id="0" name=""/>
        <dsp:cNvSpPr/>
      </dsp:nvSpPr>
      <dsp:spPr>
        <a:xfrm>
          <a:off x="316167" y="324640"/>
          <a:ext cx="1801754" cy="1801754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70CA1-B516-4A5B-9BC1-DB626598FD29}">
      <dsp:nvSpPr>
        <dsp:cNvPr id="0" name=""/>
        <dsp:cNvSpPr/>
      </dsp:nvSpPr>
      <dsp:spPr>
        <a:xfrm>
          <a:off x="2504655" y="0"/>
          <a:ext cx="2429453" cy="5410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b="1" kern="1200"/>
          </a:br>
          <a:r>
            <a:rPr lang="en-US" sz="1600" b="1" kern="1200"/>
            <a:t>Vision of concept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kern="1200"/>
          </a:br>
          <a:r>
            <a:rPr lang="en-US" sz="1600" kern="1200"/>
            <a:t>Wave energy converter concepts based specifically on direct generation technologies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504655" y="2164269"/>
        <a:ext cx="2429453" cy="2164269"/>
      </dsp:txXfrm>
    </dsp:sp>
    <dsp:sp modelId="{9803040B-A896-40CC-AE46-F85CA50FFD6F}">
      <dsp:nvSpPr>
        <dsp:cNvPr id="0" name=""/>
        <dsp:cNvSpPr/>
      </dsp:nvSpPr>
      <dsp:spPr>
        <a:xfrm>
          <a:off x="2818504" y="324640"/>
          <a:ext cx="1801754" cy="1801754"/>
        </a:xfrm>
        <a:prstGeom prst="ellipse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396890-3D40-4638-91C6-FD7029BA7A2E}">
      <dsp:nvSpPr>
        <dsp:cNvPr id="0" name=""/>
        <dsp:cNvSpPr/>
      </dsp:nvSpPr>
      <dsp:spPr>
        <a:xfrm>
          <a:off x="5006992" y="0"/>
          <a:ext cx="2429453" cy="5410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b="1" kern="1200"/>
          </a:br>
          <a:r>
            <a:rPr lang="en-US" sz="1600" b="1" kern="1200"/>
            <a:t>Enabling R&amp;D</a:t>
          </a:r>
          <a:r>
            <a:rPr lang="en-US" sz="1600" kern="1200"/>
            <a:t> </a:t>
          </a:r>
          <a:br>
            <a:rPr lang="en-US" sz="1600" kern="1200"/>
          </a:br>
          <a:br>
            <a:rPr lang="en-US" sz="1600" kern="1200"/>
          </a:br>
          <a:r>
            <a:rPr lang="en-US" sz="1600" kern="1200"/>
            <a:t>Increased clarity on the priority R&amp;D requirements associated with DG technologies</a:t>
          </a:r>
        </a:p>
      </dsp:txBody>
      <dsp:txXfrm>
        <a:off x="5006992" y="2164269"/>
        <a:ext cx="2429453" cy="2164269"/>
      </dsp:txXfrm>
    </dsp:sp>
    <dsp:sp modelId="{19BEA28B-75B9-4A42-BE24-4A64F521C54B}">
      <dsp:nvSpPr>
        <dsp:cNvPr id="0" name=""/>
        <dsp:cNvSpPr/>
      </dsp:nvSpPr>
      <dsp:spPr>
        <a:xfrm>
          <a:off x="5320841" y="324640"/>
          <a:ext cx="1801754" cy="1801754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2ACCB9-CFEE-41F8-A94F-9A8805042DE2}">
      <dsp:nvSpPr>
        <dsp:cNvPr id="0" name=""/>
        <dsp:cNvSpPr/>
      </dsp:nvSpPr>
      <dsp:spPr>
        <a:xfrm>
          <a:off x="7509329" y="0"/>
          <a:ext cx="2429453" cy="5410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Design and Evaluation Process</a:t>
          </a:r>
          <a:br>
            <a:rPr lang="en-US" sz="1600" b="1" kern="1200"/>
          </a:br>
          <a:endParaRPr lang="en-US" sz="1600" b="1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Repeatable design and evaluation feedback loop processes</a:t>
          </a:r>
        </a:p>
      </dsp:txBody>
      <dsp:txXfrm>
        <a:off x="7509329" y="2164269"/>
        <a:ext cx="2429453" cy="2164269"/>
      </dsp:txXfrm>
    </dsp:sp>
    <dsp:sp modelId="{59B0D0BA-AE5B-4DA6-9FAE-079F40E048B5}">
      <dsp:nvSpPr>
        <dsp:cNvPr id="0" name=""/>
        <dsp:cNvSpPr/>
      </dsp:nvSpPr>
      <dsp:spPr>
        <a:xfrm>
          <a:off x="7823179" y="324640"/>
          <a:ext cx="1801754" cy="1801754"/>
        </a:xfrm>
        <a:prstGeom prst="ellipse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86527-90EF-436D-999E-28619BF7CAA3}">
      <dsp:nvSpPr>
        <dsp:cNvPr id="0" name=""/>
        <dsp:cNvSpPr/>
      </dsp:nvSpPr>
      <dsp:spPr>
        <a:xfrm>
          <a:off x="397644" y="4328539"/>
          <a:ext cx="9145812" cy="81160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DFD17-DE5D-4D45-9DB5-AF926EA162E6}">
      <dsp:nvSpPr>
        <dsp:cNvPr id="0" name=""/>
        <dsp:cNvSpPr/>
      </dsp:nvSpPr>
      <dsp:spPr>
        <a:xfrm>
          <a:off x="1018528" y="2372641"/>
          <a:ext cx="1158030" cy="7248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Direct Generation Evaluation Areas</a:t>
          </a:r>
        </a:p>
      </dsp:txBody>
      <dsp:txXfrm>
        <a:off x="1039759" y="2393872"/>
        <a:ext cx="1115568" cy="682424"/>
      </dsp:txXfrm>
    </dsp:sp>
    <dsp:sp modelId="{3184FCC5-B235-4521-990E-B79454D8FF4B}">
      <dsp:nvSpPr>
        <dsp:cNvPr id="0" name=""/>
        <dsp:cNvSpPr/>
      </dsp:nvSpPr>
      <dsp:spPr>
        <a:xfrm rot="16675244">
          <a:off x="1173862" y="1576632"/>
          <a:ext cx="2325911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2325911" y="659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2278670" y="1525076"/>
        <a:ext cx="116295" cy="116295"/>
      </dsp:txXfrm>
    </dsp:sp>
    <dsp:sp modelId="{6EFC0BE5-5857-4DF8-AE09-A3DF3B544AA7}">
      <dsp:nvSpPr>
        <dsp:cNvPr id="0" name=""/>
        <dsp:cNvSpPr/>
      </dsp:nvSpPr>
      <dsp:spPr>
        <a:xfrm>
          <a:off x="2497076" y="231039"/>
          <a:ext cx="801294" cy="4006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Power Density</a:t>
          </a:r>
        </a:p>
      </dsp:txBody>
      <dsp:txXfrm>
        <a:off x="2508811" y="242774"/>
        <a:ext cx="777824" cy="377177"/>
      </dsp:txXfrm>
    </dsp:sp>
    <dsp:sp modelId="{9FE0BA2D-4D6B-4830-99C8-A96CC41DD99A}">
      <dsp:nvSpPr>
        <dsp:cNvPr id="0" name=""/>
        <dsp:cNvSpPr/>
      </dsp:nvSpPr>
      <dsp:spPr>
        <a:xfrm rot="19457599">
          <a:off x="3261270" y="309585"/>
          <a:ext cx="39471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94718" y="659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8762" y="306309"/>
        <a:ext cx="19735" cy="19735"/>
      </dsp:txXfrm>
    </dsp:sp>
    <dsp:sp modelId="{BD8B4DCA-79FD-4E3D-85AC-D1D7615C50F3}">
      <dsp:nvSpPr>
        <dsp:cNvPr id="0" name=""/>
        <dsp:cNvSpPr/>
      </dsp:nvSpPr>
      <dsp:spPr>
        <a:xfrm>
          <a:off x="3618888" y="667"/>
          <a:ext cx="801294" cy="40064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>
              <a:solidFill>
                <a:schemeClr val="bg1"/>
              </a:solidFill>
            </a:rPr>
            <a:t>Mass</a:t>
          </a:r>
        </a:p>
      </dsp:txBody>
      <dsp:txXfrm>
        <a:off x="3630623" y="12402"/>
        <a:ext cx="777824" cy="377177"/>
      </dsp:txXfrm>
    </dsp:sp>
    <dsp:sp modelId="{88D20FE0-D3C1-4183-AA25-61D945F99BB1}">
      <dsp:nvSpPr>
        <dsp:cNvPr id="0" name=""/>
        <dsp:cNvSpPr/>
      </dsp:nvSpPr>
      <dsp:spPr>
        <a:xfrm rot="2142401">
          <a:off x="3261270" y="539957"/>
          <a:ext cx="39471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94718" y="659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8762" y="536681"/>
        <a:ext cx="19735" cy="19735"/>
      </dsp:txXfrm>
    </dsp:sp>
    <dsp:sp modelId="{F6B68E83-43E7-4DC2-9D8F-14B7228556A8}">
      <dsp:nvSpPr>
        <dsp:cNvPr id="0" name=""/>
        <dsp:cNvSpPr/>
      </dsp:nvSpPr>
      <dsp:spPr>
        <a:xfrm>
          <a:off x="3618888" y="461411"/>
          <a:ext cx="801294" cy="40064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>
              <a:solidFill>
                <a:schemeClr val="bg1"/>
              </a:solidFill>
            </a:rPr>
            <a:t>Spatial</a:t>
          </a:r>
        </a:p>
      </dsp:txBody>
      <dsp:txXfrm>
        <a:off x="3630623" y="473146"/>
        <a:ext cx="777824" cy="377177"/>
      </dsp:txXfrm>
    </dsp:sp>
    <dsp:sp modelId="{389C8FB2-9BF8-42B0-B281-B1CC4EB94C7B}">
      <dsp:nvSpPr>
        <dsp:cNvPr id="0" name=""/>
        <dsp:cNvSpPr/>
      </dsp:nvSpPr>
      <dsp:spPr>
        <a:xfrm rot="16983315">
          <a:off x="1627364" y="2037376"/>
          <a:ext cx="141890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1418907" y="659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301345" y="2008495"/>
        <a:ext cx="70945" cy="70945"/>
      </dsp:txXfrm>
    </dsp:sp>
    <dsp:sp modelId="{7F198CE4-5606-4B23-9609-7C2F8DC00FCE}">
      <dsp:nvSpPr>
        <dsp:cNvPr id="0" name=""/>
        <dsp:cNvSpPr/>
      </dsp:nvSpPr>
      <dsp:spPr>
        <a:xfrm>
          <a:off x="2497076" y="1152528"/>
          <a:ext cx="801294" cy="4006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Cost of Energy</a:t>
          </a:r>
        </a:p>
      </dsp:txBody>
      <dsp:txXfrm>
        <a:off x="2508811" y="1164263"/>
        <a:ext cx="777824" cy="377177"/>
      </dsp:txXfrm>
    </dsp:sp>
    <dsp:sp modelId="{3FC304D1-C960-4062-B0A5-8AB9FF8E7753}">
      <dsp:nvSpPr>
        <dsp:cNvPr id="0" name=""/>
        <dsp:cNvSpPr/>
      </dsp:nvSpPr>
      <dsp:spPr>
        <a:xfrm rot="19457599">
          <a:off x="3261270" y="1231074"/>
          <a:ext cx="39471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94718" y="659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8762" y="1227797"/>
        <a:ext cx="19735" cy="19735"/>
      </dsp:txXfrm>
    </dsp:sp>
    <dsp:sp modelId="{67D966EF-6E4C-4FB5-B5B8-914958C98957}">
      <dsp:nvSpPr>
        <dsp:cNvPr id="0" name=""/>
        <dsp:cNvSpPr/>
      </dsp:nvSpPr>
      <dsp:spPr>
        <a:xfrm>
          <a:off x="3618888" y="922156"/>
          <a:ext cx="801294" cy="40064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>
              <a:solidFill>
                <a:schemeClr val="bg1"/>
              </a:solidFill>
            </a:rPr>
            <a:t>Structural</a:t>
          </a:r>
        </a:p>
      </dsp:txBody>
      <dsp:txXfrm>
        <a:off x="3630623" y="933891"/>
        <a:ext cx="777824" cy="377177"/>
      </dsp:txXfrm>
    </dsp:sp>
    <dsp:sp modelId="{566CC2EF-71CD-4261-9591-50D57D06CCE4}">
      <dsp:nvSpPr>
        <dsp:cNvPr id="0" name=""/>
        <dsp:cNvSpPr/>
      </dsp:nvSpPr>
      <dsp:spPr>
        <a:xfrm rot="2142401">
          <a:off x="3261270" y="1461446"/>
          <a:ext cx="39471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94718" y="659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8762" y="1458169"/>
        <a:ext cx="19735" cy="19735"/>
      </dsp:txXfrm>
    </dsp:sp>
    <dsp:sp modelId="{7DCA0FFC-D245-49E8-87AF-D2046E08B131}">
      <dsp:nvSpPr>
        <dsp:cNvPr id="0" name=""/>
        <dsp:cNvSpPr/>
      </dsp:nvSpPr>
      <dsp:spPr>
        <a:xfrm>
          <a:off x="3618888" y="1382900"/>
          <a:ext cx="801294" cy="40064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>
              <a:solidFill>
                <a:schemeClr val="bg1"/>
              </a:solidFill>
            </a:rPr>
            <a:t>Total</a:t>
          </a:r>
        </a:p>
      </dsp:txBody>
      <dsp:txXfrm>
        <a:off x="3630623" y="1394635"/>
        <a:ext cx="777824" cy="377177"/>
      </dsp:txXfrm>
    </dsp:sp>
    <dsp:sp modelId="{11B793B0-BA91-4422-8EE9-36EFD106A422}">
      <dsp:nvSpPr>
        <dsp:cNvPr id="0" name=""/>
        <dsp:cNvSpPr/>
      </dsp:nvSpPr>
      <dsp:spPr>
        <a:xfrm rot="19457599">
          <a:off x="2139458" y="2613306"/>
          <a:ext cx="39471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94718" y="659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326950" y="2610030"/>
        <a:ext cx="19735" cy="19735"/>
      </dsp:txXfrm>
    </dsp:sp>
    <dsp:sp modelId="{FDE1F721-3DFD-41E2-ACCE-007BC364744F}">
      <dsp:nvSpPr>
        <dsp:cNvPr id="0" name=""/>
        <dsp:cNvSpPr/>
      </dsp:nvSpPr>
      <dsp:spPr>
        <a:xfrm>
          <a:off x="2497076" y="2304388"/>
          <a:ext cx="801294" cy="4006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Longevity</a:t>
          </a:r>
        </a:p>
      </dsp:txBody>
      <dsp:txXfrm>
        <a:off x="2508811" y="2316123"/>
        <a:ext cx="777824" cy="377177"/>
      </dsp:txXfrm>
    </dsp:sp>
    <dsp:sp modelId="{F066A083-96FE-4671-B5FA-39460AD470EA}">
      <dsp:nvSpPr>
        <dsp:cNvPr id="0" name=""/>
        <dsp:cNvSpPr/>
      </dsp:nvSpPr>
      <dsp:spPr>
        <a:xfrm rot="18289469">
          <a:off x="3177998" y="2267748"/>
          <a:ext cx="561263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561263" y="659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4598" y="2260308"/>
        <a:ext cx="28063" cy="28063"/>
      </dsp:txXfrm>
    </dsp:sp>
    <dsp:sp modelId="{919CD696-39EF-4284-9969-3FD7EFCD40A4}">
      <dsp:nvSpPr>
        <dsp:cNvPr id="0" name=""/>
        <dsp:cNvSpPr/>
      </dsp:nvSpPr>
      <dsp:spPr>
        <a:xfrm>
          <a:off x="3618888" y="1843644"/>
          <a:ext cx="801294" cy="40064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>
              <a:solidFill>
                <a:schemeClr val="bg1"/>
              </a:solidFill>
            </a:rPr>
            <a:t>Fatigue</a:t>
          </a:r>
        </a:p>
      </dsp:txBody>
      <dsp:txXfrm>
        <a:off x="3630623" y="1855379"/>
        <a:ext cx="777824" cy="377177"/>
      </dsp:txXfrm>
    </dsp:sp>
    <dsp:sp modelId="{B322BCD3-D1D0-4387-93BA-58CE409957AF}">
      <dsp:nvSpPr>
        <dsp:cNvPr id="0" name=""/>
        <dsp:cNvSpPr/>
      </dsp:nvSpPr>
      <dsp:spPr>
        <a:xfrm>
          <a:off x="3298371" y="2498120"/>
          <a:ext cx="32051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20517" y="659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50617" y="2496699"/>
        <a:ext cx="16025" cy="16025"/>
      </dsp:txXfrm>
    </dsp:sp>
    <dsp:sp modelId="{7413ADA9-BDB2-49C0-9D0A-59D88B3F561A}">
      <dsp:nvSpPr>
        <dsp:cNvPr id="0" name=""/>
        <dsp:cNvSpPr/>
      </dsp:nvSpPr>
      <dsp:spPr>
        <a:xfrm>
          <a:off x="3618888" y="2304388"/>
          <a:ext cx="801294" cy="40064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>
              <a:solidFill>
                <a:schemeClr val="bg1"/>
              </a:solidFill>
            </a:rPr>
            <a:t>Reliability</a:t>
          </a:r>
        </a:p>
      </dsp:txBody>
      <dsp:txXfrm>
        <a:off x="3630623" y="2316123"/>
        <a:ext cx="777824" cy="377177"/>
      </dsp:txXfrm>
    </dsp:sp>
    <dsp:sp modelId="{9DCB16EC-6879-4D9F-B8A8-6F1D54C507BD}">
      <dsp:nvSpPr>
        <dsp:cNvPr id="0" name=""/>
        <dsp:cNvSpPr/>
      </dsp:nvSpPr>
      <dsp:spPr>
        <a:xfrm rot="3310531">
          <a:off x="3177998" y="2728492"/>
          <a:ext cx="561263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561263" y="659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4598" y="2721052"/>
        <a:ext cx="28063" cy="28063"/>
      </dsp:txXfrm>
    </dsp:sp>
    <dsp:sp modelId="{A51764B8-9C6D-4975-94CD-B80B25F8FA75}">
      <dsp:nvSpPr>
        <dsp:cNvPr id="0" name=""/>
        <dsp:cNvSpPr/>
      </dsp:nvSpPr>
      <dsp:spPr>
        <a:xfrm>
          <a:off x="3618888" y="2765133"/>
          <a:ext cx="801294" cy="40064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>
              <a:solidFill>
                <a:schemeClr val="bg1"/>
              </a:solidFill>
            </a:rPr>
            <a:t>Survivability</a:t>
          </a:r>
        </a:p>
      </dsp:txBody>
      <dsp:txXfrm>
        <a:off x="3630623" y="2776868"/>
        <a:ext cx="777824" cy="377177"/>
      </dsp:txXfrm>
    </dsp:sp>
    <dsp:sp modelId="{F42461C9-A43E-4964-9409-320683BAA1B4}">
      <dsp:nvSpPr>
        <dsp:cNvPr id="0" name=""/>
        <dsp:cNvSpPr/>
      </dsp:nvSpPr>
      <dsp:spPr>
        <a:xfrm rot="4467012">
          <a:off x="1739006" y="3304422"/>
          <a:ext cx="1195622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1195622" y="659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306927" y="3281124"/>
        <a:ext cx="59781" cy="59781"/>
      </dsp:txXfrm>
    </dsp:sp>
    <dsp:sp modelId="{E2296B3C-8569-41C7-A97E-5F672814D196}">
      <dsp:nvSpPr>
        <dsp:cNvPr id="0" name=""/>
        <dsp:cNvSpPr/>
      </dsp:nvSpPr>
      <dsp:spPr>
        <a:xfrm>
          <a:off x="2497076" y="3686621"/>
          <a:ext cx="801294" cy="4006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Practicalities</a:t>
          </a:r>
        </a:p>
      </dsp:txBody>
      <dsp:txXfrm>
        <a:off x="2508811" y="3698356"/>
        <a:ext cx="777824" cy="377177"/>
      </dsp:txXfrm>
    </dsp:sp>
    <dsp:sp modelId="{2631C505-5CCA-4CCC-9333-7140DB072472}">
      <dsp:nvSpPr>
        <dsp:cNvPr id="0" name=""/>
        <dsp:cNvSpPr/>
      </dsp:nvSpPr>
      <dsp:spPr>
        <a:xfrm rot="18289469">
          <a:off x="3177998" y="3649981"/>
          <a:ext cx="561263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561263" y="659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4598" y="3642541"/>
        <a:ext cx="28063" cy="28063"/>
      </dsp:txXfrm>
    </dsp:sp>
    <dsp:sp modelId="{35A1E628-A092-442B-99D8-C298FD3E4C1D}">
      <dsp:nvSpPr>
        <dsp:cNvPr id="0" name=""/>
        <dsp:cNvSpPr/>
      </dsp:nvSpPr>
      <dsp:spPr>
        <a:xfrm>
          <a:off x="3618888" y="3225877"/>
          <a:ext cx="801294" cy="40064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>
              <a:solidFill>
                <a:schemeClr val="bg1"/>
              </a:solidFill>
            </a:rPr>
            <a:t>Manufacturability</a:t>
          </a:r>
        </a:p>
      </dsp:txBody>
      <dsp:txXfrm>
        <a:off x="3630623" y="3237612"/>
        <a:ext cx="777824" cy="377177"/>
      </dsp:txXfrm>
    </dsp:sp>
    <dsp:sp modelId="{3D008D3B-CF4C-42D6-AFF0-823637B208A3}">
      <dsp:nvSpPr>
        <dsp:cNvPr id="0" name=""/>
        <dsp:cNvSpPr/>
      </dsp:nvSpPr>
      <dsp:spPr>
        <a:xfrm>
          <a:off x="3298371" y="3880353"/>
          <a:ext cx="32051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20517" y="659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50617" y="3878932"/>
        <a:ext cx="16025" cy="16025"/>
      </dsp:txXfrm>
    </dsp:sp>
    <dsp:sp modelId="{CFB22D38-0C8B-4996-A250-678C76721D01}">
      <dsp:nvSpPr>
        <dsp:cNvPr id="0" name=""/>
        <dsp:cNvSpPr/>
      </dsp:nvSpPr>
      <dsp:spPr>
        <a:xfrm>
          <a:off x="3618888" y="3686621"/>
          <a:ext cx="801294" cy="40064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err="1">
              <a:solidFill>
                <a:schemeClr val="bg1"/>
              </a:solidFill>
            </a:rPr>
            <a:t>Deployability</a:t>
          </a:r>
          <a:endParaRPr lang="en-GB" sz="800" kern="1200">
            <a:solidFill>
              <a:schemeClr val="bg1"/>
            </a:solidFill>
          </a:endParaRPr>
        </a:p>
      </dsp:txBody>
      <dsp:txXfrm>
        <a:off x="3630623" y="3698356"/>
        <a:ext cx="777824" cy="377177"/>
      </dsp:txXfrm>
    </dsp:sp>
    <dsp:sp modelId="{2DC7B7BC-E3DB-444F-A06D-0103F8BD92A4}">
      <dsp:nvSpPr>
        <dsp:cNvPr id="0" name=""/>
        <dsp:cNvSpPr/>
      </dsp:nvSpPr>
      <dsp:spPr>
        <a:xfrm rot="3310531">
          <a:off x="3177998" y="4110725"/>
          <a:ext cx="561263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561263" y="659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4598" y="4103285"/>
        <a:ext cx="28063" cy="28063"/>
      </dsp:txXfrm>
    </dsp:sp>
    <dsp:sp modelId="{6F9D76EB-5B52-45F4-BEFD-D707C6C6FEE3}">
      <dsp:nvSpPr>
        <dsp:cNvPr id="0" name=""/>
        <dsp:cNvSpPr/>
      </dsp:nvSpPr>
      <dsp:spPr>
        <a:xfrm>
          <a:off x="3618888" y="4147365"/>
          <a:ext cx="801294" cy="40064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>
              <a:solidFill>
                <a:schemeClr val="bg1"/>
              </a:solidFill>
            </a:rPr>
            <a:t>Maintainability</a:t>
          </a:r>
        </a:p>
      </dsp:txBody>
      <dsp:txXfrm>
        <a:off x="3630623" y="4159100"/>
        <a:ext cx="777824" cy="377177"/>
      </dsp:txXfrm>
    </dsp:sp>
    <dsp:sp modelId="{CE9D2A56-9109-4183-A974-9F4DEC4779D9}">
      <dsp:nvSpPr>
        <dsp:cNvPr id="0" name=""/>
        <dsp:cNvSpPr/>
      </dsp:nvSpPr>
      <dsp:spPr>
        <a:xfrm rot="4924756">
          <a:off x="1173862" y="3880353"/>
          <a:ext cx="2325911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2325911" y="659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2278670" y="3828797"/>
        <a:ext cx="116295" cy="116295"/>
      </dsp:txXfrm>
    </dsp:sp>
    <dsp:sp modelId="{CEFB67EA-6D92-4DB6-AA2F-2D3C7A729F6D}">
      <dsp:nvSpPr>
        <dsp:cNvPr id="0" name=""/>
        <dsp:cNvSpPr/>
      </dsp:nvSpPr>
      <dsp:spPr>
        <a:xfrm>
          <a:off x="2497076" y="4838482"/>
          <a:ext cx="801294" cy="4006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Sustainability</a:t>
          </a:r>
        </a:p>
      </dsp:txBody>
      <dsp:txXfrm>
        <a:off x="2508811" y="4850217"/>
        <a:ext cx="777824" cy="377177"/>
      </dsp:txXfrm>
    </dsp:sp>
    <dsp:sp modelId="{D5CE71D6-88BA-48EF-B1EB-EDB3AC5F88FE}">
      <dsp:nvSpPr>
        <dsp:cNvPr id="0" name=""/>
        <dsp:cNvSpPr/>
      </dsp:nvSpPr>
      <dsp:spPr>
        <a:xfrm rot="19457599">
          <a:off x="3261270" y="4917027"/>
          <a:ext cx="39471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94718" y="659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8762" y="4913751"/>
        <a:ext cx="19735" cy="19735"/>
      </dsp:txXfrm>
    </dsp:sp>
    <dsp:sp modelId="{6A869AB0-F4E9-44F9-A590-D4B2BD8FD865}">
      <dsp:nvSpPr>
        <dsp:cNvPr id="0" name=""/>
        <dsp:cNvSpPr/>
      </dsp:nvSpPr>
      <dsp:spPr>
        <a:xfrm>
          <a:off x="3618888" y="4608109"/>
          <a:ext cx="801294" cy="40064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>
              <a:solidFill>
                <a:schemeClr val="bg1"/>
              </a:solidFill>
            </a:rPr>
            <a:t>Environmental Acceptability</a:t>
          </a:r>
        </a:p>
      </dsp:txBody>
      <dsp:txXfrm>
        <a:off x="3630623" y="4619844"/>
        <a:ext cx="777824" cy="377177"/>
      </dsp:txXfrm>
    </dsp:sp>
    <dsp:sp modelId="{A65D64FB-F658-4544-B5CE-0AC284819EB3}">
      <dsp:nvSpPr>
        <dsp:cNvPr id="0" name=""/>
        <dsp:cNvSpPr/>
      </dsp:nvSpPr>
      <dsp:spPr>
        <a:xfrm rot="2142401">
          <a:off x="3261270" y="5147399"/>
          <a:ext cx="39471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94718" y="659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8762" y="5144123"/>
        <a:ext cx="19735" cy="19735"/>
      </dsp:txXfrm>
    </dsp:sp>
    <dsp:sp modelId="{0C349372-F37B-4289-8A4B-8855259E215F}">
      <dsp:nvSpPr>
        <dsp:cNvPr id="0" name=""/>
        <dsp:cNvSpPr/>
      </dsp:nvSpPr>
      <dsp:spPr>
        <a:xfrm>
          <a:off x="3618888" y="5068854"/>
          <a:ext cx="801294" cy="40064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>
              <a:solidFill>
                <a:schemeClr val="bg1"/>
              </a:solidFill>
            </a:rPr>
            <a:t>Recyclability</a:t>
          </a:r>
        </a:p>
      </dsp:txBody>
      <dsp:txXfrm>
        <a:off x="3630623" y="5080589"/>
        <a:ext cx="777824" cy="3771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BF58E-20A5-447A-8A94-25903780DA1D}">
      <dsp:nvSpPr>
        <dsp:cNvPr id="0" name=""/>
        <dsp:cNvSpPr/>
      </dsp:nvSpPr>
      <dsp:spPr>
        <a:xfrm>
          <a:off x="2317" y="0"/>
          <a:ext cx="2429453" cy="5410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Community of expertise</a:t>
          </a:r>
          <a:br>
            <a:rPr lang="en-US" sz="1600" b="1" kern="1200"/>
          </a:br>
          <a:br>
            <a:rPr lang="en-US" sz="1600" b="1" kern="1200"/>
          </a:br>
          <a:r>
            <a:rPr lang="en-US" sz="1600" b="0" kern="1200"/>
            <a:t>Knowledge and expertise in wave energy, elastomers and electrostatic energy generation</a:t>
          </a:r>
          <a:endParaRPr lang="en-US" sz="1600" b="1" kern="1200"/>
        </a:p>
      </dsp:txBody>
      <dsp:txXfrm>
        <a:off x="2317" y="2164269"/>
        <a:ext cx="2429453" cy="2164269"/>
      </dsp:txXfrm>
    </dsp:sp>
    <dsp:sp modelId="{201E8DDA-764D-4AB6-8449-82AC0556363A}">
      <dsp:nvSpPr>
        <dsp:cNvPr id="0" name=""/>
        <dsp:cNvSpPr/>
      </dsp:nvSpPr>
      <dsp:spPr>
        <a:xfrm>
          <a:off x="316167" y="324640"/>
          <a:ext cx="1801754" cy="1801754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70CA1-B516-4A5B-9BC1-DB626598FD29}">
      <dsp:nvSpPr>
        <dsp:cNvPr id="0" name=""/>
        <dsp:cNvSpPr/>
      </dsp:nvSpPr>
      <dsp:spPr>
        <a:xfrm>
          <a:off x="2504655" y="0"/>
          <a:ext cx="2429453" cy="5410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b="1" kern="1200"/>
          </a:br>
          <a:r>
            <a:rPr lang="en-US" sz="1600" b="1" kern="1200"/>
            <a:t>Vision of concept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kern="1200"/>
          </a:br>
          <a:r>
            <a:rPr lang="en-US" sz="1600" kern="1200"/>
            <a:t>Wave energy converter concepts based specifically on direct generation technologies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504655" y="2164269"/>
        <a:ext cx="2429453" cy="2164269"/>
      </dsp:txXfrm>
    </dsp:sp>
    <dsp:sp modelId="{9803040B-A896-40CC-AE46-F85CA50FFD6F}">
      <dsp:nvSpPr>
        <dsp:cNvPr id="0" name=""/>
        <dsp:cNvSpPr/>
      </dsp:nvSpPr>
      <dsp:spPr>
        <a:xfrm>
          <a:off x="2818504" y="324640"/>
          <a:ext cx="1801754" cy="1801754"/>
        </a:xfrm>
        <a:prstGeom prst="ellipse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396890-3D40-4638-91C6-FD7029BA7A2E}">
      <dsp:nvSpPr>
        <dsp:cNvPr id="0" name=""/>
        <dsp:cNvSpPr/>
      </dsp:nvSpPr>
      <dsp:spPr>
        <a:xfrm>
          <a:off x="5006992" y="0"/>
          <a:ext cx="2429453" cy="5410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b="1" kern="1200"/>
          </a:br>
          <a:r>
            <a:rPr lang="en-US" sz="1600" b="1" kern="1200"/>
            <a:t>Enabling R&amp;D</a:t>
          </a:r>
          <a:r>
            <a:rPr lang="en-US" sz="1600" kern="1200"/>
            <a:t> </a:t>
          </a:r>
          <a:br>
            <a:rPr lang="en-US" sz="1600" kern="1200"/>
          </a:br>
          <a:br>
            <a:rPr lang="en-US" sz="1600" kern="1200"/>
          </a:br>
          <a:r>
            <a:rPr lang="en-US" sz="1600" kern="1200"/>
            <a:t>Increased clarity on the priority R&amp;D requirements associated with DG technologies</a:t>
          </a:r>
        </a:p>
      </dsp:txBody>
      <dsp:txXfrm>
        <a:off x="5006992" y="2164269"/>
        <a:ext cx="2429453" cy="2164269"/>
      </dsp:txXfrm>
    </dsp:sp>
    <dsp:sp modelId="{19BEA28B-75B9-4A42-BE24-4A64F521C54B}">
      <dsp:nvSpPr>
        <dsp:cNvPr id="0" name=""/>
        <dsp:cNvSpPr/>
      </dsp:nvSpPr>
      <dsp:spPr>
        <a:xfrm>
          <a:off x="5320841" y="324640"/>
          <a:ext cx="1801754" cy="1801754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2ACCB9-CFEE-41F8-A94F-9A8805042DE2}">
      <dsp:nvSpPr>
        <dsp:cNvPr id="0" name=""/>
        <dsp:cNvSpPr/>
      </dsp:nvSpPr>
      <dsp:spPr>
        <a:xfrm>
          <a:off x="7509329" y="0"/>
          <a:ext cx="2429453" cy="5410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Design and Evaluation Process</a:t>
          </a:r>
          <a:br>
            <a:rPr lang="en-US" sz="1600" b="1" kern="1200"/>
          </a:br>
          <a:endParaRPr lang="en-US" sz="1600" b="1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Repeatable design and evaluation feedback loop processes</a:t>
          </a:r>
        </a:p>
      </dsp:txBody>
      <dsp:txXfrm>
        <a:off x="7509329" y="2164269"/>
        <a:ext cx="2429453" cy="2164269"/>
      </dsp:txXfrm>
    </dsp:sp>
    <dsp:sp modelId="{59B0D0BA-AE5B-4DA6-9FAE-079F40E048B5}">
      <dsp:nvSpPr>
        <dsp:cNvPr id="0" name=""/>
        <dsp:cNvSpPr/>
      </dsp:nvSpPr>
      <dsp:spPr>
        <a:xfrm>
          <a:off x="7823179" y="324640"/>
          <a:ext cx="1801754" cy="1801754"/>
        </a:xfrm>
        <a:prstGeom prst="ellipse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86527-90EF-436D-999E-28619BF7CAA3}">
      <dsp:nvSpPr>
        <dsp:cNvPr id="0" name=""/>
        <dsp:cNvSpPr/>
      </dsp:nvSpPr>
      <dsp:spPr>
        <a:xfrm>
          <a:off x="397644" y="4328539"/>
          <a:ext cx="9145812" cy="81160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347C7-CDBB-4B79-ACE8-6DEEE40ECF64}">
      <dsp:nvSpPr>
        <dsp:cNvPr id="0" name=""/>
        <dsp:cNvSpPr/>
      </dsp:nvSpPr>
      <dsp:spPr>
        <a:xfrm>
          <a:off x="163600" y="2787"/>
          <a:ext cx="1307208" cy="6536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Round 1</a:t>
          </a:r>
        </a:p>
      </dsp:txBody>
      <dsp:txXfrm>
        <a:off x="182743" y="21930"/>
        <a:ext cx="1268922" cy="615318"/>
      </dsp:txXfrm>
    </dsp:sp>
    <dsp:sp modelId="{FB364019-68AE-4C09-AD12-F0BB102DD14D}">
      <dsp:nvSpPr>
        <dsp:cNvPr id="0" name=""/>
        <dsp:cNvSpPr/>
      </dsp:nvSpPr>
      <dsp:spPr>
        <a:xfrm>
          <a:off x="294321" y="656391"/>
          <a:ext cx="130720" cy="4902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0203"/>
              </a:lnTo>
              <a:lnTo>
                <a:pt x="130720" y="4902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ACC7B-38C2-47FD-940A-C3BE71F3E3DF}">
      <dsp:nvSpPr>
        <dsp:cNvPr id="0" name=""/>
        <dsp:cNvSpPr/>
      </dsp:nvSpPr>
      <dsp:spPr>
        <a:xfrm>
          <a:off x="425042" y="819793"/>
          <a:ext cx="1045767" cy="6536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4c Engineering</a:t>
          </a:r>
        </a:p>
      </dsp:txBody>
      <dsp:txXfrm>
        <a:off x="444185" y="838936"/>
        <a:ext cx="1007481" cy="615318"/>
      </dsp:txXfrm>
    </dsp:sp>
    <dsp:sp modelId="{0178AC80-0CEE-4211-9DAC-D208349EBFA6}">
      <dsp:nvSpPr>
        <dsp:cNvPr id="0" name=""/>
        <dsp:cNvSpPr/>
      </dsp:nvSpPr>
      <dsp:spPr>
        <a:xfrm>
          <a:off x="294321" y="656391"/>
          <a:ext cx="130720" cy="13072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7208"/>
              </a:lnTo>
              <a:lnTo>
                <a:pt x="130720" y="13072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385564-618C-4236-B829-BF4DE202A54D}">
      <dsp:nvSpPr>
        <dsp:cNvPr id="0" name=""/>
        <dsp:cNvSpPr/>
      </dsp:nvSpPr>
      <dsp:spPr>
        <a:xfrm>
          <a:off x="425042" y="1636798"/>
          <a:ext cx="1045767" cy="6536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AWS Ocean Energy</a:t>
          </a:r>
        </a:p>
      </dsp:txBody>
      <dsp:txXfrm>
        <a:off x="444185" y="1655941"/>
        <a:ext cx="1007481" cy="615318"/>
      </dsp:txXfrm>
    </dsp:sp>
    <dsp:sp modelId="{67BBFB93-CD08-4662-9CD8-D711E7841CD1}">
      <dsp:nvSpPr>
        <dsp:cNvPr id="0" name=""/>
        <dsp:cNvSpPr/>
      </dsp:nvSpPr>
      <dsp:spPr>
        <a:xfrm>
          <a:off x="294321" y="656391"/>
          <a:ext cx="130720" cy="2124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4214"/>
              </a:lnTo>
              <a:lnTo>
                <a:pt x="130720" y="2124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E438C-6078-4E0E-ADD6-9FAFE0C06CFD}">
      <dsp:nvSpPr>
        <dsp:cNvPr id="0" name=""/>
        <dsp:cNvSpPr/>
      </dsp:nvSpPr>
      <dsp:spPr>
        <a:xfrm>
          <a:off x="425042" y="2453804"/>
          <a:ext cx="1045767" cy="6536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TTI Marine Renewables</a:t>
          </a:r>
        </a:p>
      </dsp:txBody>
      <dsp:txXfrm>
        <a:off x="444185" y="2472947"/>
        <a:ext cx="1007481" cy="615318"/>
      </dsp:txXfrm>
    </dsp:sp>
    <dsp:sp modelId="{94452A67-F06F-4241-A423-5955475D4F50}">
      <dsp:nvSpPr>
        <dsp:cNvPr id="0" name=""/>
        <dsp:cNvSpPr/>
      </dsp:nvSpPr>
      <dsp:spPr>
        <a:xfrm>
          <a:off x="294321" y="656391"/>
          <a:ext cx="130720" cy="2941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1219"/>
              </a:lnTo>
              <a:lnTo>
                <a:pt x="130720" y="29412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FB22FD-9188-4594-81C7-F7E13BC1415E}">
      <dsp:nvSpPr>
        <dsp:cNvPr id="0" name=""/>
        <dsp:cNvSpPr/>
      </dsp:nvSpPr>
      <dsp:spPr>
        <a:xfrm>
          <a:off x="425042" y="3270809"/>
          <a:ext cx="1045767" cy="6536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Southampton and UTC</a:t>
          </a:r>
        </a:p>
      </dsp:txBody>
      <dsp:txXfrm>
        <a:off x="444185" y="3289952"/>
        <a:ext cx="1007481" cy="615318"/>
      </dsp:txXfrm>
    </dsp:sp>
    <dsp:sp modelId="{0B1E736C-B084-42F5-9D3D-4A3A9AEAAD57}">
      <dsp:nvSpPr>
        <dsp:cNvPr id="0" name=""/>
        <dsp:cNvSpPr/>
      </dsp:nvSpPr>
      <dsp:spPr>
        <a:xfrm>
          <a:off x="294321" y="656391"/>
          <a:ext cx="130720" cy="3758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8225"/>
              </a:lnTo>
              <a:lnTo>
                <a:pt x="130720" y="37582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69E8D8-48DA-4FC6-9870-B6682B8024CC}">
      <dsp:nvSpPr>
        <dsp:cNvPr id="0" name=""/>
        <dsp:cNvSpPr/>
      </dsp:nvSpPr>
      <dsp:spPr>
        <a:xfrm>
          <a:off x="425042" y="4087815"/>
          <a:ext cx="1045767" cy="6536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err="1"/>
            <a:t>WaveX</a:t>
          </a:r>
          <a:endParaRPr lang="en-GB" sz="1300" kern="1200"/>
        </a:p>
      </dsp:txBody>
      <dsp:txXfrm>
        <a:off x="444185" y="4106958"/>
        <a:ext cx="1007481" cy="6153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347C7-CDBB-4B79-ACE8-6DEEE40ECF64}">
      <dsp:nvSpPr>
        <dsp:cNvPr id="0" name=""/>
        <dsp:cNvSpPr/>
      </dsp:nvSpPr>
      <dsp:spPr>
        <a:xfrm>
          <a:off x="98078" y="28"/>
          <a:ext cx="1302829" cy="651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Round 2</a:t>
          </a:r>
        </a:p>
      </dsp:txBody>
      <dsp:txXfrm>
        <a:off x="117157" y="19107"/>
        <a:ext cx="1264671" cy="613256"/>
      </dsp:txXfrm>
    </dsp:sp>
    <dsp:sp modelId="{FB364019-68AE-4C09-AD12-F0BB102DD14D}">
      <dsp:nvSpPr>
        <dsp:cNvPr id="0" name=""/>
        <dsp:cNvSpPr/>
      </dsp:nvSpPr>
      <dsp:spPr>
        <a:xfrm>
          <a:off x="228361" y="651442"/>
          <a:ext cx="130282" cy="488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8561"/>
              </a:lnTo>
              <a:lnTo>
                <a:pt x="130282" y="4885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ACC7B-38C2-47FD-940A-C3BE71F3E3DF}">
      <dsp:nvSpPr>
        <dsp:cNvPr id="0" name=""/>
        <dsp:cNvSpPr/>
      </dsp:nvSpPr>
      <dsp:spPr>
        <a:xfrm>
          <a:off x="358644" y="814296"/>
          <a:ext cx="1042263" cy="6514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4c Engineering</a:t>
          </a:r>
        </a:p>
      </dsp:txBody>
      <dsp:txXfrm>
        <a:off x="377723" y="833375"/>
        <a:ext cx="1004105" cy="613256"/>
      </dsp:txXfrm>
    </dsp:sp>
    <dsp:sp modelId="{B47F717A-3D75-4D11-B452-37F984C28368}">
      <dsp:nvSpPr>
        <dsp:cNvPr id="0" name=""/>
        <dsp:cNvSpPr/>
      </dsp:nvSpPr>
      <dsp:spPr>
        <a:xfrm>
          <a:off x="228361" y="651442"/>
          <a:ext cx="130282" cy="1302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829"/>
              </a:lnTo>
              <a:lnTo>
                <a:pt x="130282" y="13028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8A4DDE-ECD0-4DD1-82AA-93D0EDE47466}">
      <dsp:nvSpPr>
        <dsp:cNvPr id="0" name=""/>
        <dsp:cNvSpPr/>
      </dsp:nvSpPr>
      <dsp:spPr>
        <a:xfrm>
          <a:off x="358644" y="1628565"/>
          <a:ext cx="1042263" cy="6514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TTI Marine Renewables</a:t>
          </a:r>
        </a:p>
      </dsp:txBody>
      <dsp:txXfrm>
        <a:off x="377723" y="1647644"/>
        <a:ext cx="1004105" cy="6132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347C7-CDBB-4B79-ACE8-6DEEE40ECF64}">
      <dsp:nvSpPr>
        <dsp:cNvPr id="0" name=""/>
        <dsp:cNvSpPr/>
      </dsp:nvSpPr>
      <dsp:spPr>
        <a:xfrm>
          <a:off x="247236" y="448"/>
          <a:ext cx="1227773" cy="6138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R&amp;D Projects</a:t>
          </a:r>
        </a:p>
      </dsp:txBody>
      <dsp:txXfrm>
        <a:off x="265216" y="18428"/>
        <a:ext cx="1191813" cy="577926"/>
      </dsp:txXfrm>
    </dsp:sp>
    <dsp:sp modelId="{FB364019-68AE-4C09-AD12-F0BB102DD14D}">
      <dsp:nvSpPr>
        <dsp:cNvPr id="0" name=""/>
        <dsp:cNvSpPr/>
      </dsp:nvSpPr>
      <dsp:spPr>
        <a:xfrm>
          <a:off x="370013" y="614335"/>
          <a:ext cx="122777" cy="4604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0414"/>
              </a:lnTo>
              <a:lnTo>
                <a:pt x="122777" y="4604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ACC7B-38C2-47FD-940A-C3BE71F3E3DF}">
      <dsp:nvSpPr>
        <dsp:cNvPr id="0" name=""/>
        <dsp:cNvSpPr/>
      </dsp:nvSpPr>
      <dsp:spPr>
        <a:xfrm>
          <a:off x="492791" y="767806"/>
          <a:ext cx="982218" cy="613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Origami DFG</a:t>
          </a:r>
        </a:p>
      </dsp:txBody>
      <dsp:txXfrm>
        <a:off x="510771" y="785786"/>
        <a:ext cx="946258" cy="577926"/>
      </dsp:txXfrm>
    </dsp:sp>
    <dsp:sp modelId="{B47F717A-3D75-4D11-B452-37F984C28368}">
      <dsp:nvSpPr>
        <dsp:cNvPr id="0" name=""/>
        <dsp:cNvSpPr/>
      </dsp:nvSpPr>
      <dsp:spPr>
        <a:xfrm>
          <a:off x="370013" y="614335"/>
          <a:ext cx="122777" cy="1227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7773"/>
              </a:lnTo>
              <a:lnTo>
                <a:pt x="122777" y="12277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8A4DDE-ECD0-4DD1-82AA-93D0EDE47466}">
      <dsp:nvSpPr>
        <dsp:cNvPr id="0" name=""/>
        <dsp:cNvSpPr/>
      </dsp:nvSpPr>
      <dsp:spPr>
        <a:xfrm>
          <a:off x="492791" y="1535164"/>
          <a:ext cx="982218" cy="613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Stretchable electrode DEG</a:t>
          </a:r>
        </a:p>
      </dsp:txBody>
      <dsp:txXfrm>
        <a:off x="510771" y="1553144"/>
        <a:ext cx="946258" cy="577926"/>
      </dsp:txXfrm>
    </dsp:sp>
    <dsp:sp modelId="{CC32458D-8202-45C8-B13A-FA7791F7EE07}">
      <dsp:nvSpPr>
        <dsp:cNvPr id="0" name=""/>
        <dsp:cNvSpPr/>
      </dsp:nvSpPr>
      <dsp:spPr>
        <a:xfrm>
          <a:off x="370013" y="614335"/>
          <a:ext cx="122777" cy="19951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5131"/>
              </a:lnTo>
              <a:lnTo>
                <a:pt x="122777" y="19951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58932-5315-4B57-9907-C07A991B1CF3}">
      <dsp:nvSpPr>
        <dsp:cNvPr id="0" name=""/>
        <dsp:cNvSpPr/>
      </dsp:nvSpPr>
      <dsp:spPr>
        <a:xfrm>
          <a:off x="492791" y="2302522"/>
          <a:ext cx="982218" cy="613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DEG/ DFG electromechanical fatigue</a:t>
          </a:r>
        </a:p>
      </dsp:txBody>
      <dsp:txXfrm>
        <a:off x="510771" y="2320502"/>
        <a:ext cx="946258" cy="5779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15E16-2745-4D7A-8690-70D12DF40420}">
      <dsp:nvSpPr>
        <dsp:cNvPr id="0" name=""/>
        <dsp:cNvSpPr/>
      </dsp:nvSpPr>
      <dsp:spPr>
        <a:xfrm>
          <a:off x="0" y="1759203"/>
          <a:ext cx="5166140" cy="577409"/>
        </a:xfrm>
        <a:prstGeom prst="rect">
          <a:avLst/>
        </a:prstGeom>
        <a:solidFill>
          <a:srgbClr val="71B82D">
            <a:alpha val="2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tx1"/>
              </a:solidFill>
            </a:rPr>
            <a:t>Plan: </a:t>
          </a:r>
          <a:r>
            <a:rPr lang="en-GB" sz="1000" kern="1200">
              <a:solidFill>
                <a:schemeClr val="tx1"/>
              </a:solidFill>
            </a:rPr>
            <a:t>Layer-to-layer decomposition of conductive elastomer nanocomposites. Down-selection of silicone-based elastomers using mechanical and electro-mechanical tests. Deposition of carbon nanotubes. </a:t>
          </a:r>
        </a:p>
      </dsp:txBody>
      <dsp:txXfrm>
        <a:off x="0" y="1759203"/>
        <a:ext cx="5166140" cy="577409"/>
      </dsp:txXfrm>
    </dsp:sp>
    <dsp:sp modelId="{96F65A66-81CC-4450-BE5D-F0C477590F2F}">
      <dsp:nvSpPr>
        <dsp:cNvPr id="0" name=""/>
        <dsp:cNvSpPr/>
      </dsp:nvSpPr>
      <dsp:spPr>
        <a:xfrm rot="10800000">
          <a:off x="0" y="879808"/>
          <a:ext cx="5166140" cy="888056"/>
        </a:xfrm>
        <a:prstGeom prst="upArrowCallout">
          <a:avLst/>
        </a:prstGeom>
        <a:solidFill>
          <a:srgbClr val="71B82D">
            <a:alpha val="2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tx1"/>
              </a:solidFill>
            </a:rPr>
            <a:t>Aim: </a:t>
          </a:r>
          <a:r>
            <a:rPr lang="en-GB" sz="1000" kern="1200">
              <a:solidFill>
                <a:schemeClr val="tx1"/>
              </a:solidFill>
            </a:rPr>
            <a:t>To develop a </a:t>
          </a:r>
          <a:r>
            <a:rPr lang="en-GB" sz="1000" b="1" i="1" kern="1200">
              <a:solidFill>
                <a:schemeClr val="tx1"/>
              </a:solidFill>
            </a:rPr>
            <a:t>flexible electrode solution</a:t>
          </a:r>
          <a:r>
            <a:rPr lang="en-GB" sz="1000" kern="1200">
              <a:solidFill>
                <a:schemeClr val="tx1"/>
              </a:solidFill>
            </a:rPr>
            <a:t> and overcome the limitations of bonded elastomer electrodes, i.e., delamination, non-flexibility etc. </a:t>
          </a:r>
        </a:p>
      </dsp:txBody>
      <dsp:txXfrm rot="10800000">
        <a:off x="0" y="879808"/>
        <a:ext cx="5166140" cy="577032"/>
      </dsp:txXfrm>
    </dsp:sp>
    <dsp:sp modelId="{984A471B-881E-434B-9722-7EFEF1A9C8FB}">
      <dsp:nvSpPr>
        <dsp:cNvPr id="0" name=""/>
        <dsp:cNvSpPr/>
      </dsp:nvSpPr>
      <dsp:spPr>
        <a:xfrm rot="10800000">
          <a:off x="0" y="413"/>
          <a:ext cx="5166140" cy="88805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/>
            <a:t>University of Manchester (Postdoc)</a:t>
          </a:r>
          <a:endParaRPr lang="en-GB" sz="2000" kern="1200"/>
        </a:p>
      </dsp:txBody>
      <dsp:txXfrm rot="10800000">
        <a:off x="0" y="413"/>
        <a:ext cx="5166140" cy="5770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E718A-C7D3-4A0C-8849-36BD710A2362}">
      <dsp:nvSpPr>
        <dsp:cNvPr id="0" name=""/>
        <dsp:cNvSpPr/>
      </dsp:nvSpPr>
      <dsp:spPr>
        <a:xfrm>
          <a:off x="0" y="1759203"/>
          <a:ext cx="5263356" cy="577409"/>
        </a:xfrm>
        <a:prstGeom prst="rect">
          <a:avLst/>
        </a:prstGeom>
        <a:solidFill>
          <a:srgbClr val="1C307E">
            <a:alpha val="2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tx1"/>
              </a:solidFill>
            </a:rPr>
            <a:t>Plan: </a:t>
          </a:r>
          <a:r>
            <a:rPr lang="en-GB" sz="1000" kern="1200">
              <a:solidFill>
                <a:schemeClr val="tx1"/>
              </a:solidFill>
            </a:rPr>
            <a:t>Design mock-ups to make a desktop demonstrator illustrating the deformation modes of a unit cell. Modelling of unit cells to allow for an understanding of the capacitance change, informing the design decisions.</a:t>
          </a:r>
        </a:p>
      </dsp:txBody>
      <dsp:txXfrm>
        <a:off x="0" y="1759203"/>
        <a:ext cx="5263356" cy="577409"/>
      </dsp:txXfrm>
    </dsp:sp>
    <dsp:sp modelId="{36D79F07-AD15-4897-87B1-853A8EB8EA99}">
      <dsp:nvSpPr>
        <dsp:cNvPr id="0" name=""/>
        <dsp:cNvSpPr/>
      </dsp:nvSpPr>
      <dsp:spPr>
        <a:xfrm rot="10800000">
          <a:off x="0" y="879808"/>
          <a:ext cx="5263356" cy="888056"/>
        </a:xfrm>
        <a:prstGeom prst="upArrowCallout">
          <a:avLst/>
        </a:prstGeom>
        <a:solidFill>
          <a:srgbClr val="1C307E">
            <a:alpha val="2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tx1"/>
              </a:solidFill>
            </a:rPr>
            <a:t>Aim: </a:t>
          </a:r>
          <a:r>
            <a:rPr lang="en-GB" sz="1000" kern="1200">
              <a:solidFill>
                <a:schemeClr val="tx1"/>
              </a:solidFill>
            </a:rPr>
            <a:t>To develop a DFG module utilising origami-inspired structures, enabling for electrodes to experience </a:t>
          </a:r>
          <a:r>
            <a:rPr lang="en-GB" sz="1000" b="1" i="1" kern="1200">
              <a:solidFill>
                <a:schemeClr val="tx1"/>
              </a:solidFill>
            </a:rPr>
            <a:t>only rigid-body motion</a:t>
          </a:r>
          <a:endParaRPr lang="en-GB" sz="1000" kern="1200">
            <a:solidFill>
              <a:schemeClr val="tx1"/>
            </a:solidFill>
          </a:endParaRPr>
        </a:p>
      </dsp:txBody>
      <dsp:txXfrm rot="10800000">
        <a:off x="0" y="879808"/>
        <a:ext cx="5263356" cy="577032"/>
      </dsp:txXfrm>
    </dsp:sp>
    <dsp:sp modelId="{2B7BED73-993B-4F57-9928-43CDC2CB5548}">
      <dsp:nvSpPr>
        <dsp:cNvPr id="0" name=""/>
        <dsp:cNvSpPr/>
      </dsp:nvSpPr>
      <dsp:spPr>
        <a:xfrm rot="10800000">
          <a:off x="0" y="413"/>
          <a:ext cx="5263356" cy="88805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/>
            <a:t>University of Oxford (Postdoc)</a:t>
          </a:r>
          <a:endParaRPr lang="en-GB" sz="2000" kern="1200"/>
        </a:p>
      </dsp:txBody>
      <dsp:txXfrm rot="10800000">
        <a:off x="0" y="413"/>
        <a:ext cx="5263356" cy="5770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ABA91-CF7E-48D0-A58E-9904747B5CDC}">
      <dsp:nvSpPr>
        <dsp:cNvPr id="0" name=""/>
        <dsp:cNvSpPr/>
      </dsp:nvSpPr>
      <dsp:spPr>
        <a:xfrm>
          <a:off x="0" y="1759203"/>
          <a:ext cx="5263356" cy="577409"/>
        </a:xfrm>
        <a:prstGeom prst="rect">
          <a:avLst/>
        </a:prstGeom>
        <a:solidFill>
          <a:srgbClr val="FFCC00">
            <a:alpha val="2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tx1"/>
              </a:solidFill>
            </a:rPr>
            <a:t>Plan: </a:t>
          </a:r>
          <a:r>
            <a:rPr lang="en-GB" sz="1000" kern="1200">
              <a:solidFill>
                <a:schemeClr val="tx1"/>
              </a:solidFill>
            </a:rPr>
            <a:t>Comprehensive experimental campaign involving material optimisation, biaxial fatigue with electrical properties measured before and after. Develop 3D printed DEG/DFG metamaterial concepts based on the findings from the experimental characterisation study.</a:t>
          </a:r>
        </a:p>
      </dsp:txBody>
      <dsp:txXfrm>
        <a:off x="0" y="1759203"/>
        <a:ext cx="5263356" cy="577409"/>
      </dsp:txXfrm>
    </dsp:sp>
    <dsp:sp modelId="{1B459108-26ED-4693-B583-8D7309122A5E}">
      <dsp:nvSpPr>
        <dsp:cNvPr id="0" name=""/>
        <dsp:cNvSpPr/>
      </dsp:nvSpPr>
      <dsp:spPr>
        <a:xfrm rot="10800000">
          <a:off x="0" y="879808"/>
          <a:ext cx="5263356" cy="888056"/>
        </a:xfrm>
        <a:prstGeom prst="upArrowCallout">
          <a:avLst/>
        </a:prstGeom>
        <a:solidFill>
          <a:srgbClr val="FFCC00">
            <a:alpha val="2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tx1"/>
              </a:solidFill>
            </a:rPr>
            <a:t>Aim: </a:t>
          </a:r>
          <a:r>
            <a:rPr lang="en-GB" sz="1000" kern="1200">
              <a:solidFill>
                <a:schemeClr val="tx1"/>
              </a:solidFill>
            </a:rPr>
            <a:t>Investigate the electro-mechanical fatigue of DEG and DFG units along with synthesis of materials with conductive fillers. </a:t>
          </a:r>
        </a:p>
      </dsp:txBody>
      <dsp:txXfrm rot="10800000">
        <a:off x="0" y="879808"/>
        <a:ext cx="5263356" cy="577032"/>
      </dsp:txXfrm>
    </dsp:sp>
    <dsp:sp modelId="{75B159A7-C7BD-49AF-A94F-9B6D53516C62}">
      <dsp:nvSpPr>
        <dsp:cNvPr id="0" name=""/>
        <dsp:cNvSpPr/>
      </dsp:nvSpPr>
      <dsp:spPr>
        <a:xfrm rot="10800000">
          <a:off x="0" y="413"/>
          <a:ext cx="5263356" cy="888056"/>
        </a:xfrm>
        <a:prstGeom prst="upArrowCallout">
          <a:avLst/>
        </a:prstGeom>
        <a:solidFill>
          <a:srgbClr val="FFCC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chemeClr val="bg1"/>
              </a:solidFill>
            </a:rPr>
            <a:t>Swansea University (PhD)</a:t>
          </a:r>
          <a:endParaRPr lang="en-GB" sz="2000" kern="1200">
            <a:solidFill>
              <a:schemeClr val="bg1"/>
            </a:solidFill>
          </a:endParaRPr>
        </a:p>
      </dsp:txBody>
      <dsp:txXfrm rot="10800000">
        <a:off x="0" y="413"/>
        <a:ext cx="5263356" cy="5770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DFD17-DE5D-4D45-9DB5-AF926EA162E6}">
      <dsp:nvSpPr>
        <dsp:cNvPr id="0" name=""/>
        <dsp:cNvSpPr/>
      </dsp:nvSpPr>
      <dsp:spPr>
        <a:xfrm>
          <a:off x="1018528" y="2372641"/>
          <a:ext cx="1158030" cy="7248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Direct Generation Evaluation Areas</a:t>
          </a:r>
        </a:p>
      </dsp:txBody>
      <dsp:txXfrm>
        <a:off x="1039759" y="2393872"/>
        <a:ext cx="1115568" cy="682424"/>
      </dsp:txXfrm>
    </dsp:sp>
    <dsp:sp modelId="{3184FCC5-B235-4521-990E-B79454D8FF4B}">
      <dsp:nvSpPr>
        <dsp:cNvPr id="0" name=""/>
        <dsp:cNvSpPr/>
      </dsp:nvSpPr>
      <dsp:spPr>
        <a:xfrm rot="16675244">
          <a:off x="1173862" y="1576632"/>
          <a:ext cx="2325911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2325911" y="659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2278670" y="1525076"/>
        <a:ext cx="116295" cy="116295"/>
      </dsp:txXfrm>
    </dsp:sp>
    <dsp:sp modelId="{6EFC0BE5-5857-4DF8-AE09-A3DF3B544AA7}">
      <dsp:nvSpPr>
        <dsp:cNvPr id="0" name=""/>
        <dsp:cNvSpPr/>
      </dsp:nvSpPr>
      <dsp:spPr>
        <a:xfrm>
          <a:off x="2497076" y="231039"/>
          <a:ext cx="801294" cy="4006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Power Density</a:t>
          </a:r>
        </a:p>
      </dsp:txBody>
      <dsp:txXfrm>
        <a:off x="2508811" y="242774"/>
        <a:ext cx="777824" cy="377177"/>
      </dsp:txXfrm>
    </dsp:sp>
    <dsp:sp modelId="{9FE0BA2D-4D6B-4830-99C8-A96CC41DD99A}">
      <dsp:nvSpPr>
        <dsp:cNvPr id="0" name=""/>
        <dsp:cNvSpPr/>
      </dsp:nvSpPr>
      <dsp:spPr>
        <a:xfrm rot="19457599">
          <a:off x="3261270" y="309585"/>
          <a:ext cx="39471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94718" y="659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8762" y="306309"/>
        <a:ext cx="19735" cy="19735"/>
      </dsp:txXfrm>
    </dsp:sp>
    <dsp:sp modelId="{BD8B4DCA-79FD-4E3D-85AC-D1D7615C50F3}">
      <dsp:nvSpPr>
        <dsp:cNvPr id="0" name=""/>
        <dsp:cNvSpPr/>
      </dsp:nvSpPr>
      <dsp:spPr>
        <a:xfrm>
          <a:off x="3618888" y="667"/>
          <a:ext cx="801294" cy="4006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Mass</a:t>
          </a:r>
        </a:p>
      </dsp:txBody>
      <dsp:txXfrm>
        <a:off x="3630623" y="12402"/>
        <a:ext cx="777824" cy="377177"/>
      </dsp:txXfrm>
    </dsp:sp>
    <dsp:sp modelId="{88D20FE0-D3C1-4183-AA25-61D945F99BB1}">
      <dsp:nvSpPr>
        <dsp:cNvPr id="0" name=""/>
        <dsp:cNvSpPr/>
      </dsp:nvSpPr>
      <dsp:spPr>
        <a:xfrm rot="2142401">
          <a:off x="3261270" y="539957"/>
          <a:ext cx="39471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94718" y="659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8762" y="536681"/>
        <a:ext cx="19735" cy="19735"/>
      </dsp:txXfrm>
    </dsp:sp>
    <dsp:sp modelId="{F6B68E83-43E7-4DC2-9D8F-14B7228556A8}">
      <dsp:nvSpPr>
        <dsp:cNvPr id="0" name=""/>
        <dsp:cNvSpPr/>
      </dsp:nvSpPr>
      <dsp:spPr>
        <a:xfrm>
          <a:off x="3618888" y="461411"/>
          <a:ext cx="801294" cy="4006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Spatial</a:t>
          </a:r>
        </a:p>
      </dsp:txBody>
      <dsp:txXfrm>
        <a:off x="3630623" y="473146"/>
        <a:ext cx="777824" cy="377177"/>
      </dsp:txXfrm>
    </dsp:sp>
    <dsp:sp modelId="{389C8FB2-9BF8-42B0-B281-B1CC4EB94C7B}">
      <dsp:nvSpPr>
        <dsp:cNvPr id="0" name=""/>
        <dsp:cNvSpPr/>
      </dsp:nvSpPr>
      <dsp:spPr>
        <a:xfrm rot="16983315">
          <a:off x="1627364" y="2037376"/>
          <a:ext cx="141890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1418907" y="659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301345" y="2008495"/>
        <a:ext cx="70945" cy="70945"/>
      </dsp:txXfrm>
    </dsp:sp>
    <dsp:sp modelId="{7F198CE4-5606-4B23-9609-7C2F8DC00FCE}">
      <dsp:nvSpPr>
        <dsp:cNvPr id="0" name=""/>
        <dsp:cNvSpPr/>
      </dsp:nvSpPr>
      <dsp:spPr>
        <a:xfrm>
          <a:off x="2497076" y="1152528"/>
          <a:ext cx="801294" cy="4006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Cost of Energy</a:t>
          </a:r>
        </a:p>
      </dsp:txBody>
      <dsp:txXfrm>
        <a:off x="2508811" y="1164263"/>
        <a:ext cx="777824" cy="377177"/>
      </dsp:txXfrm>
    </dsp:sp>
    <dsp:sp modelId="{3FC304D1-C960-4062-B0A5-8AB9FF8E7753}">
      <dsp:nvSpPr>
        <dsp:cNvPr id="0" name=""/>
        <dsp:cNvSpPr/>
      </dsp:nvSpPr>
      <dsp:spPr>
        <a:xfrm rot="19457599">
          <a:off x="3261270" y="1231074"/>
          <a:ext cx="39471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94718" y="659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8762" y="1227797"/>
        <a:ext cx="19735" cy="19735"/>
      </dsp:txXfrm>
    </dsp:sp>
    <dsp:sp modelId="{67D966EF-6E4C-4FB5-B5B8-914958C98957}">
      <dsp:nvSpPr>
        <dsp:cNvPr id="0" name=""/>
        <dsp:cNvSpPr/>
      </dsp:nvSpPr>
      <dsp:spPr>
        <a:xfrm>
          <a:off x="3618888" y="922156"/>
          <a:ext cx="801294" cy="4006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Structural</a:t>
          </a:r>
        </a:p>
      </dsp:txBody>
      <dsp:txXfrm>
        <a:off x="3630623" y="933891"/>
        <a:ext cx="777824" cy="377177"/>
      </dsp:txXfrm>
    </dsp:sp>
    <dsp:sp modelId="{566CC2EF-71CD-4261-9591-50D57D06CCE4}">
      <dsp:nvSpPr>
        <dsp:cNvPr id="0" name=""/>
        <dsp:cNvSpPr/>
      </dsp:nvSpPr>
      <dsp:spPr>
        <a:xfrm rot="2142401">
          <a:off x="3261270" y="1461446"/>
          <a:ext cx="39471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94718" y="659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8762" y="1458169"/>
        <a:ext cx="19735" cy="19735"/>
      </dsp:txXfrm>
    </dsp:sp>
    <dsp:sp modelId="{7DCA0FFC-D245-49E8-87AF-D2046E08B131}">
      <dsp:nvSpPr>
        <dsp:cNvPr id="0" name=""/>
        <dsp:cNvSpPr/>
      </dsp:nvSpPr>
      <dsp:spPr>
        <a:xfrm>
          <a:off x="3618888" y="1382900"/>
          <a:ext cx="801294" cy="4006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Total</a:t>
          </a:r>
        </a:p>
      </dsp:txBody>
      <dsp:txXfrm>
        <a:off x="3630623" y="1394635"/>
        <a:ext cx="777824" cy="377177"/>
      </dsp:txXfrm>
    </dsp:sp>
    <dsp:sp modelId="{11B793B0-BA91-4422-8EE9-36EFD106A422}">
      <dsp:nvSpPr>
        <dsp:cNvPr id="0" name=""/>
        <dsp:cNvSpPr/>
      </dsp:nvSpPr>
      <dsp:spPr>
        <a:xfrm rot="19457599">
          <a:off x="2139458" y="2613306"/>
          <a:ext cx="39471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94718" y="659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326950" y="2610030"/>
        <a:ext cx="19735" cy="19735"/>
      </dsp:txXfrm>
    </dsp:sp>
    <dsp:sp modelId="{FDE1F721-3DFD-41E2-ACCE-007BC364744F}">
      <dsp:nvSpPr>
        <dsp:cNvPr id="0" name=""/>
        <dsp:cNvSpPr/>
      </dsp:nvSpPr>
      <dsp:spPr>
        <a:xfrm>
          <a:off x="2497076" y="2304388"/>
          <a:ext cx="801294" cy="4006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Longevity</a:t>
          </a:r>
        </a:p>
      </dsp:txBody>
      <dsp:txXfrm>
        <a:off x="2508811" y="2316123"/>
        <a:ext cx="777824" cy="377177"/>
      </dsp:txXfrm>
    </dsp:sp>
    <dsp:sp modelId="{F066A083-96FE-4671-B5FA-39460AD470EA}">
      <dsp:nvSpPr>
        <dsp:cNvPr id="0" name=""/>
        <dsp:cNvSpPr/>
      </dsp:nvSpPr>
      <dsp:spPr>
        <a:xfrm rot="18289469">
          <a:off x="3177998" y="2267748"/>
          <a:ext cx="561263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561263" y="659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4598" y="2260308"/>
        <a:ext cx="28063" cy="28063"/>
      </dsp:txXfrm>
    </dsp:sp>
    <dsp:sp modelId="{919CD696-39EF-4284-9969-3FD7EFCD40A4}">
      <dsp:nvSpPr>
        <dsp:cNvPr id="0" name=""/>
        <dsp:cNvSpPr/>
      </dsp:nvSpPr>
      <dsp:spPr>
        <a:xfrm>
          <a:off x="3618888" y="1843644"/>
          <a:ext cx="801294" cy="4006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Fatigue</a:t>
          </a:r>
        </a:p>
      </dsp:txBody>
      <dsp:txXfrm>
        <a:off x="3630623" y="1855379"/>
        <a:ext cx="777824" cy="377177"/>
      </dsp:txXfrm>
    </dsp:sp>
    <dsp:sp modelId="{B322BCD3-D1D0-4387-93BA-58CE409957AF}">
      <dsp:nvSpPr>
        <dsp:cNvPr id="0" name=""/>
        <dsp:cNvSpPr/>
      </dsp:nvSpPr>
      <dsp:spPr>
        <a:xfrm>
          <a:off x="3298371" y="2498120"/>
          <a:ext cx="32051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20517" y="659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50617" y="2496699"/>
        <a:ext cx="16025" cy="16025"/>
      </dsp:txXfrm>
    </dsp:sp>
    <dsp:sp modelId="{7413ADA9-BDB2-49C0-9D0A-59D88B3F561A}">
      <dsp:nvSpPr>
        <dsp:cNvPr id="0" name=""/>
        <dsp:cNvSpPr/>
      </dsp:nvSpPr>
      <dsp:spPr>
        <a:xfrm>
          <a:off x="3618888" y="2304388"/>
          <a:ext cx="801294" cy="4006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Reliability</a:t>
          </a:r>
        </a:p>
      </dsp:txBody>
      <dsp:txXfrm>
        <a:off x="3630623" y="2316123"/>
        <a:ext cx="777824" cy="377177"/>
      </dsp:txXfrm>
    </dsp:sp>
    <dsp:sp modelId="{9DCB16EC-6879-4D9F-B8A8-6F1D54C507BD}">
      <dsp:nvSpPr>
        <dsp:cNvPr id="0" name=""/>
        <dsp:cNvSpPr/>
      </dsp:nvSpPr>
      <dsp:spPr>
        <a:xfrm rot="3310531">
          <a:off x="3177998" y="2728492"/>
          <a:ext cx="561263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561263" y="659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4598" y="2721052"/>
        <a:ext cx="28063" cy="28063"/>
      </dsp:txXfrm>
    </dsp:sp>
    <dsp:sp modelId="{A51764B8-9C6D-4975-94CD-B80B25F8FA75}">
      <dsp:nvSpPr>
        <dsp:cNvPr id="0" name=""/>
        <dsp:cNvSpPr/>
      </dsp:nvSpPr>
      <dsp:spPr>
        <a:xfrm>
          <a:off x="3618888" y="2765133"/>
          <a:ext cx="801294" cy="4006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Survivability</a:t>
          </a:r>
        </a:p>
      </dsp:txBody>
      <dsp:txXfrm>
        <a:off x="3630623" y="2776868"/>
        <a:ext cx="777824" cy="377177"/>
      </dsp:txXfrm>
    </dsp:sp>
    <dsp:sp modelId="{F42461C9-A43E-4964-9409-320683BAA1B4}">
      <dsp:nvSpPr>
        <dsp:cNvPr id="0" name=""/>
        <dsp:cNvSpPr/>
      </dsp:nvSpPr>
      <dsp:spPr>
        <a:xfrm rot="4467012">
          <a:off x="1739006" y="3304422"/>
          <a:ext cx="1195622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1195622" y="659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306927" y="3281124"/>
        <a:ext cx="59781" cy="59781"/>
      </dsp:txXfrm>
    </dsp:sp>
    <dsp:sp modelId="{E2296B3C-8569-41C7-A97E-5F672814D196}">
      <dsp:nvSpPr>
        <dsp:cNvPr id="0" name=""/>
        <dsp:cNvSpPr/>
      </dsp:nvSpPr>
      <dsp:spPr>
        <a:xfrm>
          <a:off x="2497076" y="3686621"/>
          <a:ext cx="801294" cy="4006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Practicalities</a:t>
          </a:r>
        </a:p>
      </dsp:txBody>
      <dsp:txXfrm>
        <a:off x="2508811" y="3698356"/>
        <a:ext cx="777824" cy="377177"/>
      </dsp:txXfrm>
    </dsp:sp>
    <dsp:sp modelId="{2631C505-5CCA-4CCC-9333-7140DB072472}">
      <dsp:nvSpPr>
        <dsp:cNvPr id="0" name=""/>
        <dsp:cNvSpPr/>
      </dsp:nvSpPr>
      <dsp:spPr>
        <a:xfrm rot="18289469">
          <a:off x="3177998" y="3649981"/>
          <a:ext cx="561263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561263" y="659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4598" y="3642541"/>
        <a:ext cx="28063" cy="28063"/>
      </dsp:txXfrm>
    </dsp:sp>
    <dsp:sp modelId="{35A1E628-A092-442B-99D8-C298FD3E4C1D}">
      <dsp:nvSpPr>
        <dsp:cNvPr id="0" name=""/>
        <dsp:cNvSpPr/>
      </dsp:nvSpPr>
      <dsp:spPr>
        <a:xfrm>
          <a:off x="3618888" y="3225877"/>
          <a:ext cx="801294" cy="4006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Manufacturability</a:t>
          </a:r>
        </a:p>
      </dsp:txBody>
      <dsp:txXfrm>
        <a:off x="3630623" y="3237612"/>
        <a:ext cx="777824" cy="377177"/>
      </dsp:txXfrm>
    </dsp:sp>
    <dsp:sp modelId="{3D008D3B-CF4C-42D6-AFF0-823637B208A3}">
      <dsp:nvSpPr>
        <dsp:cNvPr id="0" name=""/>
        <dsp:cNvSpPr/>
      </dsp:nvSpPr>
      <dsp:spPr>
        <a:xfrm>
          <a:off x="3298371" y="3880353"/>
          <a:ext cx="32051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20517" y="659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50617" y="3878932"/>
        <a:ext cx="16025" cy="16025"/>
      </dsp:txXfrm>
    </dsp:sp>
    <dsp:sp modelId="{CFB22D38-0C8B-4996-A250-678C76721D01}">
      <dsp:nvSpPr>
        <dsp:cNvPr id="0" name=""/>
        <dsp:cNvSpPr/>
      </dsp:nvSpPr>
      <dsp:spPr>
        <a:xfrm>
          <a:off x="3618888" y="3686621"/>
          <a:ext cx="801294" cy="4006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err="1"/>
            <a:t>Deployability</a:t>
          </a:r>
          <a:endParaRPr lang="en-GB" sz="800" kern="1200"/>
        </a:p>
      </dsp:txBody>
      <dsp:txXfrm>
        <a:off x="3630623" y="3698356"/>
        <a:ext cx="777824" cy="377177"/>
      </dsp:txXfrm>
    </dsp:sp>
    <dsp:sp modelId="{2DC7B7BC-E3DB-444F-A06D-0103F8BD92A4}">
      <dsp:nvSpPr>
        <dsp:cNvPr id="0" name=""/>
        <dsp:cNvSpPr/>
      </dsp:nvSpPr>
      <dsp:spPr>
        <a:xfrm rot="3310531">
          <a:off x="3177998" y="4110725"/>
          <a:ext cx="561263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561263" y="659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4598" y="4103285"/>
        <a:ext cx="28063" cy="28063"/>
      </dsp:txXfrm>
    </dsp:sp>
    <dsp:sp modelId="{6F9D76EB-5B52-45F4-BEFD-D707C6C6FEE3}">
      <dsp:nvSpPr>
        <dsp:cNvPr id="0" name=""/>
        <dsp:cNvSpPr/>
      </dsp:nvSpPr>
      <dsp:spPr>
        <a:xfrm>
          <a:off x="3618888" y="4147365"/>
          <a:ext cx="801294" cy="4006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Maintainability</a:t>
          </a:r>
        </a:p>
      </dsp:txBody>
      <dsp:txXfrm>
        <a:off x="3630623" y="4159100"/>
        <a:ext cx="777824" cy="377177"/>
      </dsp:txXfrm>
    </dsp:sp>
    <dsp:sp modelId="{CE9D2A56-9109-4183-A974-9F4DEC4779D9}">
      <dsp:nvSpPr>
        <dsp:cNvPr id="0" name=""/>
        <dsp:cNvSpPr/>
      </dsp:nvSpPr>
      <dsp:spPr>
        <a:xfrm rot="4924756">
          <a:off x="1173862" y="3880353"/>
          <a:ext cx="2325911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2325911" y="659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2278670" y="3828797"/>
        <a:ext cx="116295" cy="116295"/>
      </dsp:txXfrm>
    </dsp:sp>
    <dsp:sp modelId="{CEFB67EA-6D92-4DB6-AA2F-2D3C7A729F6D}">
      <dsp:nvSpPr>
        <dsp:cNvPr id="0" name=""/>
        <dsp:cNvSpPr/>
      </dsp:nvSpPr>
      <dsp:spPr>
        <a:xfrm>
          <a:off x="2497076" y="4838482"/>
          <a:ext cx="801294" cy="4006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Sustainability</a:t>
          </a:r>
        </a:p>
      </dsp:txBody>
      <dsp:txXfrm>
        <a:off x="2508811" y="4850217"/>
        <a:ext cx="777824" cy="377177"/>
      </dsp:txXfrm>
    </dsp:sp>
    <dsp:sp modelId="{D5CE71D6-88BA-48EF-B1EB-EDB3AC5F88FE}">
      <dsp:nvSpPr>
        <dsp:cNvPr id="0" name=""/>
        <dsp:cNvSpPr/>
      </dsp:nvSpPr>
      <dsp:spPr>
        <a:xfrm rot="19457599">
          <a:off x="3261270" y="4917027"/>
          <a:ext cx="39471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94718" y="659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8762" y="4913751"/>
        <a:ext cx="19735" cy="19735"/>
      </dsp:txXfrm>
    </dsp:sp>
    <dsp:sp modelId="{6A869AB0-F4E9-44F9-A590-D4B2BD8FD865}">
      <dsp:nvSpPr>
        <dsp:cNvPr id="0" name=""/>
        <dsp:cNvSpPr/>
      </dsp:nvSpPr>
      <dsp:spPr>
        <a:xfrm>
          <a:off x="3618888" y="4608109"/>
          <a:ext cx="801294" cy="4006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Environmental Acceptability</a:t>
          </a:r>
        </a:p>
      </dsp:txBody>
      <dsp:txXfrm>
        <a:off x="3630623" y="4619844"/>
        <a:ext cx="777824" cy="377177"/>
      </dsp:txXfrm>
    </dsp:sp>
    <dsp:sp modelId="{A65D64FB-F658-4544-B5CE-0AC284819EB3}">
      <dsp:nvSpPr>
        <dsp:cNvPr id="0" name=""/>
        <dsp:cNvSpPr/>
      </dsp:nvSpPr>
      <dsp:spPr>
        <a:xfrm rot="2142401">
          <a:off x="3261270" y="5147399"/>
          <a:ext cx="39471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94718" y="659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448762" y="5144123"/>
        <a:ext cx="19735" cy="19735"/>
      </dsp:txXfrm>
    </dsp:sp>
    <dsp:sp modelId="{0C349372-F37B-4289-8A4B-8855259E215F}">
      <dsp:nvSpPr>
        <dsp:cNvPr id="0" name=""/>
        <dsp:cNvSpPr/>
      </dsp:nvSpPr>
      <dsp:spPr>
        <a:xfrm>
          <a:off x="3618888" y="5068854"/>
          <a:ext cx="801294" cy="4006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Recyclability</a:t>
          </a:r>
        </a:p>
      </dsp:txBody>
      <dsp:txXfrm>
        <a:off x="3630623" y="5080589"/>
        <a:ext cx="777824" cy="377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6B6DB25-075A-41FF-9FCB-701E39CA618C}" type="datetimeFigureOut">
              <a:rPr lang="en-US" smtClean="0"/>
              <a:t>9/20/24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63118D5-D775-4D1D-B881-081303F2B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30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06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Jochem</a:t>
            </a:r>
          </a:p>
          <a:p>
            <a:endParaRPr lang="en-US"/>
          </a:p>
          <a:p>
            <a:r>
              <a:rPr lang="en-US"/>
              <a:t>This shows continued growth in the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74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87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2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talk more about the “other” example during Q&amp;A as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33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72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3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15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36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79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2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 fontAlgn="auto">
              <a:spcBef>
                <a:spcPts val="0"/>
              </a:spcBef>
              <a:spcAft>
                <a:spcPts val="0"/>
              </a:spcAft>
              <a:defRPr/>
            </a:pPr>
            <a:fld id="{E3A82E2A-64F1-544C-B761-78BB8277A903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66612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273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0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Presenter: Blake</a:t>
            </a:r>
          </a:p>
          <a:p>
            <a:r>
              <a:rPr lang="en-US"/>
              <a:t>-If at any point anyone is wondering what’s going on…this is what’s going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855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Presenter: Blake</a:t>
            </a:r>
          </a:p>
          <a:p>
            <a:r>
              <a:rPr lang="en-US"/>
              <a:t>If at any point anyone is wondering what’s going on…this is what’s going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30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Presenter: Blake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95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72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Blake</a:t>
            </a:r>
          </a:p>
          <a:p>
            <a:endParaRPr lang="en-US"/>
          </a:p>
          <a:p>
            <a:r>
              <a:rPr lang="en-US"/>
              <a:t>Don’t be specific about companies, per se…just point out that there is a lot of underexplored space in the DEEC-Tec side of things.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821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72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55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145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0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482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60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34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ABA7A-D2A7-45D6-939F-38AB6C0AEC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8342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Ieuan</a:t>
            </a:r>
          </a:p>
          <a:p>
            <a:endParaRPr lang="en-GB"/>
          </a:p>
          <a:p>
            <a:r>
              <a:rPr lang="en-GB"/>
              <a:t>How has WES sought to investigate DG?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WES strategy has been to use a design competition: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- Demonstrate the benefits and feasibility,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- Inform and guide a cross-sector R&amp;D program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-  Rd1 finished in Feb and Rd2 commenced in June. </a:t>
            </a:r>
          </a:p>
          <a:p>
            <a:pPr marL="171450" indent="-171450">
              <a:buFontTx/>
              <a:buChar char="-"/>
            </a:pPr>
            <a:r>
              <a:rPr lang="en-GB" err="1"/>
              <a:t>SuperGen</a:t>
            </a:r>
            <a:r>
              <a:rPr lang="en-GB"/>
              <a:t> projects started at the beginning of the summer and a PhD is set to start in September</a:t>
            </a:r>
          </a:p>
          <a:p>
            <a:pPr marL="171450" indent="-171450">
              <a:buFontTx/>
              <a:buChar char="-"/>
            </a:pPr>
            <a:r>
              <a:rPr lang="en-GB"/>
              <a:t>We are now at stage where we’ve filled in some of these blocks of this diagram with a healthy cohort of developers, manufacturers and academics focussed on investigating DG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ABA7A-D2A7-45D6-939F-38AB6C0AEC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214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Ieuan</a:t>
            </a:r>
          </a:p>
          <a:p>
            <a:endParaRPr lang="en-GB"/>
          </a:p>
          <a:p>
            <a:r>
              <a:rPr lang="en-GB"/>
              <a:t>To summarise the outcomes on round 1:</a:t>
            </a:r>
          </a:p>
          <a:p>
            <a:endParaRPr lang="en-GB"/>
          </a:p>
          <a:p>
            <a:r>
              <a:rPr lang="en-GB"/>
              <a:t>- Developed a community of expertise with knowledge in both wave energy and electrostatic energy generation</a:t>
            </a:r>
          </a:p>
          <a:p>
            <a:endParaRPr lang="en-GB"/>
          </a:p>
          <a:p>
            <a:r>
              <a:rPr lang="en-GB"/>
              <a:t>- We have a much better idea on what is possible with DG technologies with hard numbers to backup designs </a:t>
            </a:r>
          </a:p>
          <a:p>
            <a:endParaRPr lang="en-GB"/>
          </a:p>
          <a:p>
            <a:r>
              <a:rPr lang="en-GB"/>
              <a:t>- In terms of enabling </a:t>
            </a:r>
            <a:r>
              <a:rPr lang="en-GB" err="1"/>
              <a:t>r&amp;d</a:t>
            </a:r>
            <a:r>
              <a:rPr lang="en-GB"/>
              <a:t>, an increased clarity on the </a:t>
            </a:r>
            <a:r>
              <a:rPr lang="en-GB" err="1"/>
              <a:t>r&amp;d</a:t>
            </a:r>
            <a:r>
              <a:rPr lang="en-GB"/>
              <a:t> requirements for </a:t>
            </a:r>
            <a:r>
              <a:rPr lang="en-GB" err="1"/>
              <a:t>dgs</a:t>
            </a:r>
            <a:r>
              <a:rPr lang="en-GB"/>
              <a:t> and how this feeds into the cross-sector </a:t>
            </a:r>
            <a:r>
              <a:rPr lang="en-GB" err="1"/>
              <a:t>r&amp;d</a:t>
            </a:r>
            <a:r>
              <a:rPr lang="en-GB"/>
              <a:t> programme</a:t>
            </a:r>
          </a:p>
          <a:p>
            <a:endParaRPr lang="en-GB"/>
          </a:p>
          <a:p>
            <a:r>
              <a:rPr lang="en-GB"/>
              <a:t>- We have clearer idea on how to evaluate these technologies and ensure we are realising all the benefits unique to dg to drive the technology forwards in the right direction.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ABA7A-D2A7-45D6-939F-38AB6C0AEC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0434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Ieuan</a:t>
            </a:r>
          </a:p>
          <a:p>
            <a:endParaRPr lang="en-GB"/>
          </a:p>
          <a:p>
            <a:r>
              <a:rPr lang="en-GB"/>
              <a:t>DG shows great promise in wave energy, however we are still at too low a technology readiness level for full-scale DG WEC development</a:t>
            </a:r>
          </a:p>
          <a:p>
            <a:endParaRPr lang="en-GB"/>
          </a:p>
          <a:p>
            <a:r>
              <a:rPr lang="en-GB"/>
              <a:t>We have a better understanding of the R&amp;D resulting in</a:t>
            </a:r>
          </a:p>
          <a:p>
            <a:r>
              <a:rPr lang="en-GB"/>
              <a:t>Research agenda</a:t>
            </a:r>
          </a:p>
          <a:p>
            <a:r>
              <a:rPr lang="en-GB"/>
              <a:t>Evaluation and guidance framework</a:t>
            </a:r>
          </a:p>
          <a:p>
            <a:r>
              <a:rPr lang="en-GB"/>
              <a:t>Further R&amp;D is required to get to the point of maturity, readiness, evidence and confidence.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ABA7A-D2A7-45D6-939F-38AB6C0AEC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2516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Ieuan</a:t>
            </a:r>
          </a:p>
          <a:p>
            <a:endParaRPr lang="en-GB"/>
          </a:p>
          <a:p>
            <a:r>
              <a:rPr lang="en-GB"/>
              <a:t>In terms of a timeline,</a:t>
            </a:r>
          </a:p>
          <a:p>
            <a:endParaRPr lang="en-GB"/>
          </a:p>
          <a:p>
            <a:r>
              <a:rPr lang="en-GB"/>
              <a:t>We have finished round 1, with the </a:t>
            </a:r>
            <a:r>
              <a:rPr lang="en-GB" err="1"/>
              <a:t>supergen</a:t>
            </a:r>
            <a:r>
              <a:rPr lang="en-GB"/>
              <a:t> projects just starting which is feeding into out cross-sector, collaborative </a:t>
            </a:r>
            <a:r>
              <a:rPr lang="en-GB" err="1"/>
              <a:t>r&amp;d</a:t>
            </a:r>
            <a:r>
              <a:rPr lang="en-GB"/>
              <a:t> programme</a:t>
            </a:r>
          </a:p>
          <a:p>
            <a:endParaRPr lang="en-GB"/>
          </a:p>
          <a:p>
            <a:r>
              <a:rPr lang="en-GB"/>
              <a:t>We want to get to point of large-scale WEC development but we are not level of maturity to do that currently</a:t>
            </a:r>
          </a:p>
          <a:p>
            <a:endParaRPr lang="en-GB"/>
          </a:p>
          <a:p>
            <a:r>
              <a:rPr lang="en-GB"/>
              <a:t>Therefore we need a project which bridges this gap which is the round 2 concept design competition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ABA7A-D2A7-45D6-939F-38AB6C0AEC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1826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Ieuan</a:t>
            </a:r>
          </a:p>
          <a:p>
            <a:pPr marL="0" indent="0">
              <a:buFontTx/>
              <a:buNone/>
            </a:pPr>
            <a:endParaRPr lang="en-GB"/>
          </a:p>
          <a:p>
            <a:pPr marL="0" indent="0">
              <a:buFontTx/>
              <a:buNone/>
            </a:pPr>
            <a:r>
              <a:rPr lang="en-GB"/>
              <a:t>An overview of the project teams so far:</a:t>
            </a:r>
          </a:p>
          <a:p>
            <a:pPr marL="171450" indent="-171450">
              <a:buFontTx/>
              <a:buChar char="-"/>
            </a:pPr>
            <a:endParaRPr lang="en-GB"/>
          </a:p>
          <a:p>
            <a:pPr marL="171450" indent="-171450">
              <a:buFontTx/>
              <a:buChar char="-"/>
            </a:pPr>
            <a:r>
              <a:rPr lang="en-GB"/>
              <a:t>5 project teams in Rd1, lasting 14 weeks with a budget of £50k each</a:t>
            </a:r>
          </a:p>
          <a:p>
            <a:pPr marL="171450" indent="-171450">
              <a:buFontTx/>
              <a:buChar char="-"/>
            </a:pPr>
            <a:r>
              <a:rPr lang="en-GB"/>
              <a:t>Evaluation in Feb, Rd2 invited teams from Rd1 to apply with 4cE and TTI being the successful applicants</a:t>
            </a:r>
          </a:p>
          <a:p>
            <a:pPr marL="171450" indent="-171450">
              <a:buFontTx/>
              <a:buChar char="-"/>
            </a:pPr>
            <a:r>
              <a:rPr lang="en-GB"/>
              <a:t>Higher budget of £200k each over 9 month period, commencing in June</a:t>
            </a:r>
          </a:p>
          <a:p>
            <a:pPr marL="171450" indent="-171450">
              <a:buFontTx/>
              <a:buChar char="-"/>
            </a:pPr>
            <a:r>
              <a:rPr lang="en-GB"/>
              <a:t>Alongside the competition, start of </a:t>
            </a:r>
            <a:r>
              <a:rPr lang="en-GB" err="1"/>
              <a:t>FlexFund</a:t>
            </a:r>
            <a:r>
              <a:rPr lang="en-GB"/>
              <a:t> R&amp;D projects which will aim to be exchange of information between Rd2 and R&amp;D projects</a:t>
            </a:r>
          </a:p>
          <a:p>
            <a:pPr marL="171450" indent="-171450">
              <a:buFontTx/>
              <a:buChar char="-"/>
            </a:pPr>
            <a:r>
              <a:rPr lang="en-GB"/>
              <a:t>Ideally, we don’t want to lose all the Rd1 cohort of expertise, so we are quietly encouraging involvement in either Rd2 or R&amp;D projects.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ABA7A-D2A7-45D6-939F-38AB6C0AEC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5168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Ieuan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ABA7A-D2A7-45D6-939F-38AB6C0AEC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444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351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Ieuan</a:t>
            </a:r>
          </a:p>
          <a:p>
            <a:endParaRPr lang="en-GB"/>
          </a:p>
          <a:p>
            <a:r>
              <a:rPr lang="en-GB"/>
              <a:t>Summarised all the findings of the projects in an R&amp;D agenda which is largely broken down into 4 different themes:</a:t>
            </a:r>
          </a:p>
          <a:p>
            <a:endParaRPr lang="en-GB"/>
          </a:p>
          <a:p>
            <a:pPr marL="171450" indent="-171450">
              <a:buFontTx/>
              <a:buChar char="-"/>
            </a:pPr>
            <a:r>
              <a:rPr lang="en-GB"/>
              <a:t>Material/metamaterial characterisation</a:t>
            </a:r>
          </a:p>
          <a:p>
            <a:pPr marL="171450" indent="-171450">
              <a:buFontTx/>
              <a:buChar char="-"/>
            </a:pPr>
            <a:r>
              <a:rPr lang="en-GB"/>
              <a:t>Module design and development </a:t>
            </a:r>
          </a:p>
          <a:p>
            <a:pPr marL="171450" indent="-171450">
              <a:buFontTx/>
              <a:buChar char="-"/>
            </a:pPr>
            <a:r>
              <a:rPr lang="en-GB"/>
              <a:t>Manufacturing and process integration development</a:t>
            </a:r>
          </a:p>
          <a:p>
            <a:pPr marL="171450" indent="-171450">
              <a:buFontTx/>
              <a:buChar char="-"/>
            </a:pPr>
            <a:r>
              <a:rPr lang="en-GB"/>
              <a:t>WEC architecture development</a:t>
            </a:r>
          </a:p>
          <a:p>
            <a:pPr marL="171450" indent="-171450">
              <a:buFontTx/>
              <a:buChar char="-"/>
            </a:pPr>
            <a:endParaRPr lang="en-GB"/>
          </a:p>
          <a:p>
            <a:pPr marL="0" indent="0">
              <a:buFontTx/>
              <a:buNone/>
            </a:pPr>
            <a:r>
              <a:rPr lang="en-GB"/>
              <a:t>Within each of these areas there are a series of subtasks which need to be achieved. Currently monitoring the progress of our R&amp;D portfolio and DG design competition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ABA7A-D2A7-45D6-939F-38AB6C0AEC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6229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Ieuan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IEA-OES covers all TRL for WEC development – but we are only interested in stage 0 and 1 for direct generation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TPL is a gamified qualitative approach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/>
              <a:t>Wide spectrum of questions with large range of scoring – hard to quantify at this stage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/>
              <a:t>We need a targeted set of streamlined metrics for direct generation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/>
              <a:t>Optimised for low TRL where there is hard to access empirical data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/>
              <a:t>It in incentivises developers to incorporate the unique benefits of flexible materials and distributed energy harvesters at a concept creation level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/>
              <a:t>And ensures developers </a:t>
            </a:r>
            <a:r>
              <a:rPr lang="en-GB" err="1"/>
              <a:t>prioritsie</a:t>
            </a:r>
            <a:r>
              <a:rPr lang="en-GB"/>
              <a:t> the right metrics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ABA7A-D2A7-45D6-939F-38AB6C0AEC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4162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Ieuan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Combining metrics could allow for good balancing across different aspects of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For example, maximising for power density may result in poor longevity, working out the power generated during lifetime over the density could find a good comprise between power capture and operational life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ABA7A-D2A7-45D6-939F-38AB6C0AEC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789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889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943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569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8F6B4A-EBBA-684D-AA6B-8F3ABDE03877}" type="slidenum">
              <a:rPr lang="en-US"/>
              <a:pPr/>
              <a:t>50</a:t>
            </a:fld>
            <a:endParaRPr lang="en-US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60375" y="728663"/>
            <a:ext cx="6384925" cy="3592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9" y="4559662"/>
            <a:ext cx="5843494" cy="43111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Carrie </a:t>
            </a:r>
          </a:p>
        </p:txBody>
      </p:sp>
    </p:spTree>
    <p:extLst>
      <p:ext uri="{BB962C8B-B14F-4D97-AF65-F5344CB8AC3E}">
        <p14:creationId xmlns:p14="http://schemas.microsoft.com/office/powerpoint/2010/main" val="1904651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Blake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9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1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Jochem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38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Jochem</a:t>
            </a:r>
          </a:p>
          <a:p>
            <a:endParaRPr lang="en-US"/>
          </a:p>
          <a:p>
            <a:r>
              <a:rPr lang="en-US"/>
              <a:t>Don’t be specific about companies, per se…just point out that there is a lot of underexplored space in the DEEC-Tec side of things.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82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0.tiff"/><Relationship Id="rId4" Type="http://schemas.openxmlformats.org/officeDocument/2006/relationships/image" Target="../media/image49.jpeg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3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png"/><Relationship Id="rId3" Type="http://schemas.openxmlformats.org/officeDocument/2006/relationships/image" Target="../media/image21.tif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22.jpeg"/><Relationship Id="rId9" Type="http://schemas.openxmlformats.org/officeDocument/2006/relationships/image" Target="../media/image27.emf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4.png"/><Relationship Id="rId3" Type="http://schemas.openxmlformats.org/officeDocument/2006/relationships/image" Target="../media/image32.tif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33.jpeg"/><Relationship Id="rId9" Type="http://schemas.openxmlformats.org/officeDocument/2006/relationships/image" Target="../media/image27.emf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5.tiff"/><Relationship Id="rId7" Type="http://schemas.openxmlformats.org/officeDocument/2006/relationships/image" Target="../media/image26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png"/><Relationship Id="rId3" Type="http://schemas.openxmlformats.org/officeDocument/2006/relationships/image" Target="../media/image21.tif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22.jpeg"/><Relationship Id="rId9" Type="http://schemas.openxmlformats.org/officeDocument/2006/relationships/image" Target="../media/image27.emf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4.png"/><Relationship Id="rId3" Type="http://schemas.openxmlformats.org/officeDocument/2006/relationships/image" Target="../media/image32.tif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37.jpeg"/><Relationship Id="rId9" Type="http://schemas.openxmlformats.org/officeDocument/2006/relationships/image" Target="../media/image27.emf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5.tiff"/><Relationship Id="rId7" Type="http://schemas.openxmlformats.org/officeDocument/2006/relationships/image" Target="../media/image26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1.jpe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349" cy="6581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C802C7-AE4C-DC4B-88A4-F60CD9DDF8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44089" y="3332660"/>
            <a:ext cx="12255336" cy="3249191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18319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4295610" y="1807958"/>
            <a:ext cx="8787295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E75F4-2BA3-564D-B030-8A9B4F20E8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2" y="4260705"/>
            <a:ext cx="4478952" cy="720049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510EC93-6911-8445-8D97-4249F94D1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7345" y="5523179"/>
            <a:ext cx="7858121" cy="720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700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3C701A-11C3-8947-B0BA-58394CCDA325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0925160"/>
      </p:ext>
    </p:extLst>
  </p:cSld>
  <p:clrMapOvr>
    <a:masterClrMapping/>
  </p:clrMapOvr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 userDrawn="1">
  <p:cSld name="1_2 column - white">
    <p:bg>
      <p:bgRef idx="1001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429408"/>
            <a:ext cx="10969625" cy="469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</p:spTree>
    <p:extLst>
      <p:ext uri="{BB962C8B-B14F-4D97-AF65-F5344CB8AC3E}">
        <p14:creationId xmlns:p14="http://schemas.microsoft.com/office/powerpoint/2010/main" val="2397961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 baseline="0"/>
            </a:lvl1pPr>
            <a:lvl2pPr>
              <a:buSzPct val="80000"/>
              <a:buFont typeface="Courier New" pitchFamily="49" charset="0"/>
              <a:buChar char="o"/>
              <a:defRPr lang="en-US" sz="21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8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/>
            </a:lvl1pPr>
            <a:lvl2pPr>
              <a:buSzPct val="80000"/>
              <a:buFont typeface="Courier New" pitchFamily="49" charset="0"/>
              <a:buChar char="o"/>
              <a:defRPr sz="2199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6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8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DBE6F7-FEE8-C543-9CD5-6C6EA8EA1507}"/>
              </a:ext>
            </a:extLst>
          </p:cNvPr>
          <p:cNvSpPr/>
          <p:nvPr userDrawn="1"/>
        </p:nvSpPr>
        <p:spPr bwMode="auto">
          <a:xfrm flipH="1" flipV="1">
            <a:off x="1" y="787405"/>
            <a:ext cx="12188825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186803"/>
      </p:ext>
    </p:extLst>
  </p:cSld>
  <p:clrMapOvr>
    <a:masterClrMapping/>
  </p:clrMapOvr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>
  <p:cSld name="2_2 column - white">
    <p:bg>
      <p:bgRef idx="1002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;p9">
            <a:extLst>
              <a:ext uri="{FF2B5EF4-FFF2-40B4-BE49-F238E27FC236}">
                <a16:creationId xmlns:a16="http://schemas.microsoft.com/office/drawing/2014/main" id="{B9B04069-8989-E049-92E0-A8EF76E277D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855332"/>
            <a:ext cx="55048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bg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59722" y="1855332"/>
            <a:ext cx="56642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bg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99896" y="1174523"/>
            <a:ext cx="54949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064" marR="0" lvl="0" indent="-22853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59722" y="1174523"/>
            <a:ext cx="56642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064" marR="0" lvl="0" indent="-22853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599" y="214888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904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7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40A52-E1EA-1343-8F0F-A9D3D13FB383}"/>
              </a:ext>
            </a:extLst>
          </p:cNvPr>
          <p:cNvSpPr/>
          <p:nvPr userDrawn="1"/>
        </p:nvSpPr>
        <p:spPr bwMode="auto">
          <a:xfrm flipH="1" flipV="1">
            <a:off x="1" y="787405"/>
            <a:ext cx="12188825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3336564"/>
      </p:ext>
    </p:extLst>
  </p:cSld>
  <p:clrMapOvr>
    <a:masterClrMapping/>
  </p:clrMapOvr>
  <p:hf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 userDrawn="1">
  <p:cSld name="2_2 column - white">
    <p:bg>
      <p:bgRef idx="1002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;p9">
            <a:extLst>
              <a:ext uri="{FF2B5EF4-FFF2-40B4-BE49-F238E27FC236}">
                <a16:creationId xmlns:a16="http://schemas.microsoft.com/office/drawing/2014/main" id="{68136C0A-3FEE-F54F-8D94-54549002A4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429408"/>
            <a:ext cx="10969625" cy="469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bg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2"/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99895" y="214315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513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photo bkg" preserve="1">
  <p:cSld name="Section - photo bkg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;p9">
            <a:extLst>
              <a:ext uri="{FF2B5EF4-FFF2-40B4-BE49-F238E27FC236}">
                <a16:creationId xmlns:a16="http://schemas.microsoft.com/office/drawing/2014/main" id="{38660F33-8B2B-844F-A1BD-C56898DB621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subTitle" idx="1"/>
          </p:nvPr>
        </p:nvSpPr>
        <p:spPr>
          <a:xfrm>
            <a:off x="2057401" y="2835927"/>
            <a:ext cx="9004300" cy="1659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399" b="0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ctr" rtl="0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199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9654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21D5E6-581C-004E-8163-B9143B9B3F52}"/>
              </a:ext>
            </a:extLst>
          </p:cNvPr>
          <p:cNvSpPr/>
          <p:nvPr/>
        </p:nvSpPr>
        <p:spPr>
          <a:xfrm>
            <a:off x="1" y="676281"/>
            <a:ext cx="12188825" cy="282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60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" y="3257087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5400199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B8C8B7-A3D6-834A-8629-7F63DFF9BA32}"/>
              </a:ext>
            </a:extLst>
          </p:cNvPr>
          <p:cNvSpPr/>
          <p:nvPr/>
        </p:nvSpPr>
        <p:spPr>
          <a:xfrm>
            <a:off x="1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2DE8C-7200-B24B-B129-8F1EC936789B}"/>
              </a:ext>
            </a:extLst>
          </p:cNvPr>
          <p:cNvSpPr/>
          <p:nvPr/>
        </p:nvSpPr>
        <p:spPr>
          <a:xfrm>
            <a:off x="1" y="3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3" y="1046537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643037"/>
      </p:ext>
    </p:extLst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B84933-508E-0544-871B-846DEEF3801C}"/>
              </a:ext>
            </a:extLst>
          </p:cNvPr>
          <p:cNvSpPr/>
          <p:nvPr/>
        </p:nvSpPr>
        <p:spPr>
          <a:xfrm>
            <a:off x="1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09ED92-92B3-D94D-AC14-78853ACA52A4}"/>
              </a:ext>
            </a:extLst>
          </p:cNvPr>
          <p:cNvSpPr/>
          <p:nvPr/>
        </p:nvSpPr>
        <p:spPr>
          <a:xfrm>
            <a:off x="1" y="3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199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8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199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6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8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4200324"/>
      </p:ext>
    </p:extLst>
  </p:cSld>
  <p:clrMapOvr>
    <a:masterClrMapping/>
  </p:clrMapOvr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20D9F9-4CA1-294E-8CD0-639334505A36}"/>
              </a:ext>
            </a:extLst>
          </p:cNvPr>
          <p:cNvSpPr/>
          <p:nvPr/>
        </p:nvSpPr>
        <p:spPr>
          <a:xfrm>
            <a:off x="1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3A7952-DB11-6D40-8675-893109ADF820}"/>
              </a:ext>
            </a:extLst>
          </p:cNvPr>
          <p:cNvSpPr/>
          <p:nvPr/>
        </p:nvSpPr>
        <p:spPr>
          <a:xfrm>
            <a:off x="1" y="3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7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68725701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47704"/>
            <a:ext cx="12188825" cy="6626634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9674276"/>
      </p:ext>
    </p:extLst>
  </p:cSld>
  <p:clrMapOvr>
    <a:masterClrMapping/>
  </p:clrMapOvr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20D6B8-07C9-B449-BD4D-21C6DB73C4A2}"/>
              </a:ext>
            </a:extLst>
          </p:cNvPr>
          <p:cNvSpPr/>
          <p:nvPr/>
        </p:nvSpPr>
        <p:spPr>
          <a:xfrm>
            <a:off x="1" y="4"/>
            <a:ext cx="12188825" cy="65516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DEE81E-FC4B-314C-90D0-087E23A9350D}"/>
              </a:ext>
            </a:extLst>
          </p:cNvPr>
          <p:cNvSpPr txBox="1">
            <a:spLocks/>
          </p:cNvSpPr>
          <p:nvPr/>
        </p:nvSpPr>
        <p:spPr>
          <a:xfrm>
            <a:off x="1" y="2389188"/>
            <a:ext cx="12188825" cy="8128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300" b="1" kern="1200" dirty="0" smtClean="0">
                <a:solidFill>
                  <a:schemeClr val="accent5"/>
                </a:solidFill>
                <a:latin typeface="+mj-lt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sz="3299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" y="3257087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8082458"/>
      </p:ext>
    </p:extLst>
  </p:cSld>
  <p:clrMapOvr>
    <a:masterClrMapping/>
  </p:clrMapOvr>
  <p:hf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24DF-270F-4250-8973-98B4D6CD2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4" y="1122363"/>
            <a:ext cx="9141619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6A9C8-EFC9-4BA4-83E1-911490969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4" y="3602037"/>
            <a:ext cx="9141619" cy="1655763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924" indent="0" algn="ctr">
              <a:buNone/>
              <a:defRPr sz="1998"/>
            </a:lvl2pPr>
            <a:lvl3pPr marL="913853" indent="0" algn="ctr">
              <a:buNone/>
              <a:defRPr sz="1798"/>
            </a:lvl3pPr>
            <a:lvl4pPr marL="1370777" indent="0" algn="ctr">
              <a:buNone/>
              <a:defRPr sz="1600"/>
            </a:lvl4pPr>
            <a:lvl5pPr marL="1827703" indent="0" algn="ctr">
              <a:buNone/>
              <a:defRPr sz="1600"/>
            </a:lvl5pPr>
            <a:lvl6pPr marL="2284631" indent="0" algn="ctr">
              <a:buNone/>
              <a:defRPr sz="1600"/>
            </a:lvl6pPr>
            <a:lvl7pPr marL="2741556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63E08-BFCB-4C09-8347-AF82A3E6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801E-1C63-4BAE-B544-95351A77BC72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0605B-FE11-4E32-852E-7F9267E0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5E176-9FD4-4F0D-8AB9-35035090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7F9A-3557-4137-9F61-073DAC1D9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25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573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9722B-F769-BD49-AB39-500DBFBA0D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980" y="5452328"/>
            <a:ext cx="3732940" cy="6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81926"/>
      </p:ext>
    </p:extLst>
  </p:cSld>
  <p:clrMapOvr>
    <a:masterClrMapping/>
  </p:clrMapOvr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2D6E2-D395-1B4B-81F6-65610DC42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9722B-F769-BD49-AB39-500DBFBA0D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980" y="5452328"/>
            <a:ext cx="3732940" cy="6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25746"/>
      </p:ext>
    </p:extLst>
  </p:cSld>
  <p:clrMapOvr>
    <a:masterClrMapping/>
  </p:clrMapOvr>
  <p:hf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9722B-F769-BD49-AB39-500DBFBA0D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980" y="5452328"/>
            <a:ext cx="3732940" cy="6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97047"/>
      </p:ext>
    </p:extLst>
  </p:cSld>
  <p:clrMapOvr>
    <a:masterClrMapping/>
  </p:clrMapOvr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64230"/>
      </p:ext>
    </p:extLst>
  </p:cSld>
  <p:clrMapOvr>
    <a:masterClrMapping/>
  </p:clrMapOvr>
  <p:hf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947682"/>
      </p:ext>
    </p:extLst>
  </p:cSld>
  <p:clrMapOvr>
    <a:masterClrMapping/>
  </p:clrMapOvr>
  <p:hf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2FB0A-7C6D-2145-9B6E-E496583E4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188825" cy="6610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4CDC9F-D069-6C42-BA4E-FA6D7EAD7257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003555"/>
      </p:ext>
    </p:extLst>
  </p:cSld>
  <p:clrMapOvr>
    <a:masterClrMapping/>
  </p:clrMapOvr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3C701A-11C3-8947-B0BA-58394CCDA325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6132064"/>
      </p:ext>
    </p:extLst>
  </p:cSld>
  <p:clrMapOvr>
    <a:masterClrMapping/>
  </p:clrMapOvr>
  <p:hf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47704"/>
            <a:ext cx="12188825" cy="6626634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156406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354314"/>
      </p:ext>
    </p:extLst>
  </p:cSld>
  <p:clrMapOvr>
    <a:masterClrMapping/>
  </p:clrMapOvr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3424661"/>
      </p:ext>
    </p:extLst>
  </p:cSld>
  <p:clrMapOvr>
    <a:masterClrMapping/>
  </p:clrMapOvr>
  <p:hf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8182908"/>
      </p:ext>
    </p:extLst>
  </p:cSld>
  <p:clrMapOvr>
    <a:masterClrMapping/>
  </p:clrMapOvr>
  <p:hf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D2891B-BA7C-4E18-B019-0A645F1E9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0"/>
            <a:ext cx="12188824" cy="86174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E2A5BC-E55F-461F-81F9-E47132E5D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91" y="-25400"/>
            <a:ext cx="11633548" cy="81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1167658"/>
      </p:ext>
    </p:extLst>
  </p:cSld>
  <p:clrMapOvr>
    <a:masterClrMapping/>
  </p:clrMapOvr>
  <p:hf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72867-A5D4-9744-B091-98F677ABF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61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880280"/>
      </p:ext>
    </p:extLst>
  </p:cSld>
  <p:clrMapOvr>
    <a:masterClrMapping/>
  </p:clrMapOvr>
  <p:hf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6763842"/>
      </p:ext>
    </p:extLst>
  </p:cSld>
  <p:clrMapOvr>
    <a:masterClrMapping/>
  </p:clrMapOvr>
  <p:hf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3BDB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7722933"/>
      </p:ext>
    </p:extLst>
  </p:cSld>
  <p:clrMapOvr>
    <a:masterClrMapping/>
  </p:clrMapOvr>
  <p:hf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5290788"/>
      </p:ext>
    </p:extLst>
  </p:cSld>
  <p:clrMapOvr>
    <a:masterClrMapping/>
  </p:clrMapOvr>
  <p:hf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060429951"/>
      </p:ext>
    </p:extLst>
  </p:cSld>
  <p:clrMapOvr>
    <a:masterClrMapping/>
  </p:clrMapOvr>
  <p:hf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427856"/>
      </p:ext>
    </p:extLst>
  </p:cSld>
  <p:clrMapOvr>
    <a:masterClrMapping/>
  </p:clrMapOvr>
  <p:hf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E0CA79-66E2-D945-B5C9-B0AB97A229AC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10545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4960100"/>
      </p:ext>
    </p:extLst>
  </p:cSld>
  <p:clrMapOvr>
    <a:masterClrMapping/>
  </p:clrMapOvr>
  <p:hf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BF0B1B-6980-6D43-AB00-B9812DBFC909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12A35E-CE8F-C94E-AC2A-6F56C774740E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035674"/>
      </p:ext>
    </p:extLst>
  </p:cSld>
  <p:clrMapOvr>
    <a:masterClrMapping/>
  </p:clrMapOvr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9075945"/>
      </p:ext>
    </p:extLst>
  </p:cSld>
  <p:clrMapOvr>
    <a:masterClrMapping/>
  </p:clrMapOvr>
  <p:hf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D7CB3-E95F-F449-87A8-8C17307EC357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35530020"/>
      </p:ext>
    </p:extLst>
  </p:cSld>
  <p:clrMapOvr>
    <a:masterClrMapping/>
  </p:clrMapOvr>
  <p:hf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349" cy="6581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C802C7-AE4C-DC4B-88A4-F60CD9DDF8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089" y="3332660"/>
            <a:ext cx="12255336" cy="3249191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18319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4295610" y="1807958"/>
            <a:ext cx="8787295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E75F4-2BA3-564D-B030-8A9B4F20E8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2" y="4260705"/>
            <a:ext cx="4478952" cy="720049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510EC93-6911-8445-8D97-4249F94D1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7345" y="5523179"/>
            <a:ext cx="7858121" cy="720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44081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 colum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7554D52-FD8F-4EC1-94FE-F895C54D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96976B-7BE1-43E2-ABFC-3594F82F60DF}"/>
              </a:ext>
            </a:extLst>
          </p:cNvPr>
          <p:cNvCxnSpPr/>
          <p:nvPr/>
        </p:nvCxnSpPr>
        <p:spPr>
          <a:xfrm>
            <a:off x="0" y="1039813"/>
            <a:ext cx="1218882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917835"/>
      </p:ext>
    </p:extLst>
  </p:cSld>
  <p:clrMapOvr>
    <a:masterClrMapping/>
  </p:clrMapOvr>
  <p:hf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2188825" cy="6573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1" y="1052353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0017026"/>
      </p:ext>
    </p:extLst>
  </p:cSld>
  <p:clrMapOvr>
    <a:masterClrMapping/>
  </p:clrMapOvr>
  <p:hf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2D6E2-D395-1B4B-81F6-65610DC42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1" y="1052353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2725274"/>
      </p:ext>
    </p:extLst>
  </p:cSld>
  <p:clrMapOvr>
    <a:masterClrMapping/>
  </p:clrMapOvr>
  <p:hf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1" y="1052353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387368"/>
      </p:ext>
    </p:extLst>
  </p:cSld>
  <p:clrMapOvr>
    <a:masterClrMapping/>
  </p:clrMapOvr>
  <p:hf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900971"/>
      </p:ext>
    </p:extLst>
  </p:cSld>
  <p:clrMapOvr>
    <a:masterClrMapping/>
  </p:clrMapOvr>
  <p:hf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59824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72867-A5D4-9744-B091-98F677ABF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61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0640488"/>
      </p:ext>
    </p:extLst>
  </p:cSld>
  <p:clrMapOvr>
    <a:masterClrMapping/>
  </p:clrMapOvr>
  <p:hf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2FB0A-7C6D-2145-9B6E-E496583E4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5400"/>
            <a:ext cx="12188825" cy="6610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4CDC9F-D069-6C42-BA4E-FA6D7EAD7257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105728"/>
      </p:ext>
    </p:extLst>
  </p:cSld>
  <p:clrMapOvr>
    <a:masterClrMapping/>
  </p:clrMapOvr>
  <p:hf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3C701A-11C3-8947-B0BA-58394CCDA325}"/>
              </a:ext>
            </a:extLst>
          </p:cNvPr>
          <p:cNvSpPr/>
          <p:nvPr userDrawn="1"/>
        </p:nvSpPr>
        <p:spPr>
          <a:xfrm>
            <a:off x="1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1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9280041"/>
      </p:ext>
    </p:extLst>
  </p:cSld>
  <p:clrMapOvr>
    <a:masterClrMapping/>
  </p:clrMapOvr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47704"/>
            <a:ext cx="12188825" cy="6626634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1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678806"/>
      </p:ext>
    </p:extLst>
  </p:cSld>
  <p:clrMapOvr>
    <a:masterClrMapping/>
  </p:clrMapOvr>
  <p:hf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549631"/>
      </p:ext>
    </p:extLst>
  </p:cSld>
  <p:clrMapOvr>
    <a:masterClrMapping/>
  </p:clrMapOvr>
  <p:hf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7477320"/>
      </p:ext>
    </p:extLst>
  </p:cSld>
  <p:clrMapOvr>
    <a:masterClrMapping/>
  </p:clrMapOvr>
  <p:hf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72867-A5D4-9744-B091-98F677ABF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61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1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1311466"/>
      </p:ext>
    </p:extLst>
  </p:cSld>
  <p:clrMapOvr>
    <a:masterClrMapping/>
  </p:clrMapOvr>
  <p:hf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1167836"/>
      </p:ext>
    </p:extLst>
  </p:cSld>
  <p:clrMapOvr>
    <a:masterClrMapping/>
  </p:clrMapOvr>
  <p:hf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3BDB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0429524"/>
      </p:ext>
    </p:extLst>
  </p:cSld>
  <p:clrMapOvr>
    <a:masterClrMapping/>
  </p:clrMapOvr>
  <p:hf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 baseline="0"/>
            </a:lvl1pPr>
            <a:lvl2pPr>
              <a:buSzPct val="80000"/>
              <a:buFont typeface="Courier New" pitchFamily="49" charset="0"/>
              <a:buChar char="o"/>
              <a:defRPr lang="en-US" sz="21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1999"/>
            </a:lvl3pPr>
            <a:lvl4pPr>
              <a:buFont typeface="Wingdings" pitchFamily="2" charset="2"/>
              <a:buChar char="§"/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5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/>
            </a:lvl1pPr>
            <a:lvl2pPr>
              <a:buSzPct val="80000"/>
              <a:buFont typeface="Courier New" pitchFamily="49" charset="0"/>
              <a:buChar char="o"/>
              <a:defRPr sz="2199"/>
            </a:lvl2pPr>
            <a:lvl3pPr>
              <a:buFont typeface="Calibri" pitchFamily="34" charset="0"/>
              <a:buChar char="–"/>
              <a:defRPr sz="1999"/>
            </a:lvl3pPr>
            <a:lvl4pPr>
              <a:buFont typeface="Wingdings" pitchFamily="2" charset="2"/>
              <a:buChar char="§"/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6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5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701292"/>
      </p:ext>
    </p:extLst>
  </p:cSld>
  <p:clrMapOvr>
    <a:masterClrMapping/>
  </p:clrMapOvr>
  <p:hf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4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54943664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087643"/>
      </p:ext>
    </p:extLst>
  </p:cSld>
  <p:clrMapOvr>
    <a:masterClrMapping/>
  </p:clrMapOvr>
  <p:hf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76277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59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9901088"/>
      </p:ext>
    </p:extLst>
  </p:cSld>
  <p:clrMapOvr>
    <a:masterClrMapping/>
  </p:clrMapOvr>
  <p:hf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1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E0CA79-66E2-D945-B5C9-B0AB97A229AC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234152"/>
      </p:ext>
    </p:extLst>
  </p:cSld>
  <p:clrMapOvr>
    <a:masterClrMapping/>
  </p:clrMapOvr>
  <p:hf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BF0B1B-6980-6D43-AB00-B9812DBFC909}"/>
              </a:ext>
            </a:extLst>
          </p:cNvPr>
          <p:cNvSpPr/>
          <p:nvPr userDrawn="1"/>
        </p:nvSpPr>
        <p:spPr>
          <a:xfrm>
            <a:off x="1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199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1999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799">
                <a:solidFill>
                  <a:srgbClr val="FFFFFF"/>
                </a:solidFill>
              </a:defRPr>
            </a:lvl4pPr>
            <a:lvl5pPr>
              <a:defRPr sz="1799">
                <a:solidFill>
                  <a:srgbClr val="FFFFFF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5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199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1999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799">
                <a:solidFill>
                  <a:srgbClr val="FFFFFF"/>
                </a:solidFill>
              </a:defRPr>
            </a:lvl4pPr>
            <a:lvl5pPr>
              <a:defRPr sz="1799">
                <a:solidFill>
                  <a:srgbClr val="FFFFFF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6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5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12A35E-CE8F-C94E-AC2A-6F56C774740E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321956"/>
      </p:ext>
    </p:extLst>
  </p:cSld>
  <p:clrMapOvr>
    <a:masterClrMapping/>
  </p:clrMapOvr>
  <p:hf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1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6120906"/>
      </p:ext>
    </p:extLst>
  </p:cSld>
  <p:clrMapOvr>
    <a:masterClrMapping/>
  </p:clrMapOvr>
  <p:hf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D7CB3-E95F-F449-87A8-8C17307EC357}"/>
              </a:ext>
            </a:extLst>
          </p:cNvPr>
          <p:cNvSpPr/>
          <p:nvPr userDrawn="1"/>
        </p:nvSpPr>
        <p:spPr>
          <a:xfrm>
            <a:off x="1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4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12759455"/>
      </p:ext>
    </p:extLst>
  </p:cSld>
  <p:clrMapOvr>
    <a:masterClrMapping/>
  </p:clrMapOvr>
  <p:hf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>
  <p:cSld name="2 column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2" y="1027116"/>
            <a:ext cx="12188825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377" tIns="45676" rIns="91377" bIns="4567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8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855332"/>
            <a:ext cx="55048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6926" marR="0" lvl="0" indent="-36808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8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3852" marR="0" lvl="1" indent="-340156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1998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0778" marR="0" lvl="2" indent="-35538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7703" marR="0" lvl="3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4628" marR="0" lvl="4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1554" marR="0" lvl="5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8480" marR="0" lvl="6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5406" marR="0" lvl="7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2332" marR="0" lvl="8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59719" y="1855332"/>
            <a:ext cx="56642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6926" marR="0" lvl="0" indent="-36808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8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3852" marR="0" lvl="1" indent="-340156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1998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0778" marR="0" lvl="2" indent="-35538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7703" marR="0" lvl="3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4628" marR="0" lvl="4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1554" marR="0" lvl="5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8480" marR="0" lvl="6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5406" marR="0" lvl="7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2332" marR="0" lvl="8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99897" y="1174523"/>
            <a:ext cx="54949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462" marR="0" lvl="0" indent="-22846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8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3852" marR="0" lvl="1" indent="-38077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0778" marR="0" lvl="2" indent="-36808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7703" marR="0" lvl="3" indent="-35538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4628" marR="0" lvl="4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1554" marR="0" lvl="5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8480" marR="0" lvl="6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5406" marR="0" lvl="7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2332" marR="0" lvl="8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59719" y="1174523"/>
            <a:ext cx="56642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462" marR="0" lvl="0" indent="-22846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8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3852" marR="0" lvl="1" indent="-38077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0778" marR="0" lvl="2" indent="-36808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7703" marR="0" lvl="3" indent="-35538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4628" marR="0" lvl="4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1554" marR="0" lvl="5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8480" marR="0" lvl="6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5406" marR="0" lvl="7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2332" marR="0" lvl="8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602" y="140611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8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74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tree, mountain&#10;&#10;Description automatically generated">
            <a:extLst>
              <a:ext uri="{FF2B5EF4-FFF2-40B4-BE49-F238E27FC236}">
                <a16:creationId xmlns:a16="http://schemas.microsoft.com/office/drawing/2014/main" id="{CA1FD2A0-5927-4336-B60C-D41311615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43703" r="90" b="49681"/>
          <a:stretch/>
        </p:blipFill>
        <p:spPr>
          <a:xfrm>
            <a:off x="0" y="-1278"/>
            <a:ext cx="12188805" cy="127576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444" y="1828802"/>
            <a:ext cx="10823932" cy="4500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3" y="338407"/>
            <a:ext cx="5496003" cy="936084"/>
          </a:xfrm>
          <a:noFill/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Simple Slide</a:t>
            </a:r>
          </a:p>
        </p:txBody>
      </p:sp>
    </p:spTree>
    <p:extLst>
      <p:ext uri="{BB962C8B-B14F-4D97-AF65-F5344CB8AC3E}">
        <p14:creationId xmlns:p14="http://schemas.microsoft.com/office/powerpoint/2010/main" val="41656972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477259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white">
  <p:cSld name="1 column - whi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1" y="1027113"/>
            <a:ext cx="12188825" cy="555160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385" tIns="45676" rIns="91385" bIns="4567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615950" y="214888"/>
            <a:ext cx="10969543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15951" y="1488935"/>
            <a:ext cx="11094710" cy="47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219" marR="0" lvl="0" indent="-473837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•"/>
              <a:defRPr sz="2665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1218438" marR="0" lvl="1" indent="-456915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–"/>
              <a:defRPr sz="23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827657" marR="0" lvl="2" indent="-448452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700"/>
              <a:buFont typeface="Arial"/>
              <a:buChar char="•"/>
              <a:defRPr sz="2265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2436876" marR="0" lvl="3" indent="-431530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500"/>
              <a:buFont typeface="Arial"/>
              <a:buChar char="–"/>
              <a:defRPr sz="19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3046096" marR="0" lvl="4" indent="-423069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400"/>
              <a:buFont typeface="Arial"/>
              <a:buChar char="»"/>
              <a:defRPr sz="1865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3655315" marR="0" lvl="5" indent="-43153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4264533" marR="0" lvl="6" indent="-43153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4873752" marR="0" lvl="7" indent="-43153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5482972" marR="0" lvl="8" indent="-43153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14438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89909" y="0"/>
            <a:ext cx="799891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58878" y="6477000"/>
            <a:ext cx="377587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05" y="225780"/>
            <a:ext cx="9141619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998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2702" y="1714502"/>
            <a:ext cx="10665222" cy="4572001"/>
          </a:xfrm>
          <a:prstGeom prst="rect">
            <a:avLst/>
          </a:prstGeom>
        </p:spPr>
        <p:txBody>
          <a:bodyPr/>
          <a:lstStyle>
            <a:lvl1pPr>
              <a:defRPr sz="233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402" indent="-228467">
              <a:buFont typeface="Wingdings" panose="05000000000000000000" pitchFamily="2" charset="2"/>
              <a:buChar char="§"/>
              <a:defRPr sz="1998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337" indent="-228467">
              <a:buFont typeface="Wingdings" panose="05000000000000000000" pitchFamily="2" charset="2"/>
              <a:buChar char="ü"/>
              <a:defRPr sz="1666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207" indent="-228467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7185" y="6495963"/>
            <a:ext cx="2589331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170" y="6477002"/>
            <a:ext cx="10003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3BDB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5702154"/>
      </p:ext>
    </p:extLst>
  </p:cSld>
  <p:clrMapOvr>
    <a:masterClrMapping/>
  </p:clrMapOvr>
  <p:hf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92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riding, nature, wave&#10;&#10;Description automatically generated">
            <a:extLst>
              <a:ext uri="{FF2B5EF4-FFF2-40B4-BE49-F238E27FC236}">
                <a16:creationId xmlns:a16="http://schemas.microsoft.com/office/drawing/2014/main" id="{AD42B85E-061C-0940-9939-30690088C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15" y="-1"/>
            <a:ext cx="12188840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A861CB-B8FA-E77C-3567-F87B2F27F8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2" t="21995" r="12602" b="-1388"/>
          <a:stretch/>
        </p:blipFill>
        <p:spPr>
          <a:xfrm flipH="1" flipV="1">
            <a:off x="-7" y="1740878"/>
            <a:ext cx="12188826" cy="5117123"/>
          </a:xfrm>
          <a:prstGeom prst="rect">
            <a:avLst/>
          </a:prstGeom>
        </p:spPr>
      </p:pic>
      <p:pic>
        <p:nvPicPr>
          <p:cNvPr id="4" name="Picture 3" descr="A picture containing logo, text, screenshot, graphics&#10;&#10;Description automatically generated">
            <a:extLst>
              <a:ext uri="{FF2B5EF4-FFF2-40B4-BE49-F238E27FC236}">
                <a16:creationId xmlns:a16="http://schemas.microsoft.com/office/drawing/2014/main" id="{1A713CFA-10C3-1D12-2F6D-515F7DBBDA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41" t="26243" r="19017" b="37641"/>
          <a:stretch/>
        </p:blipFill>
        <p:spPr>
          <a:xfrm>
            <a:off x="4999323" y="4872038"/>
            <a:ext cx="7189495" cy="198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671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7E68C-E19E-1B18-5F06-3A4D0AD2BF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374" r="21531"/>
          <a:stretch/>
        </p:blipFill>
        <p:spPr>
          <a:xfrm>
            <a:off x="11207274" y="5961421"/>
            <a:ext cx="624091" cy="611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77034-0760-7889-7CB5-D33A5EB55A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"/>
            <a:ext cx="389168" cy="671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85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815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7E68C-E19E-1B18-5F06-3A4D0AD2BF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374" r="21531"/>
          <a:stretch/>
        </p:blipFill>
        <p:spPr>
          <a:xfrm>
            <a:off x="11207274" y="5961421"/>
            <a:ext cx="624091" cy="611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77034-0760-7889-7CB5-D33A5EB55A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"/>
            <a:ext cx="389168" cy="6719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DA9F9C-9A6C-4659-D8CC-004C09E16656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391782" y="412750"/>
            <a:ext cx="10339870" cy="10604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43FE18-537C-4812-2EF0-A7A173A3FC2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401827" y="1762125"/>
            <a:ext cx="10512862" cy="4608513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/>
              <a:t>Text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452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94932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73606872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8235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349" cy="4284616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18319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C67FA448-6E9A-E24F-8872-FCFB4645F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28" y="4437824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0" i="0">
                <a:solidFill>
                  <a:srgbClr val="282B2E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8A0B0AB-22C3-0043-8887-E0DA377AF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366" y="5293863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12F1F02-F511-8D4F-8444-24AA382BE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281" y="5741678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 b="0" i="0">
                <a:solidFill>
                  <a:srgbClr val="282B2E"/>
                </a:solidFill>
                <a:latin typeface="Franklin Gothic Book" panose="020B0503020102020204" pitchFamily="34" charset="0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3970620" y="2127612"/>
            <a:ext cx="8787295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840471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E0CA79-66E2-D945-B5C9-B0AB97A229AC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488878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BF0B1B-6980-6D43-AB00-B9812DBFC909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12A35E-CE8F-C94E-AC2A-6F56C774740E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11753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253646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D7CB3-E95F-F449-87A8-8C17307EC357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4704014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>
  <p:cSld name="2 column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1" y="1027116"/>
            <a:ext cx="12188825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855332"/>
            <a:ext cx="55048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3" marR="0" lvl="0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1999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59719" y="1855332"/>
            <a:ext cx="56642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3" marR="0" lvl="0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1999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99896" y="1174523"/>
            <a:ext cx="54949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531" marR="0" lvl="0" indent="-228531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59719" y="1174523"/>
            <a:ext cx="56642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531" marR="0" lvl="0" indent="-228531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601" y="140611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738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tree, mountain&#10;&#10;Description automatically generated">
            <a:extLst>
              <a:ext uri="{FF2B5EF4-FFF2-40B4-BE49-F238E27FC236}">
                <a16:creationId xmlns:a16="http://schemas.microsoft.com/office/drawing/2014/main" id="{CA1FD2A0-5927-4336-B60C-D41311615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43703" r="90" b="49681"/>
          <a:stretch/>
        </p:blipFill>
        <p:spPr>
          <a:xfrm>
            <a:off x="0" y="-1278"/>
            <a:ext cx="12188805" cy="127576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443" y="1828802"/>
            <a:ext cx="10823932" cy="4500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2" y="338407"/>
            <a:ext cx="5496003" cy="936084"/>
          </a:xfrm>
          <a:noFill/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Simple Slide</a:t>
            </a:r>
          </a:p>
        </p:txBody>
      </p:sp>
    </p:spTree>
    <p:extLst>
      <p:ext uri="{BB962C8B-B14F-4D97-AF65-F5344CB8AC3E}">
        <p14:creationId xmlns:p14="http://schemas.microsoft.com/office/powerpoint/2010/main" val="1514682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44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white">
  <p:cSld name="1 column - whi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0" y="1027113"/>
            <a:ext cx="12188825" cy="555160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9" tIns="45688" rIns="91409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615950" y="214888"/>
            <a:ext cx="10969543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15951" y="1488935"/>
            <a:ext cx="11094710" cy="47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402" marR="0" lvl="0" indent="-473979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1218804" marR="0" lvl="1" indent="-457052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828205" marR="0" lvl="2" indent="-448587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700"/>
              <a:buFont typeface="Arial"/>
              <a:buChar char="•"/>
              <a:defRPr sz="2266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2437607" marR="0" lvl="3" indent="-431659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5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3047010" marR="0" lvl="4" indent="-42319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400"/>
              <a:buFont typeface="Arial"/>
              <a:buChar char="»"/>
              <a:defRPr sz="1866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3656412" marR="0" lvl="5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4265813" marR="0" lvl="6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4875215" marR="0" lvl="7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5484617" marR="0" lvl="8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713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89909" y="0"/>
            <a:ext cx="799891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58877" y="6477000"/>
            <a:ext cx="377587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05" y="225778"/>
            <a:ext cx="9141619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999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2702" y="1714500"/>
            <a:ext cx="10665222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608" indent="-228536">
              <a:buFont typeface="Wingdings" panose="05000000000000000000" pitchFamily="2" charset="2"/>
              <a:buChar char="§"/>
              <a:defRPr sz="19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80" indent="-228536">
              <a:buFont typeface="Wingdings" panose="05000000000000000000" pitchFamily="2" charset="2"/>
              <a:buChar char="ü"/>
              <a:defRPr sz="1666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824" indent="-228536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7184" y="6495963"/>
            <a:ext cx="2589331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170" y="6477000"/>
            <a:ext cx="10003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7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647781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441" y="2"/>
            <a:ext cx="10969943" cy="933781"/>
          </a:xfrm>
          <a:prstGeom prst="rect">
            <a:avLst/>
          </a:prstGeom>
          <a:solidFill>
            <a:srgbClr val="54C1D4"/>
          </a:solidFill>
        </p:spPr>
        <p:txBody>
          <a:bodyPr lIns="457200" tIns="274320" rIns="457200" bIns="274320" anchor="ctr" anchorCtr="0"/>
          <a:lstStyle>
            <a:lvl1pPr>
              <a:defRPr sz="3486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441" y="1577340"/>
            <a:ext cx="10969943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 sz="2910" b="0" i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C6F7879-1C36-4097-A389-FD80A4823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6885" y="6571128"/>
            <a:ext cx="415791" cy="25353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00D414F6-50DE-7C4D-9647-F708F2004F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09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FC26-F8E1-4A5C-A8F7-3AB289BE7F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569" y="495101"/>
            <a:ext cx="10747750" cy="575711"/>
          </a:xfrm>
        </p:spPr>
        <p:txBody>
          <a:bodyPr anchor="b" anchorCtr="0">
            <a:noAutofit/>
          </a:bodyPr>
          <a:lstStyle>
            <a:lvl1pPr>
              <a:defRPr sz="3599" b="1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3928DBC-6F12-47AC-9FCD-EBF94FA5731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7982" y="1564105"/>
            <a:ext cx="5134143" cy="445488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7C99D5E3-403F-4238-82D7-897DCCEE725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16703" y="1546225"/>
            <a:ext cx="5370617" cy="447276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AC8CAC2-9B24-48DF-9287-EBF32F891B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7982" y="6356351"/>
            <a:ext cx="10512862" cy="365125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American Made Challenge   |   Inclusive Energy Innovation Prize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DB628-6F7B-42B1-9885-1A4831306C9D}"/>
              </a:ext>
            </a:extLst>
          </p:cNvPr>
          <p:cNvSpPr/>
          <p:nvPr userDrawn="1"/>
        </p:nvSpPr>
        <p:spPr>
          <a:xfrm>
            <a:off x="0" y="6415802"/>
            <a:ext cx="619465" cy="246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18DD4-8C5A-419F-BA74-10455675BA34}"/>
              </a:ext>
            </a:extLst>
          </p:cNvPr>
          <p:cNvSpPr txBox="1"/>
          <p:nvPr userDrawn="1"/>
        </p:nvSpPr>
        <p:spPr>
          <a:xfrm>
            <a:off x="0" y="6415802"/>
            <a:ext cx="543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74B1E74-6534-4BBF-ADCE-F475DB71B094}" type="slidenum">
              <a:rPr lang="en-US" sz="1000" smtClean="0">
                <a:solidFill>
                  <a:schemeClr val="tx1"/>
                </a:solidFill>
              </a:rPr>
              <a:pPr algn="r"/>
              <a:t>‹#›</a:t>
            </a:fld>
            <a:endParaRPr 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56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5B1B79-C85A-4D9B-8B39-BF22BD1A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FF42-D523-48EA-920E-DEDF3E6F9B79}" type="datetimeFigureOut">
              <a:rPr lang="en-US" smtClean="0"/>
              <a:t>9/20/24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F878B-9A58-49E5-B771-8CFCF3D2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85BDC-A191-4912-B4F4-F9BC860EB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45F5-61E4-4757-8750-E1B37D96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48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0" y="1"/>
            <a:ext cx="7913063" cy="1209524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442" y="1499810"/>
            <a:ext cx="10823931" cy="48290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46606" y="6454019"/>
            <a:ext cx="3038571" cy="25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"/>
              <a:t>NREL</a:t>
            </a:r>
            <a:r>
              <a:rPr lang="en-US" sz="1066" baseline="0"/>
              <a:t>    </a:t>
            </a:r>
            <a:r>
              <a:rPr lang="en-US" sz="1066"/>
              <a:t>|    </a:t>
            </a:r>
            <a:fld id="{BFD71CF8-5198-8441-A7C0-DC22FD64CBE4}" type="slidenum">
              <a:rPr lang="en-US" sz="1066"/>
              <a:pPr marL="0" marR="0" indent="0" algn="r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66"/>
          </a:p>
        </p:txBody>
      </p:sp>
    </p:spTree>
    <p:extLst>
      <p:ext uri="{BB962C8B-B14F-4D97-AF65-F5344CB8AC3E}">
        <p14:creationId xmlns:p14="http://schemas.microsoft.com/office/powerpoint/2010/main" val="28760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89B688-A331-0A44-B0D4-A57D15D40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126" y="-83126"/>
            <a:ext cx="12271952" cy="6657548"/>
          </a:xfrm>
          <a:prstGeom prst="rect">
            <a:avLst/>
          </a:prstGeom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4D81D549-3384-8D4B-9857-E72EB234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22644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3512348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1"/>
            <a:ext cx="12188825" cy="6616205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B3058B-7BCD-574C-8ACA-5EBC8DAA78DD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361878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CE2900-812B-2B47-B5A3-D9C4E9D8D6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126" y="-25400"/>
            <a:ext cx="12271952" cy="6604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4DBA63-8643-C542-81F2-69B1103E5024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419355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46BF1-62C7-ED41-AE8D-7C8C82824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861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A2E2BE-9FC9-884C-8D36-A9766014C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780310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27A2A2-B945-014D-BBDD-0F8A621D0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6" cy="861740"/>
          </a:xfrm>
          <a:solidFill>
            <a:srgbClr val="022543"/>
          </a:solidFill>
        </p:spPr>
        <p:txBody>
          <a:bodyPr lIns="4572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687710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D7D9FB-64B8-F548-B765-FD1AA0826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86174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12609-5FC7-D841-9B09-459E201D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-25401"/>
            <a:ext cx="11630025" cy="8871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99805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573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782766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5405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566952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293690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92179713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568153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1EC48B-E874-704D-A024-00AA53891D8E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D94189-733C-0441-862D-5CFC1FAA57AD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679663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27070-6A8D-4144-98AF-6902C6EB8B88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1F6E90-8C4A-204A-A55B-EC90C4C2CCBE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065015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AC2EB4-A873-8D4E-990B-96354620A25C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515497214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89909" y="0"/>
            <a:ext cx="799891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58877" y="6477000"/>
            <a:ext cx="377587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05" y="225778"/>
            <a:ext cx="9141619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999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2702" y="1714500"/>
            <a:ext cx="10665222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608" indent="-228536">
              <a:buFont typeface="Wingdings" panose="05000000000000000000" pitchFamily="2" charset="2"/>
              <a:buChar char="§"/>
              <a:defRPr sz="19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80" indent="-228536">
              <a:buFont typeface="Wingdings" panose="05000000000000000000" pitchFamily="2" charset="2"/>
              <a:buChar char="ü"/>
              <a:defRPr sz="1666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824" indent="-228536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7184" y="6495963"/>
            <a:ext cx="2589331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170" y="6477000"/>
            <a:ext cx="10003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89DBD2-2C85-6647-A8F0-F56FD855C0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571591"/>
          </a:xfrm>
          <a:prstGeom prst="rect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CFB419B2-50FD-9349-96D0-7ED5C2324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93476"/>
            <a:ext cx="12188824" cy="764562"/>
          </a:xfrm>
          <a:solidFill>
            <a:srgbClr val="00678E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055980" y="104219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091994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599397"/>
          </a:xfrm>
          <a:prstGeom prst="rect">
            <a:avLst/>
          </a:prstGeom>
          <a:gradFill flip="none" rotWithShape="1">
            <a:gsLst>
              <a:gs pos="49000">
                <a:srgbClr val="00678E"/>
              </a:gs>
              <a:gs pos="100000">
                <a:srgbClr val="054059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B46C91-7545-9140-A2E1-19EFD2659463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03689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2D6E2-D395-1B4B-81F6-65610DC42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1880166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599397"/>
          </a:xfrm>
          <a:prstGeom prst="rect">
            <a:avLst/>
          </a:prstGeom>
          <a:gradFill flip="none" rotWithShape="1">
            <a:gsLst>
              <a:gs pos="49000">
                <a:srgbClr val="00678E"/>
              </a:gs>
              <a:gs pos="100000">
                <a:srgbClr val="054059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F221CA-15EC-AA4B-B9B9-8C200269B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875"/>
            <a:ext cx="12188825" cy="861741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AB06EA-44DA-AB40-BEA6-19D528D78C5C}"/>
              </a:ext>
            </a:extLst>
          </p:cNvPr>
          <p:cNvSpPr/>
          <p:nvPr userDrawn="1"/>
        </p:nvSpPr>
        <p:spPr>
          <a:xfrm rot="10800000">
            <a:off x="-1" y="-17230"/>
            <a:ext cx="11441152" cy="858644"/>
          </a:xfrm>
          <a:prstGeom prst="rect">
            <a:avLst/>
          </a:prstGeom>
          <a:gradFill>
            <a:gsLst>
              <a:gs pos="0">
                <a:schemeClr val="tx1">
                  <a:alpha val="44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C9523-3376-3747-8E12-EFBF715E8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-25400"/>
            <a:ext cx="11630025" cy="8752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1390445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0B7D05-C3FD-824F-ACC1-06B0F19D8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861741"/>
          </a:xfrm>
          <a:prstGeom prst="rect">
            <a:avLst/>
          </a:prstGeom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239AB2-0B4A-804A-BF6C-3A3F83A0050D}"/>
              </a:ext>
            </a:extLst>
          </p:cNvPr>
          <p:cNvSpPr/>
          <p:nvPr userDrawn="1"/>
        </p:nvSpPr>
        <p:spPr>
          <a:xfrm rot="10800000">
            <a:off x="-1" y="-5355"/>
            <a:ext cx="11441152" cy="858644"/>
          </a:xfrm>
          <a:prstGeom prst="rect">
            <a:avLst/>
          </a:prstGeom>
          <a:gradFill>
            <a:gsLst>
              <a:gs pos="0">
                <a:schemeClr val="tx1">
                  <a:alpha val="44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439C78-72FF-3142-A9B0-D4774D2BC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094"/>
            <a:ext cx="11630025" cy="85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553365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8E9D2-978F-F948-98F4-81AD22B77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94"/>
            <a:ext cx="12188824" cy="861741"/>
          </a:xfrm>
          <a:solidFill>
            <a:srgbClr val="00678E"/>
          </a:solidFill>
        </p:spPr>
        <p:txBody>
          <a:bodyPr lIns="4572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686276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78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3709366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8853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49498555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2577882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896530-3584-3D49-A4D0-33A12BB75FE1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678E"/>
              </a:gs>
              <a:gs pos="100000">
                <a:srgbClr val="054059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DDEF36-814A-A84D-888F-90E2E3CBA9F3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674969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3540900-7A3C-E14C-9AF7-AEDAA5FB6305}"/>
              </a:ext>
            </a:extLst>
          </p:cNvPr>
          <p:cNvSpPr/>
          <p:nvPr userDrawn="1"/>
        </p:nvSpPr>
        <p:spPr>
          <a:xfrm>
            <a:off x="0" y="-25400"/>
            <a:ext cx="12188825" cy="65882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1CE0A7-D2EB-0248-8CFA-27363BE639E7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495225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F7D5C5-4262-BA4F-AF63-814AD9090BEE}"/>
              </a:ext>
            </a:extLst>
          </p:cNvPr>
          <p:cNvSpPr/>
          <p:nvPr userDrawn="1"/>
        </p:nvSpPr>
        <p:spPr>
          <a:xfrm>
            <a:off x="0" y="-25401"/>
            <a:ext cx="12188825" cy="6616205"/>
          </a:xfrm>
          <a:prstGeom prst="rect">
            <a:avLst/>
          </a:prstGeom>
          <a:gradFill flip="none" rotWithShape="1">
            <a:gsLst>
              <a:gs pos="49000">
                <a:srgbClr val="00678E"/>
              </a:gs>
              <a:gs pos="100000">
                <a:srgbClr val="054059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19263432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5620511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tree, mountain&#10;&#10;Description automatically generated">
            <a:extLst>
              <a:ext uri="{FF2B5EF4-FFF2-40B4-BE49-F238E27FC236}">
                <a16:creationId xmlns:a16="http://schemas.microsoft.com/office/drawing/2014/main" id="{CA1FD2A0-5927-4336-B60C-D41311615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9" b="48327"/>
          <a:stretch/>
        </p:blipFill>
        <p:spPr>
          <a:xfrm>
            <a:off x="20" y="0"/>
            <a:ext cx="12188805" cy="173218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443" y="1828802"/>
            <a:ext cx="10823932" cy="4500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2" y="338407"/>
            <a:ext cx="5496003" cy="936084"/>
          </a:xfrm>
          <a:noFill/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Simple Slide</a:t>
            </a:r>
          </a:p>
        </p:txBody>
      </p:sp>
    </p:spTree>
    <p:extLst>
      <p:ext uri="{BB962C8B-B14F-4D97-AF65-F5344CB8AC3E}">
        <p14:creationId xmlns:p14="http://schemas.microsoft.com/office/powerpoint/2010/main" val="12239450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idx="1"/>
          </p:nvPr>
        </p:nvSpPr>
        <p:spPr bwMode="auto">
          <a:xfrm>
            <a:off x="609441" y="1203325"/>
            <a:ext cx="10969943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399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</a:lstStyle>
          <a:p>
            <a:pPr marL="342797" marR="0" lvl="0" indent="-342797" algn="l" defTabSz="4570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599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Franklin Gothic Medium"/>
                <a:cs typeface="Arial"/>
              </a:rPr>
              <a:t>Click to edit Master text styles</a:t>
            </a:r>
          </a:p>
          <a:p>
            <a:pPr marL="742727" marR="0" lvl="1" indent="-285664" algn="l" defTabSz="4570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rPr>
              <a:t>Second level</a:t>
            </a:r>
          </a:p>
          <a:p>
            <a:pPr marL="1142657" marR="0" lvl="2" indent="-228531" algn="l" defTabSz="4570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rPr>
              <a:t>Third level</a:t>
            </a:r>
          </a:p>
          <a:p>
            <a:pPr marL="1599720" marR="0" lvl="3" indent="-228531" algn="l" defTabSz="4570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999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rPr>
              <a:t>Fourth level</a:t>
            </a:r>
          </a:p>
          <a:p>
            <a:pPr marL="2056783" marR="0" lvl="4" indent="-228531" algn="l" defTabSz="4570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»"/>
              <a:tabLst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51259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6" name="Picture 14" descr="EERE identifier_vert_2017_top bleed_B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18319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3412568"/>
            <a:ext cx="12188825" cy="345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38928" y="1544720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366" y="2400759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281" y="2848574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303383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1269922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2944639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858212728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8171482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7419872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6735301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6491929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268403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88825" cy="65516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389188"/>
            <a:ext cx="12188825" cy="8128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300" b="1" kern="1200" dirty="0" smtClean="0">
                <a:solidFill>
                  <a:schemeClr val="accent5"/>
                </a:solidFill>
                <a:latin typeface="+mj-lt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9810531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D8E61AA0-E020-4E33-A886-936F9751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BA928BB-DBE8-4DFF-8835-78229165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0" y="1201738"/>
            <a:ext cx="8423275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EERE identifier_vert_2017_top bleed_BC.jpg">
            <a:extLst>
              <a:ext uri="{FF2B5EF4-FFF2-40B4-BE49-F238E27FC236}">
                <a16:creationId xmlns:a16="http://schemas.microsoft.com/office/drawing/2014/main" id="{603DDF2A-DC25-4BD9-A836-E8A098051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86055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635AE0A-FD1F-4F5E-AB27-EB8AC09C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F9BAD70F-E894-4E6E-8F59-05C73C9E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270D679-A901-4D72-A907-E9558A7F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30270F52-56F6-47D5-9BAA-7FD9554C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7C2E4D7C-12F8-4C24-949B-68D7C990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79E82517-CDDE-499D-9139-74455752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ABF3E7AF-2253-4433-9E05-51E1DDEF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5E71D81D-FEF5-4F8E-B9C0-E70A2BE3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6B7148E0-5EA2-4432-B7B7-FEDECCF91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913" y="723900"/>
            <a:ext cx="368141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057400" y="3178824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2057838" y="4058390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2063753" y="4566250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629006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11D636C-BE87-4185-802E-31893A65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738722E-D9A4-4A65-8DAE-D8891625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0" y="1201738"/>
            <a:ext cx="7085013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EERE identifier_vert_2017_top bleed_BC.jpg">
            <a:extLst>
              <a:ext uri="{FF2B5EF4-FFF2-40B4-BE49-F238E27FC236}">
                <a16:creationId xmlns:a16="http://schemas.microsoft.com/office/drawing/2014/main" id="{C6C2A059-0609-41AB-8F92-452BD7B6A5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6" b="-4311"/>
          <a:stretch>
            <a:fillRect/>
          </a:stretch>
        </p:blipFill>
        <p:spPr bwMode="auto">
          <a:xfrm>
            <a:off x="776288" y="-11113"/>
            <a:ext cx="2276475" cy="157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3A074C3-73BA-4F16-90B3-33B4B08C8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E8707DDE-C2E1-4F94-8794-C21A7FE0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29F02A27-7996-4E1C-B979-A780FF20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DF912079-B784-4A6C-8417-D62D7F54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D829D4C-0B96-4001-AF0F-77930521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45AB63E0-4A0E-468A-A0B0-98DF17E4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7B9ED432-7420-4BB2-BF66-2E6C06AC1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BC8E4ACE-9C56-4804-BB5C-6E4782BD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88D801B4-7568-46BC-A83E-4DC1735E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325" y="1852613"/>
            <a:ext cx="6735763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975422" y="4098434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981337" y="4606294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3586534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0C4ED4-E841-4E85-B2DC-17C36428642D}"/>
              </a:ext>
            </a:extLst>
          </p:cNvPr>
          <p:cNvSpPr/>
          <p:nvPr/>
        </p:nvSpPr>
        <p:spPr>
          <a:xfrm>
            <a:off x="0" y="1027113"/>
            <a:ext cx="12188825" cy="5551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099813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219E3-9E86-44DB-A7DF-FF186D66A887}"/>
              </a:ext>
            </a:extLst>
          </p:cNvPr>
          <p:cNvSpPr/>
          <p:nvPr/>
        </p:nvSpPr>
        <p:spPr>
          <a:xfrm>
            <a:off x="0" y="1027113"/>
            <a:ext cx="12188825" cy="5551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2236332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2236332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626732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626732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599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2241420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7554D52-FD8F-4EC1-94FE-F895C54D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96976B-7BE1-43E2-ABFC-3594F82F60DF}"/>
              </a:ext>
            </a:extLst>
          </p:cNvPr>
          <p:cNvCxnSpPr/>
          <p:nvPr/>
        </p:nvCxnSpPr>
        <p:spPr>
          <a:xfrm>
            <a:off x="0" y="1039813"/>
            <a:ext cx="1218882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2425209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E9528F-1A58-4645-9D2A-50869E5AAD7D}"/>
              </a:ext>
            </a:extLst>
          </p:cNvPr>
          <p:cNvSpPr/>
          <p:nvPr/>
        </p:nvSpPr>
        <p:spPr>
          <a:xfrm>
            <a:off x="0" y="0"/>
            <a:ext cx="12188825" cy="657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1295400" y="1155700"/>
            <a:ext cx="9563100" cy="477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1125794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8DD8E0E-4B19-4293-82C1-F78D60D6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1295400" y="1066800"/>
            <a:ext cx="9791700" cy="4813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30267965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48498-6988-4047-A06C-AA01F878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366954D-DF0F-45A6-ADCF-0D5591A2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-46038" y="-71438"/>
            <a:ext cx="9726613" cy="666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C8EE724-B837-4AF9-9BB1-F6AC68FE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C2585E9B-58BE-4483-BB3C-066EB07D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3C2300CB-5D61-4C3F-BE11-97CC586B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785FE27F-B8CF-4D07-8D8F-2FAC178F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C45E4BAF-9EC7-4A5D-841D-B50285C9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8ABEABDF-7818-4954-9C95-95AC7D2B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530E30BF-2022-4EA9-92D7-B42A03A9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A986DB0-91FF-4516-B3FF-AEA4A032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057401" y="2835924"/>
            <a:ext cx="9004300" cy="1659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036087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Template">
  <p:cSld name="General Templat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406295" y="1371601"/>
            <a:ext cx="1117309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4648" lvl="0" indent="-410443" algn="l">
              <a:spcBef>
                <a:spcPts val="640"/>
              </a:spcBef>
              <a:spcAft>
                <a:spcPts val="0"/>
              </a:spcAft>
              <a:buClr>
                <a:srgbClr val="50565C"/>
              </a:buClr>
              <a:buSzPts val="3527"/>
              <a:buChar char="•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29295" lvl="1" indent="-385046" algn="l">
              <a:spcBef>
                <a:spcPts val="560"/>
              </a:spcBef>
              <a:spcAft>
                <a:spcPts val="0"/>
              </a:spcAft>
              <a:buClr>
                <a:srgbClr val="50565C"/>
              </a:buClr>
              <a:buSzPts val="3086"/>
              <a:buChar char="–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43943" lvl="2" indent="-359706" algn="l">
              <a:spcBef>
                <a:spcPts val="480"/>
              </a:spcBef>
              <a:spcAft>
                <a:spcPts val="0"/>
              </a:spcAft>
              <a:buClr>
                <a:srgbClr val="50565C"/>
              </a:buClr>
              <a:buSzPts val="2646"/>
              <a:buChar char="•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8589" lvl="3" indent="-334309" algn="l">
              <a:spcBef>
                <a:spcPts val="400"/>
              </a:spcBef>
              <a:spcAft>
                <a:spcPts val="0"/>
              </a:spcAft>
              <a:buClr>
                <a:srgbClr val="50565C"/>
              </a:buClr>
              <a:buSzPts val="2205"/>
              <a:buChar char="–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73237" lvl="4" indent="-334309" algn="l">
              <a:spcBef>
                <a:spcPts val="400"/>
              </a:spcBef>
              <a:spcAft>
                <a:spcPts val="0"/>
              </a:spcAft>
              <a:buClr>
                <a:srgbClr val="50565C"/>
              </a:buClr>
              <a:buSzPts val="2205"/>
              <a:buChar char="»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87884" lvl="5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902532" lvl="6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317180" lvl="7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731827" lvl="8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1357706" y="6522355"/>
            <a:ext cx="623950" cy="24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542164" y="152400"/>
            <a:ext cx="834194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5C"/>
              </a:buClr>
              <a:buSzPts val="3527"/>
              <a:buFont typeface="Calibri"/>
              <a:buNone/>
              <a:defRPr sz="3199" b="1" i="0" cap="none"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2"/>
          </p:nvPr>
        </p:nvSpPr>
        <p:spPr>
          <a:xfrm>
            <a:off x="609442" y="6522357"/>
            <a:ext cx="4545416" cy="163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14648" lvl="0" indent="-207324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92"/>
              <a:buNone/>
              <a:defRPr sz="90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29295" lvl="1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–"/>
              <a:defRPr/>
            </a:lvl2pPr>
            <a:lvl3pPr marL="1243943" lvl="2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•"/>
              <a:defRPr/>
            </a:lvl3pPr>
            <a:lvl4pPr marL="1658589" lvl="3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–"/>
              <a:defRPr/>
            </a:lvl4pPr>
            <a:lvl5pPr marL="2073237" lvl="4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»"/>
              <a:defRPr/>
            </a:lvl5pPr>
            <a:lvl6pPr marL="2487884" lvl="5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902532" lvl="6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317180" lvl="7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731827" lvl="8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684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081072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No 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5074" y="228600"/>
            <a:ext cx="8633751" cy="56692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199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548565-5B93-B84E-8A13-11B7D61C39F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11912" y="1287697"/>
            <a:ext cx="10076772" cy="4698715"/>
          </a:xfrm>
          <a:prstGeom prst="rect">
            <a:avLst/>
          </a:prstGeom>
        </p:spPr>
        <p:txBody>
          <a:bodyPr/>
          <a:lstStyle>
            <a:lvl1pPr>
              <a:defRPr sz="2799" b="0">
                <a:solidFill>
                  <a:schemeClr val="tx1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399">
                <a:solidFill>
                  <a:schemeClr val="tx1"/>
                </a:solidFill>
              </a:defRPr>
            </a:lvl2pPr>
            <a:lvl3pPr>
              <a:buFont typeface="Calibri" pitchFamily="34" charset="0"/>
              <a:buChar char="–"/>
              <a:defRPr sz="1999">
                <a:solidFill>
                  <a:schemeClr val="tx1"/>
                </a:solidFill>
              </a:defRPr>
            </a:lvl3pPr>
            <a:lvl4pPr>
              <a:buFont typeface="Wingdings" pitchFamily="2" charset="2"/>
              <a:buChar char="§"/>
              <a:defRPr sz="1799">
                <a:solidFill>
                  <a:schemeClr val="tx1"/>
                </a:solidFill>
              </a:defRPr>
            </a:lvl4pPr>
            <a:lvl5pPr>
              <a:defRPr sz="1799">
                <a:solidFill>
                  <a:schemeClr val="tx1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7701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userDrawn="1">
  <p:cSld name="1_2 column - white">
    <p:bg>
      <p:bgRef idx="1002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;p9">
            <a:extLst>
              <a:ext uri="{FF2B5EF4-FFF2-40B4-BE49-F238E27FC236}">
                <a16:creationId xmlns:a16="http://schemas.microsoft.com/office/drawing/2014/main" id="{68136C0A-3FEE-F54F-8D94-54549002A4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429408"/>
            <a:ext cx="10969625" cy="469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bg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2"/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99895" y="214315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737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D8E61AA0-E020-4E33-A886-936F9751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BA928BB-DBE8-4DFF-8835-78229165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0" y="1201738"/>
            <a:ext cx="8423275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EERE identifier_vert_2017_top bleed_BC.jpg">
            <a:extLst>
              <a:ext uri="{FF2B5EF4-FFF2-40B4-BE49-F238E27FC236}">
                <a16:creationId xmlns:a16="http://schemas.microsoft.com/office/drawing/2014/main" id="{603DDF2A-DC25-4BD9-A836-E8A098051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86055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635AE0A-FD1F-4F5E-AB27-EB8AC09C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F9BAD70F-E894-4E6E-8F59-05C73C9E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270D679-A901-4D72-A907-E9558A7F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30270F52-56F6-47D5-9BAA-7FD9554C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7C2E4D7C-12F8-4C24-949B-68D7C990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79E82517-CDDE-499D-9139-74455752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ABF3E7AF-2253-4433-9E05-51E1DDEF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5E71D81D-FEF5-4F8E-B9C0-E70A2BE3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6B7148E0-5EA2-4432-B7B7-FEDECCF91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913" y="723900"/>
            <a:ext cx="368141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057400" y="3178824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2057838" y="4058390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2063753" y="4566250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6185167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id="{D635AE0A-FD1F-4F5E-AB27-EB8AC09C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6033922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F9BAD70F-E894-4E6E-8F59-05C73C9E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6121235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270D679-A901-4D72-A907-E9558A7F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6111710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30270F52-56F6-47D5-9BAA-7FD9554C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6064085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7C2E4D7C-12F8-4C24-949B-68D7C990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6106947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79E82517-CDDE-499D-9139-74455752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6087897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ABF3E7AF-2253-4433-9E05-51E1DDEF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6049797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5E71D81D-FEF5-4F8E-B9C0-E70A2BE3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6081547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6B7148E0-5EA2-4432-B7B7-FEDECCF91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1" y="355765"/>
            <a:ext cx="5110694" cy="167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722737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11D636C-BE87-4185-802E-31893A65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738722E-D9A4-4A65-8DAE-D8891625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0" y="1201738"/>
            <a:ext cx="7085013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EERE identifier_vert_2017_top bleed_BC.jpg">
            <a:extLst>
              <a:ext uri="{FF2B5EF4-FFF2-40B4-BE49-F238E27FC236}">
                <a16:creationId xmlns:a16="http://schemas.microsoft.com/office/drawing/2014/main" id="{C6C2A059-0609-41AB-8F92-452BD7B6A5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6" b="-4311"/>
          <a:stretch>
            <a:fillRect/>
          </a:stretch>
        </p:blipFill>
        <p:spPr bwMode="auto">
          <a:xfrm>
            <a:off x="776288" y="-11113"/>
            <a:ext cx="2276475" cy="157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3A074C3-73BA-4F16-90B3-33B4B08C8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E8707DDE-C2E1-4F94-8794-C21A7FE0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29F02A27-7996-4E1C-B979-A780FF20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DF912079-B784-4A6C-8417-D62D7F54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D829D4C-0B96-4001-AF0F-77930521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45AB63E0-4A0E-468A-A0B0-98DF17E4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7B9ED432-7420-4BB2-BF66-2E6C06AC1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BC8E4ACE-9C56-4804-BB5C-6E4782BD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88D801B4-7568-46BC-A83E-4DC1735E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325" y="1852613"/>
            <a:ext cx="6735763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975422" y="4098434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981337" y="4606294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1348533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0C4ED4-E841-4E85-B2DC-17C36428642D}"/>
              </a:ext>
            </a:extLst>
          </p:cNvPr>
          <p:cNvSpPr/>
          <p:nvPr/>
        </p:nvSpPr>
        <p:spPr>
          <a:xfrm>
            <a:off x="0" y="1027113"/>
            <a:ext cx="12188825" cy="555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061210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0C4ED4-E841-4E85-B2DC-17C36428642D}"/>
              </a:ext>
            </a:extLst>
          </p:cNvPr>
          <p:cNvSpPr/>
          <p:nvPr/>
        </p:nvSpPr>
        <p:spPr>
          <a:xfrm>
            <a:off x="0" y="1027113"/>
            <a:ext cx="12188825" cy="5560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76F2900C-683A-4998-9474-2B4C59C91F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002" y="-50779"/>
            <a:ext cx="3566046" cy="116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38756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219E3-9E86-44DB-A7DF-FF186D66A887}"/>
              </a:ext>
            </a:extLst>
          </p:cNvPr>
          <p:cNvSpPr/>
          <p:nvPr/>
        </p:nvSpPr>
        <p:spPr>
          <a:xfrm>
            <a:off x="0" y="1027113"/>
            <a:ext cx="12188825" cy="555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2236332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2236332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626732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626732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599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3452591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7554D52-FD8F-4EC1-94FE-F895C54D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96976B-7BE1-43E2-ABFC-3594F82F60DF}"/>
              </a:ext>
            </a:extLst>
          </p:cNvPr>
          <p:cNvCxnSpPr/>
          <p:nvPr/>
        </p:nvCxnSpPr>
        <p:spPr>
          <a:xfrm>
            <a:off x="0" y="1039813"/>
            <a:ext cx="1218882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4492098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E9528F-1A58-4645-9D2A-50869E5AAD7D}"/>
              </a:ext>
            </a:extLst>
          </p:cNvPr>
          <p:cNvSpPr/>
          <p:nvPr/>
        </p:nvSpPr>
        <p:spPr>
          <a:xfrm>
            <a:off x="0" y="0"/>
            <a:ext cx="12188825" cy="657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1295400" y="1155700"/>
            <a:ext cx="9563100" cy="477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68266574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2FB0A-7C6D-2145-9B6E-E496583E4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188825" cy="6610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4CDC9F-D069-6C42-BA4E-FA6D7EAD7257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914020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8DD8E0E-4B19-4293-82C1-F78D60D6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1295400" y="1066800"/>
            <a:ext cx="9791700" cy="4813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406657103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48498-6988-4047-A06C-AA01F878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366954D-DF0F-45A6-ADCF-0D5591A2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-46038" y="-71438"/>
            <a:ext cx="9726613" cy="666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C8EE724-B837-4AF9-9BB1-F6AC68FE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C2585E9B-58BE-4483-BB3C-066EB07D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3C2300CB-5D61-4C3F-BE11-97CC586B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785FE27F-B8CF-4D07-8D8F-2FAC178F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C45E4BAF-9EC7-4A5D-841D-B50285C9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8ABEABDF-7818-4954-9C95-95AC7D2B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530E30BF-2022-4EA9-92D7-B42A03A9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A986DB0-91FF-4516-B3FF-AEA4A032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057401" y="2835924"/>
            <a:ext cx="9004300" cy="1659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4266754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Template">
  <p:cSld name="General Templat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406295" y="1371601"/>
            <a:ext cx="1117309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4648" lvl="0" indent="-410443" algn="l">
              <a:spcBef>
                <a:spcPts val="640"/>
              </a:spcBef>
              <a:spcAft>
                <a:spcPts val="0"/>
              </a:spcAft>
              <a:buClr>
                <a:srgbClr val="50565C"/>
              </a:buClr>
              <a:buSzPts val="3527"/>
              <a:buChar char="•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29295" lvl="1" indent="-385046" algn="l">
              <a:spcBef>
                <a:spcPts val="560"/>
              </a:spcBef>
              <a:spcAft>
                <a:spcPts val="0"/>
              </a:spcAft>
              <a:buClr>
                <a:srgbClr val="50565C"/>
              </a:buClr>
              <a:buSzPts val="3086"/>
              <a:buChar char="–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43943" lvl="2" indent="-359706" algn="l">
              <a:spcBef>
                <a:spcPts val="480"/>
              </a:spcBef>
              <a:spcAft>
                <a:spcPts val="0"/>
              </a:spcAft>
              <a:buClr>
                <a:srgbClr val="50565C"/>
              </a:buClr>
              <a:buSzPts val="2646"/>
              <a:buChar char="•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8589" lvl="3" indent="-334309" algn="l">
              <a:spcBef>
                <a:spcPts val="400"/>
              </a:spcBef>
              <a:spcAft>
                <a:spcPts val="0"/>
              </a:spcAft>
              <a:buClr>
                <a:srgbClr val="50565C"/>
              </a:buClr>
              <a:buSzPts val="2205"/>
              <a:buChar char="–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73237" lvl="4" indent="-334309" algn="l">
              <a:spcBef>
                <a:spcPts val="400"/>
              </a:spcBef>
              <a:spcAft>
                <a:spcPts val="0"/>
              </a:spcAft>
              <a:buClr>
                <a:srgbClr val="50565C"/>
              </a:buClr>
              <a:buSzPts val="2205"/>
              <a:buChar char="»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87884" lvl="5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902532" lvl="6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317180" lvl="7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731827" lvl="8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1357706" y="6522355"/>
            <a:ext cx="623950" cy="24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542164" y="152400"/>
            <a:ext cx="834194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5C"/>
              </a:buClr>
              <a:buSzPts val="3527"/>
              <a:buFont typeface="Calibri"/>
              <a:buNone/>
              <a:defRPr sz="3199" b="1" i="0" cap="none"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2"/>
          </p:nvPr>
        </p:nvSpPr>
        <p:spPr>
          <a:xfrm>
            <a:off x="609442" y="6522357"/>
            <a:ext cx="4545416" cy="163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14648" lvl="0" indent="-207324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92"/>
              <a:buNone/>
              <a:defRPr sz="90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29295" lvl="1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–"/>
              <a:defRPr/>
            </a:lvl2pPr>
            <a:lvl3pPr marL="1243943" lvl="2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•"/>
              <a:defRPr/>
            </a:lvl3pPr>
            <a:lvl4pPr marL="1658589" lvl="3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–"/>
              <a:defRPr/>
            </a:lvl4pPr>
            <a:lvl5pPr marL="2073237" lvl="4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»"/>
              <a:defRPr/>
            </a:lvl5pPr>
            <a:lvl6pPr marL="2487884" lvl="5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902532" lvl="6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317180" lvl="7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731827" lvl="8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1491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D2D534-19BE-BE43-BB9B-0F4C1422E8C4}"/>
              </a:ext>
            </a:extLst>
          </p:cNvPr>
          <p:cNvSpPr/>
          <p:nvPr/>
        </p:nvSpPr>
        <p:spPr>
          <a:xfrm>
            <a:off x="1" y="676281"/>
            <a:ext cx="12188825" cy="282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6" name="Picture 14" descr="EERE identifier_vert_2017_top bleed_BC.jpg">
            <a:extLst>
              <a:ext uri="{FF2B5EF4-FFF2-40B4-BE49-F238E27FC236}">
                <a16:creationId xmlns:a16="http://schemas.microsoft.com/office/drawing/2014/main" id="{E0AC8FA1-D126-694F-AB74-51E7F7931F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2" y="1"/>
            <a:ext cx="18319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photo collage_widescreen.jpg">
            <a:extLst>
              <a:ext uri="{FF2B5EF4-FFF2-40B4-BE49-F238E27FC236}">
                <a16:creationId xmlns:a16="http://schemas.microsoft.com/office/drawing/2014/main" id="{B3E1271F-C52A-5944-855C-EED1FF24FC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409949"/>
            <a:ext cx="12188825" cy="346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38929" y="1544725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999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369" y="2400760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0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281" y="2848579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118903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;p9">
            <a:extLst>
              <a:ext uri="{FF2B5EF4-FFF2-40B4-BE49-F238E27FC236}">
                <a16:creationId xmlns:a16="http://schemas.microsoft.com/office/drawing/2014/main" id="{4F26C2D9-A3C5-6142-808B-B50A8997330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616330"/>
            <a:ext cx="12188825" cy="29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0" descr="EERE identifier_vert_2017_top bleed_B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649291"/>
            <a:ext cx="1860550" cy="121761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8" name="Google Shape;28;p10"/>
          <p:cNvSpPr txBox="1">
            <a:spLocks noGrp="1"/>
          </p:cNvSpPr>
          <p:nvPr>
            <p:ph type="subTitle" idx="1"/>
          </p:nvPr>
        </p:nvSpPr>
        <p:spPr>
          <a:xfrm>
            <a:off x="2057405" y="3178829"/>
            <a:ext cx="10040007" cy="702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999" b="0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ctr" rtl="0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199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2"/>
          </p:nvPr>
        </p:nvSpPr>
        <p:spPr>
          <a:xfrm>
            <a:off x="2057837" y="4058392"/>
            <a:ext cx="5559954" cy="33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22853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+mj-lt"/>
                <a:ea typeface="Libre Franklin"/>
                <a:cs typeface="Libre Franklin"/>
                <a:sym typeface="Libre Franklin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body" idx="3"/>
          </p:nvPr>
        </p:nvSpPr>
        <p:spPr>
          <a:xfrm>
            <a:off x="2063754" y="4566255"/>
            <a:ext cx="2472608" cy="28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4" marR="0" lvl="0" indent="-228532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+mn-lt"/>
                <a:ea typeface="Libre Franklin"/>
                <a:cs typeface="Libre Franklin"/>
                <a:sym typeface="Libre Franklin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38129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3" y="1046537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7B077D-FE69-7D43-9A34-ABF8342B33DD}"/>
              </a:ext>
            </a:extLst>
          </p:cNvPr>
          <p:cNvSpPr/>
          <p:nvPr userDrawn="1"/>
        </p:nvSpPr>
        <p:spPr bwMode="auto">
          <a:xfrm flipH="1" flipV="1">
            <a:off x="1" y="787405"/>
            <a:ext cx="12188825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7381CD-A290-0141-8906-26CB09B1248A}"/>
              </a:ext>
            </a:extLst>
          </p:cNvPr>
          <p:cNvSpPr/>
          <p:nvPr userDrawn="1"/>
        </p:nvSpPr>
        <p:spPr>
          <a:xfrm>
            <a:off x="1849438" y="6578601"/>
            <a:ext cx="10339387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993BC-5EBB-784B-9386-FE1E1558963C}"/>
              </a:ext>
            </a:extLst>
          </p:cNvPr>
          <p:cNvSpPr>
            <a:spLocks/>
          </p:cNvSpPr>
          <p:nvPr userDrawn="1"/>
        </p:nvSpPr>
        <p:spPr>
          <a:xfrm flipH="1">
            <a:off x="0" y="6578601"/>
            <a:ext cx="1967184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465E4-B556-2E45-ABB0-4E379B1CF9D7}"/>
              </a:ext>
            </a:extLst>
          </p:cNvPr>
          <p:cNvSpPr txBox="1"/>
          <p:nvPr userDrawn="1"/>
        </p:nvSpPr>
        <p:spPr>
          <a:xfrm>
            <a:off x="96842" y="6596064"/>
            <a:ext cx="6592887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chemeClr val="bg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96547122"/>
      </p:ext>
    </p:extLst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>
  <p:cSld name="2 column - white">
    <p:bg>
      <p:bgRef idx="1002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;p9">
            <a:extLst>
              <a:ext uri="{FF2B5EF4-FFF2-40B4-BE49-F238E27FC236}">
                <a16:creationId xmlns:a16="http://schemas.microsoft.com/office/drawing/2014/main" id="{25688352-F859-2247-A0A6-51D9A723326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3"/>
          <p:cNvSpPr/>
          <p:nvPr/>
        </p:nvSpPr>
        <p:spPr>
          <a:xfrm>
            <a:off x="1" y="1027120"/>
            <a:ext cx="12188825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2" tIns="45688" rIns="91402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855332"/>
            <a:ext cx="55048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59722" y="1855332"/>
            <a:ext cx="56642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99896" y="1174523"/>
            <a:ext cx="54949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064" marR="0" lvl="0" indent="-22853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59722" y="1174523"/>
            <a:ext cx="56642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064" marR="0" lvl="0" indent="-22853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603" y="140611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91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 userDrawn="1">
  <p:cSld name="1_2 column - white">
    <p:bg>
      <p:bgRef idx="1001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59722" y="1855332"/>
            <a:ext cx="56642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59722" y="1174523"/>
            <a:ext cx="56642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064" marR="0" lvl="0" indent="-22853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4860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 userDrawn="1">
  <p:cSld name="1_2 column - white">
    <p:bg>
      <p:bgRef idx="1001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080581-DCE8-0841-B01F-56579D41E04C}"/>
              </a:ext>
            </a:extLst>
          </p:cNvPr>
          <p:cNvSpPr/>
          <p:nvPr userDrawn="1"/>
        </p:nvSpPr>
        <p:spPr>
          <a:xfrm>
            <a:off x="1849438" y="6578601"/>
            <a:ext cx="10339387" cy="284163"/>
          </a:xfrm>
          <a:prstGeom prst="rect">
            <a:avLst/>
          </a:prstGeom>
          <a:solidFill>
            <a:srgbClr val="0054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6DCC1-1CF4-5145-9FCA-342FA5A92883}"/>
              </a:ext>
            </a:extLst>
          </p:cNvPr>
          <p:cNvSpPr>
            <a:spLocks/>
          </p:cNvSpPr>
          <p:nvPr userDrawn="1"/>
        </p:nvSpPr>
        <p:spPr>
          <a:xfrm flipH="1">
            <a:off x="0" y="6578601"/>
            <a:ext cx="1967184" cy="284163"/>
          </a:xfrm>
          <a:prstGeom prst="rect">
            <a:avLst/>
          </a:prstGeom>
          <a:solidFill>
            <a:srgbClr val="54C1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7832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 userDrawn="1">
  <p:cSld name="1_2 column - white">
    <p:bg>
      <p:bgRef idx="1001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1" y="1027120"/>
            <a:ext cx="12188825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2" tIns="45688" rIns="91402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429408"/>
            <a:ext cx="10969625" cy="469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99895" y="214315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7800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26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Relationship Id="rId27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CF0263-5DD6-634E-82E1-DE4CFACC0838}"/>
              </a:ext>
            </a:extLst>
          </p:cNvPr>
          <p:cNvSpPr/>
          <p:nvPr userDrawn="1"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C39C0-1BBE-8F46-BAF2-FEC6DAFBCE24}"/>
              </a:ext>
            </a:extLst>
          </p:cNvPr>
          <p:cNvSpPr>
            <a:spLocks/>
          </p:cNvSpPr>
          <p:nvPr userDrawn="1"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35A6CB-9412-B845-A43B-93A0C14057D4}"/>
              </a:ext>
            </a:extLst>
          </p:cNvPr>
          <p:cNvSpPr txBox="1">
            <a:spLocks/>
          </p:cNvSpPr>
          <p:nvPr userDrawn="1"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E4AECC-F685-674B-8903-B8B9BB03C65D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50531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9" r:id="rId2"/>
    <p:sldLayoutId id="21474838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2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2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6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2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5D0EB-3041-D543-9285-E6A1DA8A19E3}"/>
              </a:ext>
            </a:extLst>
          </p:cNvPr>
          <p:cNvSpPr txBox="1"/>
          <p:nvPr userDrawn="1"/>
        </p:nvSpPr>
        <p:spPr>
          <a:xfrm>
            <a:off x="63660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42127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  <p:sldLayoutId id="2147483887" r:id="rId23"/>
    <p:sldLayoutId id="2147483888" r:id="rId24"/>
    <p:sldLayoutId id="2147483889" r:id="rId25"/>
    <p:sldLayoutId id="2147483890" r:id="rId26"/>
  </p:sldLayoutIdLst>
  <p:hf hdr="0" ftr="0" dt="0"/>
  <p:txStyles>
    <p:titleStyle>
      <a:lvl1pPr algn="l" defTabSz="457063" rtl="0" eaLnBrk="1" fontAlgn="base" hangingPunct="1">
        <a:spcBef>
          <a:spcPct val="0"/>
        </a:spcBef>
        <a:spcAft>
          <a:spcPct val="0"/>
        </a:spcAft>
        <a:defRPr lang="en-US" sz="3299" b="1" kern="1200" dirty="0">
          <a:solidFill>
            <a:srgbClr val="00B9EA"/>
          </a:solidFill>
          <a:latin typeface="+mj-lt"/>
          <a:ea typeface="ヒラギノ角ゴ Pro W3" charset="0"/>
          <a:cs typeface="Arial"/>
        </a:defRPr>
      </a:lvl1pPr>
      <a:lvl2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063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126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189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251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797" indent="-342797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99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727" indent="-285664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399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2657" indent="-228531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99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599720" indent="-228531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999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6783" indent="-228531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3846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38B535-794F-4DC3-A7BB-04872900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C396F-CD27-4573-85B7-83C5FB7A7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7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0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5D0EB-3041-D543-9285-E6A1DA8A19E3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2476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46" r:id="rId2"/>
    <p:sldLayoutId id="2147483740" r:id="rId3"/>
    <p:sldLayoutId id="2147483705" r:id="rId4"/>
    <p:sldLayoutId id="2147483741" r:id="rId5"/>
    <p:sldLayoutId id="2147483727" r:id="rId6"/>
    <p:sldLayoutId id="2147483737" r:id="rId7"/>
    <p:sldLayoutId id="2147483742" r:id="rId8"/>
    <p:sldLayoutId id="2147483731" r:id="rId9"/>
    <p:sldLayoutId id="2147483743" r:id="rId10"/>
    <p:sldLayoutId id="2147483734" r:id="rId11"/>
    <p:sldLayoutId id="2147483697" r:id="rId12"/>
    <p:sldLayoutId id="2147483744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45" r:id="rId19"/>
    <p:sldLayoutId id="2147483703" r:id="rId20"/>
    <p:sldLayoutId id="2147483748" r:id="rId21"/>
    <p:sldLayoutId id="2147483751" r:id="rId22"/>
    <p:sldLayoutId id="2147483753" r:id="rId23"/>
    <p:sldLayoutId id="2147483756" r:id="rId24"/>
    <p:sldLayoutId id="2147483798" r:id="rId25"/>
    <p:sldLayoutId id="2147483850" r:id="rId26"/>
    <p:sldLayoutId id="2147483893" r:id="rId27"/>
    <p:sldLayoutId id="2147483894" r:id="rId28"/>
    <p:sldLayoutId id="2147483895" r:id="rId29"/>
    <p:sldLayoutId id="2147483899" r:id="rId30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B9EA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0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864F29-34B0-F747-8728-00599CEBC069}"/>
              </a:ext>
            </a:extLst>
          </p:cNvPr>
          <p:cNvSpPr/>
          <p:nvPr userDrawn="1"/>
        </p:nvSpPr>
        <p:spPr>
          <a:xfrm>
            <a:off x="3048000" y="2967335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44540C-8AD1-3D44-92CB-97289FDD89C0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426791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6" r:id="rId3"/>
    <p:sldLayoutId id="2147483738" r:id="rId4"/>
    <p:sldLayoutId id="2147483732" r:id="rId5"/>
    <p:sldLayoutId id="2147483736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96" r:id="rId14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22644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0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0C4D0A-1FB4-954D-9780-AA663E7D54B3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7278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39" r:id="rId3"/>
    <p:sldLayoutId id="2147483709" r:id="rId4"/>
    <p:sldLayoutId id="2147483735" r:id="rId5"/>
    <p:sldLayoutId id="2147483733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82" r:id="rId13"/>
    <p:sldLayoutId id="2147483799" r:id="rId14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678E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381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H="1" flipV="1">
            <a:off x="0" y="787400"/>
            <a:ext cx="12188825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0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B8F253-41D2-1448-BE93-3E22636F7B4C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6" r:id="rId2"/>
    <p:sldLayoutId id="2147483687" r:id="rId3"/>
    <p:sldLayoutId id="2147483688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>
            <a:extLst>
              <a:ext uri="{FF2B5EF4-FFF2-40B4-BE49-F238E27FC236}">
                <a16:creationId xmlns:a16="http://schemas.microsoft.com/office/drawing/2014/main" id="{242E2C71-9C3E-4F31-9741-31A7E2DD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2D2A6A-F204-4BE2-AEA3-7062FDDEC442}"/>
              </a:ext>
            </a:extLst>
          </p:cNvPr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AB82A1-8F86-4D61-BCE9-89FAE1D89F81}"/>
              </a:ext>
            </a:extLst>
          </p:cNvPr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B530FF5-BA07-4AB9-BEAA-0AFAB5747F8C}"/>
              </a:ext>
            </a:extLst>
          </p:cNvPr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563CBE53-7122-4983-B97B-D554255C289D}" type="slidenum">
              <a:rPr lang="en-US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9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19A38-E823-472D-BC2B-E01C4F3D8436}"/>
              </a:ext>
            </a:extLst>
          </p:cNvPr>
          <p:cNvSpPr txBox="1"/>
          <p:nvPr/>
        </p:nvSpPr>
        <p:spPr>
          <a:xfrm>
            <a:off x="96838" y="6596063"/>
            <a:ext cx="65928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125561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80" r:id="rId10"/>
    <p:sldLayoutId id="2147483781" r:id="rId11"/>
  </p:sldLayoutIdLs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lang="en-US" sz="33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>
            <a:extLst>
              <a:ext uri="{FF2B5EF4-FFF2-40B4-BE49-F238E27FC236}">
                <a16:creationId xmlns:a16="http://schemas.microsoft.com/office/drawing/2014/main" id="{242E2C71-9C3E-4F31-9741-31A7E2DD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2D2A6A-F204-4BE2-AEA3-7062FDDEC442}"/>
              </a:ext>
            </a:extLst>
          </p:cNvPr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AB82A1-8F86-4D61-BCE9-89FAE1D89F81}"/>
              </a:ext>
            </a:extLst>
          </p:cNvPr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B530FF5-BA07-4AB9-BEAA-0AFAB5747F8C}"/>
              </a:ext>
            </a:extLst>
          </p:cNvPr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563CBE53-7122-4983-B97B-D554255C289D}" type="slidenum">
              <a:rPr lang="en-US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9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19A38-E823-472D-BC2B-E01C4F3D8436}"/>
              </a:ext>
            </a:extLst>
          </p:cNvPr>
          <p:cNvSpPr txBox="1"/>
          <p:nvPr/>
        </p:nvSpPr>
        <p:spPr>
          <a:xfrm>
            <a:off x="96838" y="6596063"/>
            <a:ext cx="65928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218785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lang="en-US" sz="33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1">
            <a:extLst>
              <a:ext uri="{FF2B5EF4-FFF2-40B4-BE49-F238E27FC236}">
                <a16:creationId xmlns:a16="http://schemas.microsoft.com/office/drawing/2014/main" id="{5E8DF253-BF5F-BA4C-B235-797D03DE5F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81017" y="-381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AC2CA4-7651-2044-ACCB-EBF7A2B3E1B6}"/>
              </a:ext>
            </a:extLst>
          </p:cNvPr>
          <p:cNvSpPr txBox="1">
            <a:spLocks/>
          </p:cNvSpPr>
          <p:nvPr/>
        </p:nvSpPr>
        <p:spPr>
          <a:xfrm>
            <a:off x="11585579" y="6605591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fld id="{0FE3B4F2-EB53-C14A-A6D0-38BAE77715EC}" type="slidenum">
              <a:rPr lang="en-US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pPr algn="ctr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altLang="en-US" sz="9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32" name="Text Placeholder 8">
            <a:extLst>
              <a:ext uri="{FF2B5EF4-FFF2-40B4-BE49-F238E27FC236}">
                <a16:creationId xmlns:a16="http://schemas.microsoft.com/office/drawing/2014/main" id="{195647C4-503B-574E-8EB3-FAFB4496D9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81016" y="1047753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169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</p:sldLayoutIdLst>
  <p:hf hdr="0" ftr="0" dt="0"/>
  <p:txStyles>
    <p:titleStyle>
      <a:lvl1pPr algn="l" defTabSz="457064" rtl="0" eaLnBrk="1" fontAlgn="base" hangingPunct="1">
        <a:spcBef>
          <a:spcPct val="0"/>
        </a:spcBef>
        <a:spcAft>
          <a:spcPct val="0"/>
        </a:spcAft>
        <a:defRPr lang="en-US" sz="3299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064"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126"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189"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252"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797" indent="-342797" algn="l" defTabSz="45706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99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728" indent="-285666" algn="l" defTabSz="45706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99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2657" indent="-228532" algn="l" defTabSz="45706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99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599720" indent="-228532" algn="l" defTabSz="45706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6784" indent="-228532" algn="l" defTabSz="45706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3846" indent="-228532" algn="l" defTabSz="457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2" algn="l" defTabSz="457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2" indent="-228532" algn="l" defTabSz="457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2" algn="l" defTabSz="457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4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2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5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4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0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5D0EB-3041-D543-9285-E6A1DA8A19E3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299085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B9EA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categories/20010169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png"/><Relationship Id="rId7" Type="http://schemas.microsoft.com/office/2007/relationships/hdphoto" Target="../media/hdphoto5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3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90.jpeg"/><Relationship Id="rId11" Type="http://schemas.openxmlformats.org/officeDocument/2006/relationships/image" Target="../media/image95.png"/><Relationship Id="rId5" Type="http://schemas.openxmlformats.org/officeDocument/2006/relationships/image" Target="../media/image89.jpe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6" Type="http://schemas.openxmlformats.org/officeDocument/2006/relationships/tags" Target="../tags/tag1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18" Type="http://schemas.openxmlformats.org/officeDocument/2006/relationships/slideLayout" Target="../slideLayouts/slideLayout163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54" Type="http://schemas.openxmlformats.org/officeDocument/2006/relationships/tags" Target="../tags/tag54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119" Type="http://schemas.openxmlformats.org/officeDocument/2006/relationships/notesSlide" Target="../notesSlides/notesSlide30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4.xml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4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26" Type="http://schemas.openxmlformats.org/officeDocument/2006/relationships/diagramLayout" Target="../diagrams/layout5.xml"/><Relationship Id="rId3" Type="http://schemas.openxmlformats.org/officeDocument/2006/relationships/diagramData" Target="../diagrams/data3.xml"/><Relationship Id="rId21" Type="http://schemas.openxmlformats.org/officeDocument/2006/relationships/image" Target="../media/image109.png"/><Relationship Id="rId34" Type="http://schemas.openxmlformats.org/officeDocument/2006/relationships/image" Target="../media/image123.jpeg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openxmlformats.org/officeDocument/2006/relationships/image" Target="../media/image105.png"/><Relationship Id="rId25" Type="http://schemas.openxmlformats.org/officeDocument/2006/relationships/diagramData" Target="../diagrams/data5.xml"/><Relationship Id="rId33" Type="http://schemas.openxmlformats.org/officeDocument/2006/relationships/image" Target="../media/image116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04.png"/><Relationship Id="rId20" Type="http://schemas.openxmlformats.org/officeDocument/2006/relationships/image" Target="../media/image108.jpeg"/><Relationship Id="rId29" Type="http://schemas.microsoft.com/office/2007/relationships/diagramDrawing" Target="../diagrams/drawing5.xml"/><Relationship Id="rId1" Type="http://schemas.openxmlformats.org/officeDocument/2006/relationships/slideLayout" Target="../slideLayouts/slideLayout16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24" Type="http://schemas.openxmlformats.org/officeDocument/2006/relationships/image" Target="../media/image112.png"/><Relationship Id="rId32" Type="http://schemas.openxmlformats.org/officeDocument/2006/relationships/image" Target="../media/image115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03.jpeg"/><Relationship Id="rId23" Type="http://schemas.openxmlformats.org/officeDocument/2006/relationships/image" Target="../media/image111.png"/><Relationship Id="rId28" Type="http://schemas.openxmlformats.org/officeDocument/2006/relationships/diagramColors" Target="../diagrams/colors5.xml"/><Relationship Id="rId10" Type="http://schemas.openxmlformats.org/officeDocument/2006/relationships/diagramQuickStyle" Target="../diagrams/quickStyle4.xml"/><Relationship Id="rId19" Type="http://schemas.openxmlformats.org/officeDocument/2006/relationships/image" Target="../media/image107.png"/><Relationship Id="rId31" Type="http://schemas.openxmlformats.org/officeDocument/2006/relationships/image" Target="../media/image114.png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Relationship Id="rId27" Type="http://schemas.openxmlformats.org/officeDocument/2006/relationships/diagramQuickStyle" Target="../diagrams/quickStyle5.xml"/><Relationship Id="rId30" Type="http://schemas.openxmlformats.org/officeDocument/2006/relationships/image" Target="../media/image113.png"/><Relationship Id="rId8" Type="http://schemas.openxmlformats.org/officeDocument/2006/relationships/diagramData" Target="../diagrams/data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image" Target="../media/image112.png"/><Relationship Id="rId3" Type="http://schemas.openxmlformats.org/officeDocument/2006/relationships/diagramData" Target="../diagrams/data6.xml"/><Relationship Id="rId21" Type="http://schemas.openxmlformats.org/officeDocument/2006/relationships/image" Target="../media/image124.png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39.xml"/><Relationship Id="rId16" Type="http://schemas.openxmlformats.org/officeDocument/2006/relationships/diagramColors" Target="../diagrams/colors8.xml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164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image" Target="../media/image116.png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5.svg"/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128.png"/><Relationship Id="rId11" Type="http://schemas.openxmlformats.org/officeDocument/2006/relationships/image" Target="../media/image133.jpeg"/><Relationship Id="rId5" Type="http://schemas.openxmlformats.org/officeDocument/2006/relationships/image" Target="../media/image127.emf"/><Relationship Id="rId15" Type="http://schemas.openxmlformats.org/officeDocument/2006/relationships/image" Target="../media/image137.svg"/><Relationship Id="rId10" Type="http://schemas.openxmlformats.org/officeDocument/2006/relationships/image" Target="../media/image132.jpeg"/><Relationship Id="rId4" Type="http://schemas.openxmlformats.org/officeDocument/2006/relationships/image" Target="../media/image126.sv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138.pn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2.xml"/><Relationship Id="rId6" Type="http://schemas.openxmlformats.org/officeDocument/2006/relationships/diagramData" Target="../diagrams/data9.xml"/><Relationship Id="rId5" Type="http://schemas.openxmlformats.org/officeDocument/2006/relationships/image" Target="../media/image140.png"/><Relationship Id="rId10" Type="http://schemas.microsoft.com/office/2007/relationships/diagramDrawing" Target="../diagrams/drawing9.xml"/><Relationship Id="rId4" Type="http://schemas.openxmlformats.org/officeDocument/2006/relationships/image" Target="../media/image139.png"/><Relationship Id="rId9" Type="http://schemas.openxmlformats.org/officeDocument/2006/relationships/diagramColors" Target="../diagrams/colors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143.png"/><Relationship Id="rId5" Type="http://schemas.openxmlformats.org/officeDocument/2006/relationships/diagramQuickStyle" Target="../diagrams/quickStyle10.xml"/><Relationship Id="rId10" Type="http://schemas.openxmlformats.org/officeDocument/2006/relationships/hyperlink" Target="https://svgsilh.com/image/154266.html" TargetMode="External"/><Relationship Id="rId4" Type="http://schemas.openxmlformats.org/officeDocument/2006/relationships/diagramLayout" Target="../diagrams/layout10.xml"/><Relationship Id="rId9" Type="http://schemas.openxmlformats.org/officeDocument/2006/relationships/image" Target="../media/image142.sv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hyperlink" Target="https://www.herox.com/indeep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madechallenges.org/challenges/indeep/docs/InDEEP-Prize-Rules.pdf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BB75E6-1633-4C2B-B249-8D7BA931355C}"/>
              </a:ext>
            </a:extLst>
          </p:cNvPr>
          <p:cNvSpPr txBox="1"/>
          <p:nvPr/>
        </p:nvSpPr>
        <p:spPr>
          <a:xfrm>
            <a:off x="509827" y="5139113"/>
            <a:ext cx="1043539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Franklin Gothic Medium"/>
              </a:rPr>
              <a:t>Innovating Distributed Embedded Energy Prize (InDEEP)</a:t>
            </a:r>
          </a:p>
          <a:p>
            <a:r>
              <a:rPr lang="en-US" sz="2000" b="1">
                <a:solidFill>
                  <a:srgbClr val="FF6600"/>
                </a:solidFill>
                <a:latin typeface="Franklin Gothic Medium"/>
              </a:rPr>
              <a:t>Distributed Embedded Energy Conversion Technologies (DEEC-Tec) 3.0</a:t>
            </a:r>
          </a:p>
          <a:p>
            <a:r>
              <a:rPr lang="en-US" sz="2000">
                <a:solidFill>
                  <a:schemeClr val="bg1"/>
                </a:solidFill>
                <a:latin typeface="Franklin Gothic Medium"/>
              </a:rPr>
              <a:t>Sept 12, 2024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26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0DFF-8ABD-44E0-A851-49CDB64A985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43BDBB"/>
          </a:solidFill>
        </p:spPr>
        <p:txBody>
          <a:bodyPr/>
          <a:lstStyle/>
          <a:p>
            <a:r>
              <a:rPr lang="en-US" b="1"/>
              <a:t>Historic Project Background: </a:t>
            </a:r>
            <a:r>
              <a:rPr lang="en-US" err="1"/>
              <a:t>WaveSAPRC</a:t>
            </a:r>
            <a:r>
              <a:rPr lang="en-US"/>
              <a:t> to DEEC-Tec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8AFA1D4-4D2A-A505-4F21-2E34D56D7D4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05572" y="994849"/>
            <a:ext cx="11776133" cy="556195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FE9BF7-AD27-2878-9EA1-EA1ABF6D0B4A}"/>
              </a:ext>
            </a:extLst>
          </p:cNvPr>
          <p:cNvSpPr/>
          <p:nvPr/>
        </p:nvSpPr>
        <p:spPr>
          <a:xfrm>
            <a:off x="201547" y="994848"/>
            <a:ext cx="3138383" cy="14300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WaveSPARC</a:t>
            </a:r>
            <a:endParaRPr lang="en-US"/>
          </a:p>
          <a:p>
            <a:pPr algn="ctr"/>
            <a:r>
              <a:rPr lang="en-US"/>
              <a:t>Structured Innovation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DB74A1-790F-25D7-4856-9B16294388BE}"/>
              </a:ext>
            </a:extLst>
          </p:cNvPr>
          <p:cNvSpPr>
            <a:spLocks noChangeAspect="1"/>
          </p:cNvSpPr>
          <p:nvPr/>
        </p:nvSpPr>
        <p:spPr>
          <a:xfrm>
            <a:off x="4251692" y="3175980"/>
            <a:ext cx="2092255" cy="9533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FlexWEC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5907DA-9F09-3761-ACBE-E116C652F10E}"/>
              </a:ext>
            </a:extLst>
          </p:cNvPr>
          <p:cNvSpPr>
            <a:spLocks noChangeAspect="1"/>
          </p:cNvSpPr>
          <p:nvPr/>
        </p:nvSpPr>
        <p:spPr>
          <a:xfrm>
            <a:off x="6529099" y="3175980"/>
            <a:ext cx="5112668" cy="9533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DEEC-Tec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599783-8607-34A1-A248-DB508C413916}"/>
              </a:ext>
            </a:extLst>
          </p:cNvPr>
          <p:cNvSpPr>
            <a:spLocks noChangeAspect="1"/>
          </p:cNvSpPr>
          <p:nvPr/>
        </p:nvSpPr>
        <p:spPr>
          <a:xfrm>
            <a:off x="8832499" y="4856792"/>
            <a:ext cx="2809268" cy="9533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InDEEP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78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pic>
        <p:nvPicPr>
          <p:cNvPr id="6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A9D6C8A-E43B-EDBD-50BB-B3C8699886E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24" y="1129524"/>
            <a:ext cx="9547576" cy="5370512"/>
          </a:xfrm>
        </p:spPr>
      </p:pic>
    </p:spTree>
    <p:extLst>
      <p:ext uri="{BB962C8B-B14F-4D97-AF65-F5344CB8AC3E}">
        <p14:creationId xmlns:p14="http://schemas.microsoft.com/office/powerpoint/2010/main" val="3053727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pic>
        <p:nvPicPr>
          <p:cNvPr id="3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3E2FD7E-134A-1A54-8461-0D70F3922F0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24" y="1129524"/>
            <a:ext cx="9547576" cy="5370512"/>
          </a:xfrm>
        </p:spPr>
      </p:pic>
      <p:pic>
        <p:nvPicPr>
          <p:cNvPr id="4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E921FBD-3B54-036A-2FE6-DAE4DD540F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2" r="66960"/>
          <a:stretch/>
        </p:blipFill>
        <p:spPr bwMode="auto">
          <a:xfrm>
            <a:off x="1320624" y="3259566"/>
            <a:ext cx="3154557" cy="32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74523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732E-6 -4.07407E-6 L 0.26231 -0.15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5" y="-79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65000" y="1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Section 2a)</a:t>
            </a:r>
            <a:br>
              <a:rPr lang="en-US"/>
            </a:br>
            <a:r>
              <a:rPr lang="en-US"/>
              <a:t>Describing DEEC-Tec — Levels of Hierarchy</a:t>
            </a:r>
          </a:p>
        </p:txBody>
      </p:sp>
      <p:pic>
        <p:nvPicPr>
          <p:cNvPr id="4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E921FBD-3B54-036A-2FE6-DAE4DD540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2" r="66960"/>
          <a:stretch/>
        </p:blipFill>
        <p:spPr bwMode="auto">
          <a:xfrm>
            <a:off x="3482433" y="1132593"/>
            <a:ext cx="5223958" cy="536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Picture 6" descr="A picture containing text, water sport&#10;&#10;Description automatically generated">
            <a:extLst>
              <a:ext uri="{FF2B5EF4-FFF2-40B4-BE49-F238E27FC236}">
                <a16:creationId xmlns:a16="http://schemas.microsoft.com/office/drawing/2014/main" id="{7EF5D622-0A4C-FD52-614C-C9466173C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5" t="1092" r="731" b="1718"/>
          <a:stretch/>
        </p:blipFill>
        <p:spPr>
          <a:xfrm>
            <a:off x="3706214" y="1078806"/>
            <a:ext cx="4776396" cy="54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F8D2D6-4516-6ECE-7772-59907082D1C6}"/>
              </a:ext>
            </a:extLst>
          </p:cNvPr>
          <p:cNvSpPr txBox="1"/>
          <p:nvPr/>
        </p:nvSpPr>
        <p:spPr>
          <a:xfrm>
            <a:off x="118433" y="3244334"/>
            <a:ext cx="314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Bottom Fixed Surging FlexWEC</a:t>
            </a:r>
          </a:p>
        </p:txBody>
      </p:sp>
    </p:spTree>
    <p:extLst>
      <p:ext uri="{BB962C8B-B14F-4D97-AF65-F5344CB8AC3E}">
        <p14:creationId xmlns:p14="http://schemas.microsoft.com/office/powerpoint/2010/main" val="275899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198285-7E24-114E-68C3-D9E8DCE11116}"/>
              </a:ext>
            </a:extLst>
          </p:cNvPr>
          <p:cNvSpPr/>
          <p:nvPr/>
        </p:nvSpPr>
        <p:spPr>
          <a:xfrm>
            <a:off x="414662" y="1204471"/>
            <a:ext cx="113594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This is just a reference.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2199EA-B048-E76F-8C26-390C67038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12FE7-1097-EFA9-CFD2-8C93D4B3FF85}"/>
              </a:ext>
            </a:extLst>
          </p:cNvPr>
          <p:cNvSpPr/>
          <p:nvPr/>
        </p:nvSpPr>
        <p:spPr>
          <a:xfrm>
            <a:off x="414662" y="2461290"/>
            <a:ext cx="1135949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u="sng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Note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, a Bottom Fixed Surging FlexWEC is just one out of many possible ocean wave energy converters that could be based upon DEEC-Tec.</a:t>
            </a:r>
          </a:p>
        </p:txBody>
      </p:sp>
    </p:spTree>
    <p:extLst>
      <p:ext uri="{BB962C8B-B14F-4D97-AF65-F5344CB8AC3E}">
        <p14:creationId xmlns:p14="http://schemas.microsoft.com/office/powerpoint/2010/main" val="167659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C2199EA-B048-E76F-8C26-390C67038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AEE2E-9862-3C59-2CDC-51AD5E631DEF}"/>
              </a:ext>
            </a:extLst>
          </p:cNvPr>
          <p:cNvGrpSpPr/>
          <p:nvPr/>
        </p:nvGrpSpPr>
        <p:grpSpPr>
          <a:xfrm>
            <a:off x="2979868" y="1195525"/>
            <a:ext cx="9394178" cy="5502079"/>
            <a:chOff x="7513029" y="3472718"/>
            <a:chExt cx="5171154" cy="30286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7C90A9E-D4FC-322D-CFA9-AA39B98E87FC}"/>
                </a:ext>
              </a:extLst>
            </p:cNvPr>
            <p:cNvGrpSpPr/>
            <p:nvPr/>
          </p:nvGrpSpPr>
          <p:grpSpPr>
            <a:xfrm>
              <a:off x="7513029" y="3472718"/>
              <a:ext cx="3787449" cy="3028695"/>
              <a:chOff x="-59647" y="0"/>
              <a:chExt cx="3065728" cy="24517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AAF7569-B6BD-BAF4-E8F0-226A8EBDC558}"/>
                  </a:ext>
                </a:extLst>
              </p:cNvPr>
              <p:cNvGrpSpPr/>
              <p:nvPr/>
            </p:nvGrpSpPr>
            <p:grpSpPr>
              <a:xfrm>
                <a:off x="-59647" y="0"/>
                <a:ext cx="2769235" cy="2451731"/>
                <a:chOff x="-59647" y="0"/>
                <a:chExt cx="2769247" cy="245253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4E1D1AF9-44E8-2E99-DE21-68B3A2D45089}"/>
                    </a:ext>
                  </a:extLst>
                </p:cNvPr>
                <p:cNvGrpSpPr/>
                <p:nvPr/>
              </p:nvGrpSpPr>
              <p:grpSpPr>
                <a:xfrm>
                  <a:off x="-59647" y="28072"/>
                  <a:ext cx="2766458" cy="2424463"/>
                  <a:chOff x="-59650" y="82740"/>
                  <a:chExt cx="2766652" cy="2425527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469038A6-F554-6365-1B47-06B03BB2EFF4}"/>
                      </a:ext>
                    </a:extLst>
                  </p:cNvPr>
                  <p:cNvGrpSpPr/>
                  <p:nvPr/>
                </p:nvGrpSpPr>
                <p:grpSpPr>
                  <a:xfrm>
                    <a:off x="-54403" y="82740"/>
                    <a:ext cx="2743236" cy="829669"/>
                    <a:chOff x="-57288" y="-35526"/>
                    <a:chExt cx="2743236" cy="829669"/>
                  </a:xfrm>
                </p:grpSpPr>
                <p:pic>
                  <p:nvPicPr>
                    <p:cNvPr id="31" name="Picture 30" descr="A screen shot of a computer&#10;&#10;Description automatically generated">
                      <a:extLst>
                        <a:ext uri="{FF2B5EF4-FFF2-40B4-BE49-F238E27FC236}">
                          <a16:creationId xmlns:a16="http://schemas.microsoft.com/office/drawing/2014/main" id="{708F9AB4-1380-646B-5AD4-A7F0F5B9AA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61287" y="0"/>
                      <a:ext cx="1045210" cy="7543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 descr="A picture containing black, table&#10;&#10;Description automatically generated">
                      <a:extLst>
                        <a:ext uri="{FF2B5EF4-FFF2-40B4-BE49-F238E27FC236}">
                          <a16:creationId xmlns:a16="http://schemas.microsoft.com/office/drawing/2014/main" id="{28D71D6A-CFC4-0D93-9E49-AC09CC4DA4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-2"/>
                    <a:stretch/>
                  </p:blipFill>
                  <p:spPr>
                    <a:xfrm>
                      <a:off x="1645179" y="27992"/>
                      <a:ext cx="1040769" cy="73914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 Box 2">
                      <a:extLst>
                        <a:ext uri="{FF2B5EF4-FFF2-40B4-BE49-F238E27FC236}">
                          <a16:creationId xmlns:a16="http://schemas.microsoft.com/office/drawing/2014/main" id="{2D13A260-C977-7D59-3D73-D6F2A0EC0B0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-293160" y="200346"/>
                      <a:ext cx="829669" cy="3579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Bulging</a:t>
                      </a:r>
                      <a:b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Line Absorber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34" name="Straight Arrow Connector 33">
                      <a:extLst>
                        <a:ext uri="{FF2B5EF4-FFF2-40B4-BE49-F238E27FC236}">
                          <a16:creationId xmlns:a16="http://schemas.microsoft.com/office/drawing/2014/main" id="{20E4F1A1-42E5-74C2-4476-41E855AA86B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25754" y="549807"/>
                      <a:ext cx="212367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headEnd type="stealth" w="med" len="med"/>
                      <a:tailEnd type="stealth" w="med" len="med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87EFA78B-5BFB-37AA-7308-2E5DE29B0A53}"/>
                      </a:ext>
                    </a:extLst>
                  </p:cNvPr>
                  <p:cNvGrpSpPr/>
                  <p:nvPr/>
                </p:nvGrpSpPr>
                <p:grpSpPr>
                  <a:xfrm>
                    <a:off x="-59650" y="887588"/>
                    <a:ext cx="2766652" cy="829807"/>
                    <a:chOff x="-62535" y="-35465"/>
                    <a:chExt cx="2766652" cy="829807"/>
                  </a:xfrm>
                </p:grpSpPr>
                <p:pic>
                  <p:nvPicPr>
                    <p:cNvPr id="27" name="Picture 26" descr="A picture containing table, cake, knife, cat&#10;&#10;Description automatically generated">
                      <a:extLst>
                        <a:ext uri="{FF2B5EF4-FFF2-40B4-BE49-F238E27FC236}">
                          <a16:creationId xmlns:a16="http://schemas.microsoft.com/office/drawing/2014/main" id="{76CBAC2A-02F3-0741-5449-587147D473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691871" y="8167"/>
                      <a:ext cx="1012246" cy="75501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" name="Picture 27" descr="A picture containing water, sitting, table, large&#10;&#10;Description automatically generated">
                      <a:extLst>
                        <a:ext uri="{FF2B5EF4-FFF2-40B4-BE49-F238E27FC236}">
                          <a16:creationId xmlns:a16="http://schemas.microsoft.com/office/drawing/2014/main" id="{4DAA4275-6C2E-341D-E7E8-C69EB7476D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61326" y="32426"/>
                      <a:ext cx="1074420" cy="75501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9" name="Text Box 2">
                      <a:extLst>
                        <a:ext uri="{FF2B5EF4-FFF2-40B4-BE49-F238E27FC236}">
                          <a16:creationId xmlns:a16="http://schemas.microsoft.com/office/drawing/2014/main" id="{95EA4FD9-40BB-1FFE-B371-4EE14EF22E59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-298369" y="200369"/>
                      <a:ext cx="829807" cy="35814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Bottom Fixed Surging FlexWEC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30" name="Straight Arrow Connector 29">
                      <a:extLst>
                        <a:ext uri="{FF2B5EF4-FFF2-40B4-BE49-F238E27FC236}">
                          <a16:creationId xmlns:a16="http://schemas.microsoft.com/office/drawing/2014/main" id="{56C503FA-C672-EFB8-C4AD-1D5DE5ADBF3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38856" y="462801"/>
                      <a:ext cx="212090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headEnd type="stealth" w="med" len="med"/>
                      <a:tailEnd type="stealth" w="med" len="med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F992DFA7-2BCB-47C5-BFBD-2C3869474711}"/>
                      </a:ext>
                    </a:extLst>
                  </p:cNvPr>
                  <p:cNvGrpSpPr/>
                  <p:nvPr/>
                </p:nvGrpSpPr>
                <p:grpSpPr>
                  <a:xfrm>
                    <a:off x="-59649" y="1596687"/>
                    <a:ext cx="2763488" cy="911580"/>
                    <a:chOff x="-59649" y="-30195"/>
                    <a:chExt cx="2763488" cy="911580"/>
                  </a:xfrm>
                </p:grpSpPr>
                <p:pic>
                  <p:nvPicPr>
                    <p:cNvPr id="23" name="Picture 22" descr="A picture containing sitting, room&#10;&#10;Description automatically generated">
                      <a:extLst>
                        <a:ext uri="{FF2B5EF4-FFF2-40B4-BE49-F238E27FC236}">
                          <a16:creationId xmlns:a16="http://schemas.microsoft.com/office/drawing/2014/main" id="{E53BAB0E-1693-1242-BD6A-AF8D61C3119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81853" y="79080"/>
                      <a:ext cx="1049020" cy="58991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Picture 23" descr="A picture containing water, game&#10;&#10;Description automatically generated">
                      <a:extLst>
                        <a:ext uri="{FF2B5EF4-FFF2-40B4-BE49-F238E27FC236}">
                          <a16:creationId xmlns:a16="http://schemas.microsoft.com/office/drawing/2014/main" id="{56CA4787-EB91-0A03-E20E-5E25B44CF3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-9" t="-63"/>
                    <a:stretch/>
                  </p:blipFill>
                  <p:spPr>
                    <a:xfrm>
                      <a:off x="1717911" y="130967"/>
                      <a:ext cx="985928" cy="58979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5" name="Text Box 2">
                      <a:extLst>
                        <a:ext uri="{FF2B5EF4-FFF2-40B4-BE49-F238E27FC236}">
                          <a16:creationId xmlns:a16="http://schemas.microsoft.com/office/drawing/2014/main" id="{50847293-B1C4-8BED-5215-2D554AE0376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-336369" y="246525"/>
                      <a:ext cx="911580" cy="35814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Distending</a:t>
                      </a:r>
                      <a:b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Point Absorber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6" name="Straight Arrow Connector 25">
                      <a:extLst>
                        <a:ext uri="{FF2B5EF4-FFF2-40B4-BE49-F238E27FC236}">
                          <a16:creationId xmlns:a16="http://schemas.microsoft.com/office/drawing/2014/main" id="{1169E18C-BFDB-03D8-9524-567CDCBC938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40722" y="449738"/>
                      <a:ext cx="212090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headEnd type="stealth" w="med" len="med"/>
                      <a:tailEnd type="stealth" w="med" len="med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8" name="Text Box 2">
                  <a:extLst>
                    <a:ext uri="{FF2B5EF4-FFF2-40B4-BE49-F238E27FC236}">
                      <a16:creationId xmlns:a16="http://schemas.microsoft.com/office/drawing/2014/main" id="{2E8DB9A2-2730-E306-F971-D7BEA437A8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7839" y="0"/>
                  <a:ext cx="908344" cy="4178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No Waves</a:t>
                  </a:r>
                  <a:br>
                    <a:rPr lang="en-US" sz="16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US" sz="16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Nondeformed</a:t>
                  </a:r>
                  <a:endParaRPr lang="en-US" sz="1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 Box 2">
                  <a:extLst>
                    <a:ext uri="{FF2B5EF4-FFF2-40B4-BE49-F238E27FC236}">
                      <a16:creationId xmlns:a16="http://schemas.microsoft.com/office/drawing/2014/main" id="{277D4628-1A37-B37E-750B-73208F434B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53187" y="0"/>
                  <a:ext cx="1056413" cy="4178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Waves</a:t>
                  </a:r>
                  <a:br>
                    <a:rPr lang="en-US" sz="16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US" sz="16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Actively Deformed</a:t>
                  </a:r>
                  <a:endParaRPr lang="en-US" sz="1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5C1521F4-03E8-24A1-C75B-D4BA8E7AE3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90179" y="618857"/>
                <a:ext cx="1012169" cy="214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Contracting/Bulging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9CD865A7-510C-92AE-4892-DC9A487A0F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06214" y="1230244"/>
                <a:ext cx="845185" cy="2146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Bending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 Box 2">
                <a:extLst>
                  <a:ext uri="{FF2B5EF4-FFF2-40B4-BE49-F238E27FC236}">
                    <a16:creationId xmlns:a16="http://schemas.microsoft.com/office/drawing/2014/main" id="{C9E7EBEC-F996-302D-CCCB-D3223F8E92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896" y="1227216"/>
                <a:ext cx="845185" cy="2146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Twisting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 Box 2">
                <a:extLst>
                  <a:ext uri="{FF2B5EF4-FFF2-40B4-BE49-F238E27FC236}">
                    <a16:creationId xmlns:a16="http://schemas.microsoft.com/office/drawing/2014/main" id="{B6AFD04A-83DF-CFFE-8139-C0EAFCEBC8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2906" y="1991709"/>
                <a:ext cx="845462" cy="214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Contorting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 Box 2">
                <a:extLst>
                  <a:ext uri="{FF2B5EF4-FFF2-40B4-BE49-F238E27FC236}">
                    <a16:creationId xmlns:a16="http://schemas.microsoft.com/office/drawing/2014/main" id="{555A33DA-D89A-C907-2B3B-3ED2847C20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9531" y="1991709"/>
                <a:ext cx="845462" cy="214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Distending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642C99FE-05A3-B053-3337-DC1DD58ABD06}"/>
                </a:ext>
              </a:extLst>
            </p:cNvPr>
            <p:cNvSpPr/>
            <p:nvPr/>
          </p:nvSpPr>
          <p:spPr>
            <a:xfrm>
              <a:off x="10930892" y="3472719"/>
              <a:ext cx="401081" cy="2892522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5B4841C2-C4CB-48B7-0E85-7E7F39E247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3075" y="4201661"/>
              <a:ext cx="1361108" cy="143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Three example WEC archetypes made from DEEC-Tec metamaterials.</a:t>
              </a:r>
              <a:endParaRPr lang="en-US"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042A29F3-402D-616C-ADEF-2405CD5D28F0}"/>
              </a:ext>
            </a:extLst>
          </p:cNvPr>
          <p:cNvSpPr/>
          <p:nvPr/>
        </p:nvSpPr>
        <p:spPr>
          <a:xfrm>
            <a:off x="49450" y="2391714"/>
            <a:ext cx="280347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Some other examples of ocean wave energy converters.</a:t>
            </a:r>
            <a:endParaRPr lang="en-US" sz="36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C41A7B7F-AE66-E963-E485-9C0413585A3D}"/>
              </a:ext>
            </a:extLst>
          </p:cNvPr>
          <p:cNvSpPr/>
          <p:nvPr/>
        </p:nvSpPr>
        <p:spPr>
          <a:xfrm rot="10800000">
            <a:off x="2509781" y="1197864"/>
            <a:ext cx="728624" cy="5254700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BA7E648-8634-72C4-FBC2-D511D0F3E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08" y="2461787"/>
            <a:ext cx="2582009" cy="3820105"/>
          </a:xfrm>
          <a:prstGeom prst="rect">
            <a:avLst/>
          </a:prstGeom>
        </p:spPr>
      </p:pic>
      <p:pic>
        <p:nvPicPr>
          <p:cNvPr id="12" name="Picture 11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E44F44A9-C07A-F3D4-4DFA-82559957D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60000"/>
          <a:stretch/>
        </p:blipFill>
        <p:spPr>
          <a:xfrm>
            <a:off x="2026245" y="1046532"/>
            <a:ext cx="7733848" cy="1685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265C57-2E6E-EF8A-0E24-514BC84E6DD9}"/>
              </a:ext>
            </a:extLst>
          </p:cNvPr>
          <p:cNvCxnSpPr>
            <a:cxnSpLocks/>
          </p:cNvCxnSpPr>
          <p:nvPr/>
        </p:nvCxnSpPr>
        <p:spPr>
          <a:xfrm flipV="1">
            <a:off x="4625788" y="6174889"/>
            <a:ext cx="2140772" cy="107003"/>
          </a:xfrm>
          <a:prstGeom prst="line">
            <a:avLst/>
          </a:prstGeom>
          <a:ln w="130175" cap="rnd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534E6EB-1D71-C382-9275-79D66EA11256}"/>
              </a:ext>
            </a:extLst>
          </p:cNvPr>
          <p:cNvSpPr/>
          <p:nvPr/>
        </p:nvSpPr>
        <p:spPr>
          <a:xfrm>
            <a:off x="307807" y="2783893"/>
            <a:ext cx="426148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Leveraging a Bottom Fixed Surging FlexWEC as </a:t>
            </a:r>
            <a:b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3600" b="1" u="sng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 reference</a:t>
            </a:r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to describe DEEC-Tec’s Hierarchy Levels</a:t>
            </a:r>
            <a:endParaRPr lang="en-US" sz="36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99CAD1-10B8-C55D-1923-C40A2FBAC92C}"/>
              </a:ext>
            </a:extLst>
          </p:cNvPr>
          <p:cNvGrpSpPr/>
          <p:nvPr/>
        </p:nvGrpSpPr>
        <p:grpSpPr>
          <a:xfrm>
            <a:off x="0" y="1180202"/>
            <a:ext cx="4602610" cy="5068558"/>
            <a:chOff x="0" y="1180202"/>
            <a:chExt cx="4602610" cy="50685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C4AD0B-1068-8035-8A13-607DB64D43AA}"/>
                </a:ext>
              </a:extLst>
            </p:cNvPr>
            <p:cNvSpPr txBox="1"/>
            <p:nvPr/>
          </p:nvSpPr>
          <p:spPr>
            <a:xfrm>
              <a:off x="0" y="1180202"/>
              <a:ext cx="36254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Still Water; Ocean Surface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FB1D4F-C0D4-2E16-1887-AB77C594F364}"/>
                </a:ext>
              </a:extLst>
            </p:cNvPr>
            <p:cNvSpPr txBox="1"/>
            <p:nvPr/>
          </p:nvSpPr>
          <p:spPr>
            <a:xfrm>
              <a:off x="118204" y="3606274"/>
              <a:ext cx="4347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 Bottom Fixed Surging FlexWEC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B52F48E-4B83-1FFE-9EDF-235B0E5C1154}"/>
                </a:ext>
              </a:extLst>
            </p:cNvPr>
            <p:cNvCxnSpPr>
              <a:cxnSpLocks/>
            </p:cNvCxnSpPr>
            <p:nvPr/>
          </p:nvCxnSpPr>
          <p:spPr>
            <a:xfrm>
              <a:off x="2528047" y="1641867"/>
              <a:ext cx="451821" cy="247620"/>
            </a:xfrm>
            <a:prstGeom prst="straightConnector1">
              <a:avLst/>
            </a:prstGeom>
            <a:ln cap="rnd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FFBB2E8-AD67-856C-5467-947643745170}"/>
                </a:ext>
              </a:extLst>
            </p:cNvPr>
            <p:cNvCxnSpPr>
              <a:cxnSpLocks/>
            </p:cNvCxnSpPr>
            <p:nvPr/>
          </p:nvCxnSpPr>
          <p:spPr>
            <a:xfrm>
              <a:off x="3885303" y="4064080"/>
              <a:ext cx="717307" cy="541423"/>
            </a:xfrm>
            <a:prstGeom prst="straightConnector1">
              <a:avLst/>
            </a:prstGeom>
            <a:ln cap="rnd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B2D877-D8A6-05ED-C30A-357A29D1E24A}"/>
                </a:ext>
              </a:extLst>
            </p:cNvPr>
            <p:cNvSpPr txBox="1"/>
            <p:nvPr/>
          </p:nvSpPr>
          <p:spPr>
            <a:xfrm>
              <a:off x="2762155" y="5632021"/>
              <a:ext cx="1344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Seafloor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496DAC9-C5BE-2DB0-92F5-FD17344097E0}"/>
                </a:ext>
              </a:extLst>
            </p:cNvPr>
            <p:cNvCxnSpPr>
              <a:cxnSpLocks/>
            </p:cNvCxnSpPr>
            <p:nvPr/>
          </p:nvCxnSpPr>
          <p:spPr>
            <a:xfrm>
              <a:off x="4045005" y="5941000"/>
              <a:ext cx="557605" cy="307760"/>
            </a:xfrm>
            <a:prstGeom prst="straightConnector1">
              <a:avLst/>
            </a:prstGeom>
            <a:ln cap="rnd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D48C5D-E080-817C-D149-D800444411DE}"/>
              </a:ext>
            </a:extLst>
          </p:cNvPr>
          <p:cNvSpPr txBox="1"/>
          <p:nvPr/>
        </p:nvSpPr>
        <p:spPr>
          <a:xfrm>
            <a:off x="7081415" y="2650213"/>
            <a:ext cx="510741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/>
              <a:t>Hierarchy Level </a:t>
            </a:r>
            <a:r>
              <a:rPr lang="en-US" sz="3200" b="1" u="sng"/>
              <a:t>3</a:t>
            </a:r>
            <a:r>
              <a:rPr lang="en-US" sz="2400" b="1"/>
              <a:t> </a:t>
            </a:r>
            <a:br>
              <a:rPr lang="en-US" sz="2400" b="1"/>
            </a:br>
            <a:r>
              <a:rPr lang="en-US" sz="2400" b="1"/>
              <a:t>Complete Ocean Wave Energy Converter</a:t>
            </a:r>
          </a:p>
          <a:p>
            <a:r>
              <a:rPr lang="en-US" sz="2400"/>
              <a:t>This is the highest level and represents an overall actual ocean wave energy converting structure.</a:t>
            </a:r>
          </a:p>
        </p:txBody>
      </p:sp>
    </p:spTree>
    <p:extLst>
      <p:ext uri="{BB962C8B-B14F-4D97-AF65-F5344CB8AC3E}">
        <p14:creationId xmlns:p14="http://schemas.microsoft.com/office/powerpoint/2010/main" val="55076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pic>
        <p:nvPicPr>
          <p:cNvPr id="12" name="Picture 11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E44F44A9-C07A-F3D4-4DFA-82559957D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60000"/>
          <a:stretch/>
        </p:blipFill>
        <p:spPr>
          <a:xfrm>
            <a:off x="2026245" y="1046532"/>
            <a:ext cx="7733848" cy="1685910"/>
          </a:xfrm>
          <a:prstGeom prst="rect">
            <a:avLst/>
          </a:prstGeom>
        </p:spPr>
      </p:pic>
      <p:pic>
        <p:nvPicPr>
          <p:cNvPr id="4" name="Picture 3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CFCD8E64-6EA9-6A7D-A920-5F90A0C178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2"/>
          <a:stretch/>
        </p:blipFill>
        <p:spPr>
          <a:xfrm>
            <a:off x="2072522" y="2614108"/>
            <a:ext cx="8357042" cy="3627101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E9A7698-FB83-D943-28EF-8E509689E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08" y="2461787"/>
            <a:ext cx="2582009" cy="38201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265C57-2E6E-EF8A-0E24-514BC84E6DD9}"/>
              </a:ext>
            </a:extLst>
          </p:cNvPr>
          <p:cNvCxnSpPr>
            <a:cxnSpLocks/>
          </p:cNvCxnSpPr>
          <p:nvPr/>
        </p:nvCxnSpPr>
        <p:spPr>
          <a:xfrm flipV="1">
            <a:off x="4625788" y="6174889"/>
            <a:ext cx="2140772" cy="107003"/>
          </a:xfrm>
          <a:prstGeom prst="line">
            <a:avLst/>
          </a:prstGeom>
          <a:ln w="130175" cap="rnd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04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green, computer&#10;&#10;Description automatically generated">
            <a:extLst>
              <a:ext uri="{FF2B5EF4-FFF2-40B4-BE49-F238E27FC236}">
                <a16:creationId xmlns:a16="http://schemas.microsoft.com/office/drawing/2014/main" id="{0F45DACE-97E2-118E-1FBD-DCE6F289A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47" y="2453626"/>
            <a:ext cx="2747853" cy="37875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pic>
        <p:nvPicPr>
          <p:cNvPr id="12" name="Picture 11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E44F44A9-C07A-F3D4-4DFA-82559957D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60000"/>
          <a:stretch/>
        </p:blipFill>
        <p:spPr>
          <a:xfrm>
            <a:off x="2026245" y="1046532"/>
            <a:ext cx="7733848" cy="1685910"/>
          </a:xfrm>
          <a:prstGeom prst="rect">
            <a:avLst/>
          </a:prstGeom>
        </p:spPr>
      </p:pic>
      <p:pic>
        <p:nvPicPr>
          <p:cNvPr id="4" name="Picture 3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CFCD8E64-6EA9-6A7D-A920-5F90A0C178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38952" r="39439"/>
          <a:stretch/>
        </p:blipFill>
        <p:spPr>
          <a:xfrm>
            <a:off x="4292301" y="2614108"/>
            <a:ext cx="2841354" cy="362710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265C57-2E6E-EF8A-0E24-514BC84E6DD9}"/>
              </a:ext>
            </a:extLst>
          </p:cNvPr>
          <p:cNvCxnSpPr>
            <a:cxnSpLocks/>
          </p:cNvCxnSpPr>
          <p:nvPr/>
        </p:nvCxnSpPr>
        <p:spPr>
          <a:xfrm flipV="1">
            <a:off x="4625788" y="6174889"/>
            <a:ext cx="2140772" cy="107003"/>
          </a:xfrm>
          <a:prstGeom prst="line">
            <a:avLst/>
          </a:prstGeom>
          <a:ln w="130175" cap="rnd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00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pic>
        <p:nvPicPr>
          <p:cNvPr id="12" name="Picture 11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E44F44A9-C07A-F3D4-4DFA-82559957D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60000"/>
          <a:stretch/>
        </p:blipFill>
        <p:spPr>
          <a:xfrm>
            <a:off x="2026245" y="1046532"/>
            <a:ext cx="7733848" cy="1685910"/>
          </a:xfrm>
          <a:prstGeom prst="rect">
            <a:avLst/>
          </a:prstGeom>
        </p:spPr>
      </p:pic>
      <p:pic>
        <p:nvPicPr>
          <p:cNvPr id="5" name="Picture 4" descr="A picture containing green, computer&#10;&#10;Description automatically generated">
            <a:extLst>
              <a:ext uri="{FF2B5EF4-FFF2-40B4-BE49-F238E27FC236}">
                <a16:creationId xmlns:a16="http://schemas.microsoft.com/office/drawing/2014/main" id="{61984C6E-51C4-9833-E7A6-FEBC93122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47" y="2453626"/>
            <a:ext cx="2747853" cy="378758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265C57-2E6E-EF8A-0E24-514BC84E6DD9}"/>
              </a:ext>
            </a:extLst>
          </p:cNvPr>
          <p:cNvCxnSpPr>
            <a:cxnSpLocks/>
          </p:cNvCxnSpPr>
          <p:nvPr/>
        </p:nvCxnSpPr>
        <p:spPr>
          <a:xfrm flipV="1">
            <a:off x="4625788" y="6174889"/>
            <a:ext cx="2140772" cy="107003"/>
          </a:xfrm>
          <a:prstGeom prst="line">
            <a:avLst/>
          </a:prstGeom>
          <a:ln w="130175" cap="rnd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A21004C-14A7-F370-5B72-FC919A820727}"/>
              </a:ext>
            </a:extLst>
          </p:cNvPr>
          <p:cNvSpPr txBox="1"/>
          <p:nvPr/>
        </p:nvSpPr>
        <p:spPr>
          <a:xfrm>
            <a:off x="7133654" y="2732442"/>
            <a:ext cx="50551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/>
              <a:t>Hierarchy Level </a:t>
            </a:r>
            <a:r>
              <a:rPr lang="en-US" sz="3200" b="1" u="sng"/>
              <a:t>2</a:t>
            </a:r>
            <a:br>
              <a:rPr lang="en-US" sz="2400" b="1" u="sng"/>
            </a:br>
            <a:r>
              <a:rPr lang="en-US" sz="2400" b="1"/>
              <a:t>DEEC-Tec Metamaterials</a:t>
            </a:r>
          </a:p>
          <a:p>
            <a:r>
              <a:rPr lang="en-US" sz="2400"/>
              <a:t>This level represents the various DEEC-Tec “building materials/frameworks” used to create an overall energy converting structure.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89D6ADB6-390E-30C5-0244-87139FA38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1" y="2997286"/>
            <a:ext cx="995527" cy="1683022"/>
          </a:xfrm>
          <a:prstGeom prst="rect">
            <a:avLst/>
          </a:prstGeom>
        </p:spPr>
      </p:pic>
      <p:pic>
        <p:nvPicPr>
          <p:cNvPr id="10" name="Picture 9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5B6C80AE-08E1-4CB3-E525-F94E87174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18" y="4050207"/>
            <a:ext cx="880336" cy="155167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A5006C-725E-87BB-2264-3A8036F3BA8A}"/>
              </a:ext>
            </a:extLst>
          </p:cNvPr>
          <p:cNvCxnSpPr>
            <a:cxnSpLocks/>
          </p:cNvCxnSpPr>
          <p:nvPr/>
        </p:nvCxnSpPr>
        <p:spPr>
          <a:xfrm>
            <a:off x="1936132" y="3508278"/>
            <a:ext cx="3483004" cy="115015"/>
          </a:xfrm>
          <a:prstGeom prst="straightConnector1">
            <a:avLst/>
          </a:prstGeom>
          <a:ln w="28575" cap="rnd"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250BAD-C978-D072-00AA-A012F72B4B22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282454" y="4826043"/>
            <a:ext cx="1526214" cy="555246"/>
          </a:xfrm>
          <a:prstGeom prst="straightConnector1">
            <a:avLst/>
          </a:prstGeom>
          <a:ln cap="rnd"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20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6485" y="6570309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/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/>
              <a:t>2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286" y="1303997"/>
            <a:ext cx="9089392" cy="4342397"/>
          </a:xfrm>
        </p:spPr>
        <p:txBody>
          <a:bodyPr/>
          <a:lstStyle/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Everyone is joined in listen-only mode</a:t>
            </a:r>
          </a:p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Audio Issues?—Try connecting over the phone </a:t>
            </a:r>
          </a:p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If that doesn’t work, visit the </a:t>
            </a:r>
            <a:r>
              <a:rPr lang="en-US" sz="2799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Zoom Help Center webpage</a:t>
            </a:r>
            <a:endParaRPr lang="en-US" sz="2799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Q&amp;A—Submit your questions using the chat box</a:t>
            </a:r>
            <a:endParaRPr lang="en-US" sz="2667"/>
          </a:p>
          <a:p>
            <a:pPr>
              <a:lnSpc>
                <a:spcPct val="90000"/>
              </a:lnSpc>
              <a:spcBef>
                <a:spcPts val="606"/>
              </a:spcBef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0074" y="4237425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/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88824" cy="861741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/>
              <a:t>Webinar Logistics</a:t>
            </a:r>
          </a:p>
        </p:txBody>
      </p:sp>
    </p:spTree>
    <p:extLst>
      <p:ext uri="{BB962C8B-B14F-4D97-AF65-F5344CB8AC3E}">
        <p14:creationId xmlns:p14="http://schemas.microsoft.com/office/powerpoint/2010/main" val="2139062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0838E3-5DC0-D708-DC5F-FC1BA7B1E222}"/>
              </a:ext>
            </a:extLst>
          </p:cNvPr>
          <p:cNvSpPr/>
          <p:nvPr/>
        </p:nvSpPr>
        <p:spPr>
          <a:xfrm>
            <a:off x="156187" y="2453625"/>
            <a:ext cx="4102506" cy="396868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pic>
        <p:nvPicPr>
          <p:cNvPr id="12" name="Picture 11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E44F44A9-C07A-F3D4-4DFA-82559957D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60000"/>
          <a:stretch/>
        </p:blipFill>
        <p:spPr>
          <a:xfrm>
            <a:off x="2026245" y="1046532"/>
            <a:ext cx="7733848" cy="1685910"/>
          </a:xfrm>
          <a:prstGeom prst="rect">
            <a:avLst/>
          </a:prstGeom>
        </p:spPr>
      </p:pic>
      <p:pic>
        <p:nvPicPr>
          <p:cNvPr id="5" name="Picture 4" descr="A picture containing green, computer&#10;&#10;Description automatically generated">
            <a:extLst>
              <a:ext uri="{FF2B5EF4-FFF2-40B4-BE49-F238E27FC236}">
                <a16:creationId xmlns:a16="http://schemas.microsoft.com/office/drawing/2014/main" id="{61984C6E-51C4-9833-E7A6-FEBC93122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47" y="2453626"/>
            <a:ext cx="2747853" cy="378758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265C57-2E6E-EF8A-0E24-514BC84E6DD9}"/>
              </a:ext>
            </a:extLst>
          </p:cNvPr>
          <p:cNvCxnSpPr>
            <a:cxnSpLocks/>
          </p:cNvCxnSpPr>
          <p:nvPr/>
        </p:nvCxnSpPr>
        <p:spPr>
          <a:xfrm flipV="1">
            <a:off x="4625788" y="6174889"/>
            <a:ext cx="2140772" cy="107003"/>
          </a:xfrm>
          <a:prstGeom prst="line">
            <a:avLst/>
          </a:prstGeom>
          <a:ln w="130175" cap="rnd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A21004C-14A7-F370-5B72-FC919A820727}"/>
              </a:ext>
            </a:extLst>
          </p:cNvPr>
          <p:cNvSpPr txBox="1"/>
          <p:nvPr/>
        </p:nvSpPr>
        <p:spPr>
          <a:xfrm>
            <a:off x="7133654" y="2732442"/>
            <a:ext cx="50551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/>
              <a:t>Hierarchy Level </a:t>
            </a:r>
            <a:r>
              <a:rPr lang="en-US" sz="3200" b="1" u="sng"/>
              <a:t>2</a:t>
            </a:r>
            <a:br>
              <a:rPr lang="en-US" sz="2400" b="1" u="sng"/>
            </a:br>
            <a:r>
              <a:rPr lang="en-US" sz="2400" b="1"/>
              <a:t>DEEC-Tec Metamaterials</a:t>
            </a:r>
          </a:p>
          <a:p>
            <a:r>
              <a:rPr lang="en-US" sz="2400"/>
              <a:t>This level represents the various DEEC-Tec “building materials/frameworks” used to create an overall energy converting structure.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89D6ADB6-390E-30C5-0244-87139FA38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1" y="2997286"/>
            <a:ext cx="995527" cy="1683022"/>
          </a:xfrm>
          <a:prstGeom prst="rect">
            <a:avLst/>
          </a:prstGeom>
        </p:spPr>
      </p:pic>
      <p:pic>
        <p:nvPicPr>
          <p:cNvPr id="10" name="Picture 9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5B6C80AE-08E1-4CB3-E525-F94E87174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18" y="4050207"/>
            <a:ext cx="880336" cy="1551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6DE070-F285-C41A-8556-DE3E939E75C4}"/>
              </a:ext>
            </a:extLst>
          </p:cNvPr>
          <p:cNvSpPr txBox="1"/>
          <p:nvPr/>
        </p:nvSpPr>
        <p:spPr>
          <a:xfrm>
            <a:off x="383785" y="5688931"/>
            <a:ext cx="378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This converter is made from two varieties of DEEC-Tec Metamaterials</a:t>
            </a:r>
          </a:p>
        </p:txBody>
      </p:sp>
    </p:spTree>
    <p:extLst>
      <p:ext uri="{BB962C8B-B14F-4D97-AF65-F5344CB8AC3E}">
        <p14:creationId xmlns:p14="http://schemas.microsoft.com/office/powerpoint/2010/main" val="85651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0838E3-5DC0-D708-DC5F-FC1BA7B1E222}"/>
              </a:ext>
            </a:extLst>
          </p:cNvPr>
          <p:cNvSpPr/>
          <p:nvPr/>
        </p:nvSpPr>
        <p:spPr>
          <a:xfrm>
            <a:off x="156187" y="2453625"/>
            <a:ext cx="4102506" cy="396868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1004C-14A7-F370-5B72-FC919A820727}"/>
              </a:ext>
            </a:extLst>
          </p:cNvPr>
          <p:cNvSpPr txBox="1"/>
          <p:nvPr/>
        </p:nvSpPr>
        <p:spPr>
          <a:xfrm>
            <a:off x="7359565" y="3240993"/>
            <a:ext cx="50551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/>
              <a:t>Hierarchy Level </a:t>
            </a:r>
            <a:r>
              <a:rPr lang="en-US" sz="3200" b="1" u="sng"/>
              <a:t>1</a:t>
            </a:r>
            <a:br>
              <a:rPr lang="en-US" sz="2400" b="1" u="sng"/>
            </a:br>
            <a:r>
              <a:rPr lang="en-US" sz="2400" b="1"/>
              <a:t>Individual Distributed Embedded Energy Converters</a:t>
            </a:r>
          </a:p>
          <a:p>
            <a:r>
              <a:rPr lang="en-US" sz="2400"/>
              <a:t>This level represents base components – they are energy transducers capable of distribution and/or embedment with others to create DEEC-Tec metamaterials.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89D6ADB6-390E-30C5-0244-87139FA38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1" y="2997286"/>
            <a:ext cx="995527" cy="1683022"/>
          </a:xfrm>
          <a:prstGeom prst="rect">
            <a:avLst/>
          </a:prstGeom>
        </p:spPr>
      </p:pic>
      <p:pic>
        <p:nvPicPr>
          <p:cNvPr id="10" name="Picture 9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5B6C80AE-08E1-4CB3-E525-F94E87174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18" y="4050207"/>
            <a:ext cx="880336" cy="1551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6DE070-F285-C41A-8556-DE3E939E75C4}"/>
              </a:ext>
            </a:extLst>
          </p:cNvPr>
          <p:cNvSpPr txBox="1"/>
          <p:nvPr/>
        </p:nvSpPr>
        <p:spPr>
          <a:xfrm>
            <a:off x="383785" y="5688931"/>
            <a:ext cx="378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This converter is made from two varieties of DEEC-Tec Metamaterials</a:t>
            </a: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B642823B-9C24-CB08-9FAD-782C8E1FD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82" y="963253"/>
            <a:ext cx="6287193" cy="17146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D4082A-539E-629D-898C-5F45F4E9C661}"/>
              </a:ext>
            </a:extLst>
          </p:cNvPr>
          <p:cNvSpPr txBox="1"/>
          <p:nvPr/>
        </p:nvSpPr>
        <p:spPr>
          <a:xfrm>
            <a:off x="4216995" y="2552016"/>
            <a:ext cx="788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Pictorial Representations of Individual Distributed Embedded Energy Converters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3E58B0-551D-C132-B950-F8A93B4AB3CD}"/>
              </a:ext>
            </a:extLst>
          </p:cNvPr>
          <p:cNvCxnSpPr>
            <a:cxnSpLocks/>
          </p:cNvCxnSpPr>
          <p:nvPr/>
        </p:nvCxnSpPr>
        <p:spPr>
          <a:xfrm flipV="1">
            <a:off x="2402118" y="1420009"/>
            <a:ext cx="1051087" cy="1387784"/>
          </a:xfrm>
          <a:prstGeom prst="straightConnector1">
            <a:avLst/>
          </a:prstGeom>
          <a:ln w="28575" cap="rnd"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5270FF-50E6-D66D-77A2-67DFB3FCBC8F}"/>
              </a:ext>
            </a:extLst>
          </p:cNvPr>
          <p:cNvCxnSpPr>
            <a:cxnSpLocks/>
          </p:cNvCxnSpPr>
          <p:nvPr/>
        </p:nvCxnSpPr>
        <p:spPr>
          <a:xfrm flipV="1">
            <a:off x="3700631" y="3722146"/>
            <a:ext cx="2689411" cy="958162"/>
          </a:xfrm>
          <a:prstGeom prst="straightConnector1">
            <a:avLst/>
          </a:prstGeom>
          <a:ln w="28575" cap="rnd"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53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encil&#10;&#10;Description automatically generated with low confidence">
            <a:extLst>
              <a:ext uri="{FF2B5EF4-FFF2-40B4-BE49-F238E27FC236}">
                <a16:creationId xmlns:a16="http://schemas.microsoft.com/office/drawing/2014/main" id="{0DBAAB49-D7E0-A3A4-6C80-8100679B1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16" y="304900"/>
            <a:ext cx="7805964" cy="5957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265C57-2E6E-EF8A-0E24-514BC84E6DD9}"/>
              </a:ext>
            </a:extLst>
          </p:cNvPr>
          <p:cNvCxnSpPr>
            <a:cxnSpLocks/>
          </p:cNvCxnSpPr>
          <p:nvPr/>
        </p:nvCxnSpPr>
        <p:spPr>
          <a:xfrm flipV="1">
            <a:off x="4625788" y="6174889"/>
            <a:ext cx="2140772" cy="107003"/>
          </a:xfrm>
          <a:prstGeom prst="line">
            <a:avLst/>
          </a:prstGeom>
          <a:ln w="130175" cap="rnd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A89C023-5FEC-94FD-7C4B-51122ED1BBC8}"/>
              </a:ext>
            </a:extLst>
          </p:cNvPr>
          <p:cNvSpPr txBox="1"/>
          <p:nvPr/>
        </p:nvSpPr>
        <p:spPr>
          <a:xfrm>
            <a:off x="1280721" y="2100080"/>
            <a:ext cx="181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Ocean Wave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D448C3-D3F1-E249-BBFF-C96E0CBBBF85}"/>
              </a:ext>
            </a:extLst>
          </p:cNvPr>
          <p:cNvCxnSpPr>
            <a:cxnSpLocks/>
          </p:cNvCxnSpPr>
          <p:nvPr/>
        </p:nvCxnSpPr>
        <p:spPr>
          <a:xfrm>
            <a:off x="3039660" y="2351871"/>
            <a:ext cx="808728" cy="399883"/>
          </a:xfrm>
          <a:prstGeom prst="straightConnector1">
            <a:avLst/>
          </a:prstGeom>
          <a:ln cap="rnd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53290C6-E3C1-DC06-9469-CD15A586ECF0}"/>
              </a:ext>
            </a:extLst>
          </p:cNvPr>
          <p:cNvSpPr txBox="1"/>
          <p:nvPr/>
        </p:nvSpPr>
        <p:spPr>
          <a:xfrm>
            <a:off x="9012757" y="2380856"/>
            <a:ext cx="3009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Wave energy converting structure being dynamically deformed by ocean waves.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EE873C-8B7E-639F-DED8-1862B37728EF}"/>
              </a:ext>
            </a:extLst>
          </p:cNvPr>
          <p:cNvCxnSpPr>
            <a:cxnSpLocks/>
          </p:cNvCxnSpPr>
          <p:nvPr/>
        </p:nvCxnSpPr>
        <p:spPr>
          <a:xfrm flipH="1">
            <a:off x="8186569" y="3350352"/>
            <a:ext cx="798935" cy="539631"/>
          </a:xfrm>
          <a:prstGeom prst="straightConnector1">
            <a:avLst/>
          </a:prstGeom>
          <a:ln cap="rnd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87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A14DFB-F5D9-079D-34B6-3B9DDF910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87" y="1382638"/>
            <a:ext cx="3479528" cy="1957235"/>
          </a:xfrm>
          <a:prstGeom prst="rect">
            <a:avLst/>
          </a:prstGeom>
        </p:spPr>
      </p:pic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90E0BC01-390F-EDC1-D938-8D6AC5C70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4359" r="17277" b="2599"/>
          <a:stretch/>
        </p:blipFill>
        <p:spPr>
          <a:xfrm>
            <a:off x="230672" y="1659247"/>
            <a:ext cx="3662680" cy="4606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FE6418-751B-ACB0-C067-084B8E0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0"/>
            <a:ext cx="12188824" cy="517974"/>
          </a:xfrm>
        </p:spPr>
        <p:txBody>
          <a:bodyPr/>
          <a:lstStyle/>
          <a:p>
            <a:pPr algn="ctr"/>
            <a:r>
              <a:rPr lang="en-US"/>
              <a:t>The DEEC - Tec Domain is Vast!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4AB54-90F1-EBFB-163D-FF8C46391B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113" y="465221"/>
            <a:ext cx="12188823" cy="988453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There are many unknown possibilities leveraging any number of technology domains—especially in terms innovating DEECs and DEEC-Tec metamaterials:</a:t>
            </a:r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2B76232-1ECD-01FF-0516-320218023C7D}"/>
              </a:ext>
            </a:extLst>
          </p:cNvPr>
          <p:cNvSpPr/>
          <p:nvPr/>
        </p:nvSpPr>
        <p:spPr>
          <a:xfrm>
            <a:off x="4457979" y="3763740"/>
            <a:ext cx="2006448" cy="45055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6FFD71-7DC2-46F4-838E-AF70203C451A}"/>
              </a:ext>
            </a:extLst>
          </p:cNvPr>
          <p:cNvGrpSpPr/>
          <p:nvPr/>
        </p:nvGrpSpPr>
        <p:grpSpPr>
          <a:xfrm>
            <a:off x="3655328" y="2652135"/>
            <a:ext cx="929640" cy="865425"/>
            <a:chOff x="3597566" y="2661958"/>
            <a:chExt cx="929640" cy="86542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FFE78E9-BFEB-93D5-C861-918583042B3D}"/>
                </a:ext>
              </a:extLst>
            </p:cNvPr>
            <p:cNvSpPr/>
            <p:nvPr/>
          </p:nvSpPr>
          <p:spPr>
            <a:xfrm>
              <a:off x="3630374" y="2661958"/>
              <a:ext cx="865425" cy="86542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58B55D-D55E-1C88-7A19-C21E2BDC5E90}"/>
                </a:ext>
              </a:extLst>
            </p:cNvPr>
            <p:cNvSpPr txBox="1"/>
            <p:nvPr/>
          </p:nvSpPr>
          <p:spPr>
            <a:xfrm>
              <a:off x="3597566" y="2876746"/>
              <a:ext cx="9296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Variable</a:t>
              </a:r>
              <a:br>
                <a:rPr lang="en-US" sz="1100" b="1"/>
              </a:br>
              <a:r>
                <a:rPr lang="en-US" sz="1100" b="1"/>
                <a:t>Capacitance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7C7A53-B765-8825-0297-76280343E12D}"/>
              </a:ext>
            </a:extLst>
          </p:cNvPr>
          <p:cNvGrpSpPr/>
          <p:nvPr/>
        </p:nvGrpSpPr>
        <p:grpSpPr>
          <a:xfrm>
            <a:off x="3491026" y="5115224"/>
            <a:ext cx="1046549" cy="883515"/>
            <a:chOff x="3438050" y="5344315"/>
            <a:chExt cx="1046549" cy="88351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DD0F38-503B-97BF-DEB3-70A6D81BA51C}"/>
                </a:ext>
              </a:extLst>
            </p:cNvPr>
            <p:cNvSpPr/>
            <p:nvPr/>
          </p:nvSpPr>
          <p:spPr>
            <a:xfrm>
              <a:off x="3519568" y="5344315"/>
              <a:ext cx="883515" cy="88351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2180E1-DF0D-6C1E-17D3-8187EE2DCEDD}"/>
                </a:ext>
              </a:extLst>
            </p:cNvPr>
            <p:cNvSpPr txBox="1"/>
            <p:nvPr/>
          </p:nvSpPr>
          <p:spPr>
            <a:xfrm>
              <a:off x="3438050" y="5574502"/>
              <a:ext cx="10465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Faraday’s Law of Induction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6AC831-D1C3-B1AE-6D7A-FF068B9A3747}"/>
              </a:ext>
            </a:extLst>
          </p:cNvPr>
          <p:cNvGrpSpPr/>
          <p:nvPr/>
        </p:nvGrpSpPr>
        <p:grpSpPr>
          <a:xfrm>
            <a:off x="719066" y="1727904"/>
            <a:ext cx="929640" cy="787273"/>
            <a:chOff x="655566" y="2020004"/>
            <a:chExt cx="929640" cy="78727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A361E5B-A8F6-20AC-50D8-3D36B861C8B8}"/>
                </a:ext>
              </a:extLst>
            </p:cNvPr>
            <p:cNvSpPr/>
            <p:nvPr/>
          </p:nvSpPr>
          <p:spPr>
            <a:xfrm>
              <a:off x="727527" y="2020004"/>
              <a:ext cx="787273" cy="78727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6B7D69-D832-37F3-764A-479BA8549EE5}"/>
                </a:ext>
              </a:extLst>
            </p:cNvPr>
            <p:cNvSpPr txBox="1"/>
            <p:nvPr/>
          </p:nvSpPr>
          <p:spPr>
            <a:xfrm>
              <a:off x="655566" y="2198198"/>
              <a:ext cx="9296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Structural</a:t>
              </a:r>
              <a:br>
                <a:rPr lang="en-US" sz="1100" b="1"/>
              </a:br>
              <a:r>
                <a:rPr lang="en-US" sz="1100" b="1"/>
                <a:t>Vibration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DA08E14-B417-D9D9-F30E-260EF33A0409}"/>
              </a:ext>
            </a:extLst>
          </p:cNvPr>
          <p:cNvGrpSpPr/>
          <p:nvPr/>
        </p:nvGrpSpPr>
        <p:grpSpPr>
          <a:xfrm>
            <a:off x="2558530" y="2000109"/>
            <a:ext cx="511008" cy="452588"/>
            <a:chOff x="2556042" y="2065915"/>
            <a:chExt cx="511008" cy="45258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0545256-A68F-2CFF-F0A3-DC78E1ABC750}"/>
                </a:ext>
              </a:extLst>
            </p:cNvPr>
            <p:cNvSpPr/>
            <p:nvPr/>
          </p:nvSpPr>
          <p:spPr>
            <a:xfrm>
              <a:off x="2585252" y="2065915"/>
              <a:ext cx="452588" cy="45258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77250A-8504-5ADA-0378-3F6B5C7DEC68}"/>
                </a:ext>
              </a:extLst>
            </p:cNvPr>
            <p:cNvSpPr txBox="1"/>
            <p:nvPr/>
          </p:nvSpPr>
          <p:spPr>
            <a:xfrm>
              <a:off x="2556042" y="2152030"/>
              <a:ext cx="511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EF3E6E-423B-9763-2183-71D9E76CF40F}"/>
              </a:ext>
            </a:extLst>
          </p:cNvPr>
          <p:cNvGrpSpPr/>
          <p:nvPr/>
        </p:nvGrpSpPr>
        <p:grpSpPr>
          <a:xfrm>
            <a:off x="3712448" y="4395194"/>
            <a:ext cx="511008" cy="452588"/>
            <a:chOff x="2556042" y="2065915"/>
            <a:chExt cx="511008" cy="45258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260D63-7B21-035E-679C-2DE9A40CAAE2}"/>
                </a:ext>
              </a:extLst>
            </p:cNvPr>
            <p:cNvSpPr/>
            <p:nvPr/>
          </p:nvSpPr>
          <p:spPr>
            <a:xfrm>
              <a:off x="2585252" y="2065915"/>
              <a:ext cx="452588" cy="45258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1E772D8-CA0B-523A-2182-6DB7E3630DA6}"/>
                </a:ext>
              </a:extLst>
            </p:cNvPr>
            <p:cNvSpPr txBox="1"/>
            <p:nvPr/>
          </p:nvSpPr>
          <p:spPr>
            <a:xfrm>
              <a:off x="2556042" y="2152030"/>
              <a:ext cx="511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EAF3AA-5DB3-31AF-508E-AC67B6D9CF03}"/>
              </a:ext>
            </a:extLst>
          </p:cNvPr>
          <p:cNvGrpSpPr/>
          <p:nvPr/>
        </p:nvGrpSpPr>
        <p:grpSpPr>
          <a:xfrm>
            <a:off x="130889" y="2419943"/>
            <a:ext cx="954067" cy="686141"/>
            <a:chOff x="3773354" y="3550368"/>
            <a:chExt cx="1228511" cy="8835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083D486-DEAD-A297-56CF-5605C83193D9}"/>
                </a:ext>
              </a:extLst>
            </p:cNvPr>
            <p:cNvSpPr/>
            <p:nvPr/>
          </p:nvSpPr>
          <p:spPr>
            <a:xfrm>
              <a:off x="3808705" y="3550368"/>
              <a:ext cx="1111261" cy="88351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7AFAA4-5363-509F-A6EB-7A6A59B10372}"/>
                </a:ext>
              </a:extLst>
            </p:cNvPr>
            <p:cNvSpPr txBox="1"/>
            <p:nvPr/>
          </p:nvSpPr>
          <p:spPr>
            <a:xfrm>
              <a:off x="3773354" y="3861320"/>
              <a:ext cx="1228511" cy="277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i="0">
                  <a:solidFill>
                    <a:srgbClr val="202124"/>
                  </a:solidFill>
                  <a:effectLst/>
                  <a:latin typeface="Google Sans"/>
                </a:rPr>
                <a:t>Magnetostriction</a:t>
              </a:r>
              <a:endParaRPr lang="en-US" sz="800" b="1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91B2AD-2715-8D0E-D94C-611B047CF53C}"/>
              </a:ext>
            </a:extLst>
          </p:cNvPr>
          <p:cNvGrpSpPr/>
          <p:nvPr/>
        </p:nvGrpSpPr>
        <p:grpSpPr>
          <a:xfrm>
            <a:off x="168351" y="4314991"/>
            <a:ext cx="511008" cy="452588"/>
            <a:chOff x="2556042" y="2065915"/>
            <a:chExt cx="511008" cy="45258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020C820-B798-5C74-143E-A0C9E9D0D864}"/>
                </a:ext>
              </a:extLst>
            </p:cNvPr>
            <p:cNvSpPr/>
            <p:nvPr/>
          </p:nvSpPr>
          <p:spPr>
            <a:xfrm>
              <a:off x="2585252" y="2065915"/>
              <a:ext cx="452588" cy="45258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42928D8-CDD5-39C0-6918-32DBD1007B8D}"/>
                </a:ext>
              </a:extLst>
            </p:cNvPr>
            <p:cNvSpPr txBox="1"/>
            <p:nvPr/>
          </p:nvSpPr>
          <p:spPr>
            <a:xfrm>
              <a:off x="2556042" y="2152030"/>
              <a:ext cx="511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EE29C50-07EC-8E75-13C1-78157FB03A60}"/>
              </a:ext>
            </a:extLst>
          </p:cNvPr>
          <p:cNvSpPr/>
          <p:nvPr/>
        </p:nvSpPr>
        <p:spPr>
          <a:xfrm>
            <a:off x="5891371" y="225969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B6B84D-90A3-A6F1-6ED1-69E109835C62}"/>
              </a:ext>
            </a:extLst>
          </p:cNvPr>
          <p:cNvSpPr/>
          <p:nvPr/>
        </p:nvSpPr>
        <p:spPr>
          <a:xfrm>
            <a:off x="9025799" y="266356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CF98B32-8537-57ED-7A02-E52B76533C4F}"/>
              </a:ext>
            </a:extLst>
          </p:cNvPr>
          <p:cNvSpPr/>
          <p:nvPr/>
        </p:nvSpPr>
        <p:spPr>
          <a:xfrm>
            <a:off x="10499071" y="165987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41D6FCB-83C7-245E-BF68-23E10F3D9F45}"/>
              </a:ext>
            </a:extLst>
          </p:cNvPr>
          <p:cNvSpPr/>
          <p:nvPr/>
        </p:nvSpPr>
        <p:spPr>
          <a:xfrm>
            <a:off x="7010842" y="303938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DF8583-BC6C-BB96-C547-50C7BA2312C1}"/>
              </a:ext>
            </a:extLst>
          </p:cNvPr>
          <p:cNvSpPr/>
          <p:nvPr/>
        </p:nvSpPr>
        <p:spPr>
          <a:xfrm>
            <a:off x="11376386" y="223878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360C831-631F-2180-C8D2-A6B3D9A5530C}"/>
              </a:ext>
            </a:extLst>
          </p:cNvPr>
          <p:cNvSpPr/>
          <p:nvPr/>
        </p:nvSpPr>
        <p:spPr>
          <a:xfrm>
            <a:off x="11352426" y="514384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21E1586-582D-6EBD-562F-A44C187218EE}"/>
              </a:ext>
            </a:extLst>
          </p:cNvPr>
          <p:cNvGrpSpPr/>
          <p:nvPr/>
        </p:nvGrpSpPr>
        <p:grpSpPr>
          <a:xfrm>
            <a:off x="377125" y="5345411"/>
            <a:ext cx="609600" cy="609600"/>
            <a:chOff x="142050" y="5432380"/>
            <a:chExt cx="609600" cy="6096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0E346E5-EF29-9882-B047-1CFD5140255D}"/>
                </a:ext>
              </a:extLst>
            </p:cNvPr>
            <p:cNvSpPr/>
            <p:nvPr/>
          </p:nvSpPr>
          <p:spPr>
            <a:xfrm>
              <a:off x="142050" y="5432380"/>
              <a:ext cx="609600" cy="6096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EC4D84B-115E-736D-B507-B89ED5F8A708}"/>
                </a:ext>
              </a:extLst>
            </p:cNvPr>
            <p:cNvSpPr txBox="1"/>
            <p:nvPr/>
          </p:nvSpPr>
          <p:spPr>
            <a:xfrm>
              <a:off x="188780" y="5552513"/>
              <a:ext cx="51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?</a:t>
              </a:r>
            </a:p>
          </p:txBody>
        </p:sp>
      </p:grpSp>
      <p:pic>
        <p:nvPicPr>
          <p:cNvPr id="22" name="Picture 21" descr="A picture containing accessory, umbrella, arch, dark&#10;&#10;Description automatically generated">
            <a:extLst>
              <a:ext uri="{FF2B5EF4-FFF2-40B4-BE49-F238E27FC236}">
                <a16:creationId xmlns:a16="http://schemas.microsoft.com/office/drawing/2014/main" id="{FFAFBF38-CD50-3248-334B-7E5F562A2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72" y="3326836"/>
            <a:ext cx="2251593" cy="112296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001AA48-90D2-3093-7142-C93509579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0" t="78238"/>
          <a:stretch/>
        </p:blipFill>
        <p:spPr bwMode="auto">
          <a:xfrm>
            <a:off x="5412464" y="4577046"/>
            <a:ext cx="2590213" cy="103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1E071F9-7B11-2AB0-09EC-86626AE9E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668" y="5175112"/>
            <a:ext cx="1230842" cy="51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BE201DA-71F6-11DB-A2AE-8E43E04A4D79}"/>
              </a:ext>
            </a:extLst>
          </p:cNvPr>
          <p:cNvSpPr/>
          <p:nvPr/>
        </p:nvSpPr>
        <p:spPr>
          <a:xfrm>
            <a:off x="10715986" y="421429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E114C69-51D5-723E-3FE4-33EFF363AA0F}"/>
              </a:ext>
            </a:extLst>
          </p:cNvPr>
          <p:cNvSpPr/>
          <p:nvPr/>
        </p:nvSpPr>
        <p:spPr>
          <a:xfrm>
            <a:off x="7975291" y="511522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880FF7CF-209E-324A-D2B6-E5FCE8F06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t="21796" r="81759" b="43089"/>
          <a:stretch/>
        </p:blipFill>
        <p:spPr>
          <a:xfrm>
            <a:off x="7973018" y="3089079"/>
            <a:ext cx="735597" cy="1532409"/>
          </a:xfrm>
          <a:prstGeom prst="rect">
            <a:avLst/>
          </a:prstGeom>
        </p:spPr>
      </p:pic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9C11041D-463C-360C-CE53-A84832195F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6"/>
          <a:stretch/>
        </p:blipFill>
        <p:spPr>
          <a:xfrm>
            <a:off x="11201944" y="2383422"/>
            <a:ext cx="348884" cy="689278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low confidence">
            <a:extLst>
              <a:ext uri="{FF2B5EF4-FFF2-40B4-BE49-F238E27FC236}">
                <a16:creationId xmlns:a16="http://schemas.microsoft.com/office/drawing/2014/main" id="{0B41BC34-D8F4-0977-0CBB-372D663096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8" r="19165"/>
          <a:stretch/>
        </p:blipFill>
        <p:spPr>
          <a:xfrm>
            <a:off x="10396120" y="4340496"/>
            <a:ext cx="471574" cy="772580"/>
          </a:xfrm>
          <a:prstGeom prst="rect">
            <a:avLst/>
          </a:prstGeom>
        </p:spPr>
      </p:pic>
      <p:pic>
        <p:nvPicPr>
          <p:cNvPr id="12" name="Picture 11" descr="Icon&#10;&#10;Description automatically generated with low confidence">
            <a:extLst>
              <a:ext uri="{FF2B5EF4-FFF2-40B4-BE49-F238E27FC236}">
                <a16:creationId xmlns:a16="http://schemas.microsoft.com/office/drawing/2014/main" id="{1EEC09B0-74E1-EB40-2FFC-5F128D416E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2" r="41753"/>
          <a:stretch/>
        </p:blipFill>
        <p:spPr>
          <a:xfrm>
            <a:off x="11023644" y="5286521"/>
            <a:ext cx="456129" cy="749163"/>
          </a:xfrm>
          <a:prstGeom prst="rect">
            <a:avLst/>
          </a:prstGeom>
        </p:spPr>
      </p:pic>
      <p:pic>
        <p:nvPicPr>
          <p:cNvPr id="36" name="Picture 35" descr="Icon&#10;&#10;Description automatically generated with low confidence">
            <a:extLst>
              <a:ext uri="{FF2B5EF4-FFF2-40B4-BE49-F238E27FC236}">
                <a16:creationId xmlns:a16="http://schemas.microsoft.com/office/drawing/2014/main" id="{304732E0-F362-DDCE-A49D-6C32B40728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1" t="34965" r="62124"/>
          <a:stretch/>
        </p:blipFill>
        <p:spPr>
          <a:xfrm>
            <a:off x="6796998" y="3453534"/>
            <a:ext cx="440535" cy="427315"/>
          </a:xfrm>
          <a:prstGeom prst="rect">
            <a:avLst/>
          </a:prstGeom>
        </p:spPr>
      </p:pic>
      <p:pic>
        <p:nvPicPr>
          <p:cNvPr id="39" name="Picture 38" descr="Icon&#10;&#10;Description automatically generated with low confidence">
            <a:extLst>
              <a:ext uri="{FF2B5EF4-FFF2-40B4-BE49-F238E27FC236}">
                <a16:creationId xmlns:a16="http://schemas.microsoft.com/office/drawing/2014/main" id="{BD1B18DE-48DD-76BB-B408-80A5B6509B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26"/>
          <a:stretch/>
        </p:blipFill>
        <p:spPr>
          <a:xfrm>
            <a:off x="7632543" y="5143776"/>
            <a:ext cx="560981" cy="91209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834B0CD-83B6-E330-0269-1835C303A821}"/>
              </a:ext>
            </a:extLst>
          </p:cNvPr>
          <p:cNvSpPr txBox="1"/>
          <p:nvPr/>
        </p:nvSpPr>
        <p:spPr>
          <a:xfrm>
            <a:off x="4603395" y="6164580"/>
            <a:ext cx="2982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Let’s De-Risk: InDEEP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B58CFD-B0AA-1E8A-6AFC-C2089E89B529}"/>
              </a:ext>
            </a:extLst>
          </p:cNvPr>
          <p:cNvSpPr txBox="1"/>
          <p:nvPr/>
        </p:nvSpPr>
        <p:spPr>
          <a:xfrm>
            <a:off x="9638926" y="1557715"/>
            <a:ext cx="23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Your technology here?</a:t>
            </a:r>
          </a:p>
        </p:txBody>
      </p:sp>
    </p:spTree>
    <p:extLst>
      <p:ext uri="{BB962C8B-B14F-4D97-AF65-F5344CB8AC3E}">
        <p14:creationId xmlns:p14="http://schemas.microsoft.com/office/powerpoint/2010/main" val="355505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37" grpId="0"/>
      <p:bldP spid="38" grpId="0"/>
      <p:bldP spid="42" grpId="0"/>
      <p:bldP spid="43" grpId="0"/>
      <p:bldP spid="44" grpId="0"/>
      <p:bldP spid="30" grpId="0"/>
      <p:bldP spid="41" grpId="0"/>
      <p:bldP spid="40" grpId="0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65800-5111-45C5-BB4A-400061447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94"/>
            <a:ext cx="12188825" cy="960330"/>
          </a:xfrm>
          <a:solidFill>
            <a:srgbClr val="43BDBB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</a:rPr>
              <a:t>DEEC-Tec: To Summarize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2B1E5-D891-4996-9D00-9324640B2779}"/>
              </a:ext>
            </a:extLst>
          </p:cNvPr>
          <p:cNvSpPr txBox="1"/>
          <p:nvPr/>
        </p:nvSpPr>
        <p:spPr>
          <a:xfrm>
            <a:off x="609440" y="1319442"/>
            <a:ext cx="10959869" cy="419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2"/>
              <a:t>DEEC-Tec is the creation of larger energy converting structures by distributing, embedding, and interconnecting many smaller energy converting transducers together.</a:t>
            </a:r>
          </a:p>
        </p:txBody>
      </p:sp>
    </p:spTree>
    <p:extLst>
      <p:ext uri="{BB962C8B-B14F-4D97-AF65-F5344CB8AC3E}">
        <p14:creationId xmlns:p14="http://schemas.microsoft.com/office/powerpoint/2010/main" val="909492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65800-5111-45C5-BB4A-400061447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93"/>
            <a:ext cx="12188825" cy="962917"/>
          </a:xfrm>
          <a:solidFill>
            <a:srgbClr val="43BDBB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</a:rPr>
              <a:t>DEEC-Tec: High-level 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2B1E5-D891-4996-9D00-9324640B2779}"/>
              </a:ext>
            </a:extLst>
          </p:cNvPr>
          <p:cNvSpPr txBox="1"/>
          <p:nvPr/>
        </p:nvSpPr>
        <p:spPr>
          <a:xfrm>
            <a:off x="124766" y="1047776"/>
            <a:ext cx="11939290" cy="630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1810" indent="-76181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799"/>
              <a:t>No concentration of forces into singular prime movers.</a:t>
            </a:r>
          </a:p>
          <a:p>
            <a:pPr marL="761810" indent="-76181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799"/>
              <a:t>Inherently redundant.</a:t>
            </a:r>
          </a:p>
          <a:p>
            <a:pPr marL="761810" indent="-76181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799"/>
              <a:t>Broader bandwidth of effective operation.</a:t>
            </a:r>
          </a:p>
          <a:p>
            <a:pPr marL="761810" indent="-761810">
              <a:buFont typeface="Arial" panose="020B0604020202020204" pitchFamily="34" charset="0"/>
              <a:buChar char="•"/>
            </a:pPr>
            <a:r>
              <a:rPr lang="en-US" sz="4799"/>
              <a:t>Expands the design space and possibilities of marine energy conversion and usage. </a:t>
            </a:r>
          </a:p>
          <a:p>
            <a:pPr marL="761810" indent="-761810">
              <a:buFont typeface="Arial" panose="020B0604020202020204" pitchFamily="34" charset="0"/>
              <a:buChar char="•"/>
            </a:pPr>
            <a:endParaRPr lang="en-US" sz="4799"/>
          </a:p>
        </p:txBody>
      </p:sp>
    </p:spTree>
    <p:extLst>
      <p:ext uri="{BB962C8B-B14F-4D97-AF65-F5344CB8AC3E}">
        <p14:creationId xmlns:p14="http://schemas.microsoft.com/office/powerpoint/2010/main" val="2871621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056F786-D3E2-AE67-6454-987A6FEFE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95"/>
            <a:ext cx="12188825" cy="499069"/>
          </a:xfrm>
          <a:solidFill>
            <a:srgbClr val="43BDBB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199">
                <a:solidFill>
                  <a:schemeClr val="bg1"/>
                </a:solidFill>
              </a:rPr>
              <a:t>DEEC-Tec: High-level View of Applications</a:t>
            </a: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72E2A8A-5D0F-09BB-E4DC-ABD5390FB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12" y="497314"/>
            <a:ext cx="10878766" cy="63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90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pPr algn="ctr"/>
            <a:r>
              <a:rPr lang="en-US"/>
              <a:t>Possible Metrics for Success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1DB9C1-C68A-4DA7-FADA-D64BC65F0F50}"/>
              </a:ext>
            </a:extLst>
          </p:cNvPr>
          <p:cNvSpPr txBox="1"/>
          <p:nvPr/>
        </p:nvSpPr>
        <p:spPr>
          <a:xfrm>
            <a:off x="124766" y="1047776"/>
            <a:ext cx="11939290" cy="587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1810" indent="-76181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799"/>
              <a:t>Longevity</a:t>
            </a:r>
          </a:p>
          <a:p>
            <a:pPr marL="761810" indent="-76181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799"/>
              <a:t>Power Density Per Wave Period</a:t>
            </a:r>
          </a:p>
          <a:p>
            <a:pPr marL="761810" indent="-76181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799"/>
              <a:t>Ease of Manufacture</a:t>
            </a:r>
          </a:p>
          <a:p>
            <a:pPr marL="761810" indent="-76181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799"/>
              <a:t>Controllability; Ability to Actuate</a:t>
            </a:r>
          </a:p>
          <a:p>
            <a:pPr marL="761810" indent="-76181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799"/>
              <a:t>Sustainability</a:t>
            </a:r>
          </a:p>
          <a:p>
            <a:pPr marL="761810" indent="-76181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799"/>
              <a:t>Ease of System Integration</a:t>
            </a:r>
          </a:p>
          <a:p>
            <a:pPr marL="761810" indent="-761810">
              <a:buFont typeface="Arial" panose="020B0604020202020204" pitchFamily="34" charset="0"/>
              <a:buChar char="•"/>
            </a:pPr>
            <a:endParaRPr lang="en-US" sz="4799"/>
          </a:p>
        </p:txBody>
      </p:sp>
    </p:spTree>
    <p:extLst>
      <p:ext uri="{BB962C8B-B14F-4D97-AF65-F5344CB8AC3E}">
        <p14:creationId xmlns:p14="http://schemas.microsoft.com/office/powerpoint/2010/main" val="1842831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0DFF-8ABD-44E0-A851-49CDB64A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4503"/>
            <a:ext cx="12188824" cy="1107052"/>
          </a:xfrm>
        </p:spPr>
        <p:txBody>
          <a:bodyPr/>
          <a:lstStyle/>
          <a:p>
            <a:pPr algn="ctr"/>
            <a:r>
              <a:rPr lang="en-US"/>
              <a:t>Marine Energy – Concentrated to Distributed</a:t>
            </a:r>
            <a:br>
              <a:rPr lang="en-US"/>
            </a:br>
            <a:r>
              <a:rPr lang="en-US"/>
              <a:t>Creating a Paradigm Shift in Innovation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C62BF-1E78-F18D-3616-0DD0E1C34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67"/>
          <a:stretch/>
        </p:blipFill>
        <p:spPr bwMode="auto">
          <a:xfrm>
            <a:off x="670580" y="2831280"/>
            <a:ext cx="4874262" cy="348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27;p6">
            <a:extLst>
              <a:ext uri="{FF2B5EF4-FFF2-40B4-BE49-F238E27FC236}">
                <a16:creationId xmlns:a16="http://schemas.microsoft.com/office/drawing/2014/main" id="{B0F54265-5444-B019-E85C-8631D4FC7AB0}"/>
              </a:ext>
            </a:extLst>
          </p:cNvPr>
          <p:cNvSpPr txBox="1"/>
          <p:nvPr/>
        </p:nvSpPr>
        <p:spPr>
          <a:xfrm>
            <a:off x="663707" y="1310687"/>
            <a:ext cx="4874261" cy="17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76" rIns="0" bIns="45676" anchor="t" anchorCtr="0">
            <a:normAutofit/>
          </a:bodyPr>
          <a:lstStyle/>
          <a:p>
            <a:pPr marL="342814" indent="-342814">
              <a:lnSpc>
                <a:spcPct val="90000"/>
              </a:lnSpc>
              <a:buSzPts val="2400"/>
              <a:buFont typeface="Arial" panose="020B0604020202020204" pitchFamily="34" charset="0"/>
              <a:buChar char="•"/>
            </a:pPr>
            <a:r>
              <a:rPr lang="en-US" sz="2199">
                <a:solidFill>
                  <a:srgbClr val="3F3F3F"/>
                </a:solidFill>
                <a:ea typeface="Libre Franklin"/>
                <a:cs typeface="Libre Franklin"/>
                <a:sym typeface="Libre Franklin"/>
              </a:rPr>
              <a:t>Concentrated Energy Conversion</a:t>
            </a:r>
            <a:endParaRPr sz="2199"/>
          </a:p>
          <a:p>
            <a:pPr marL="342814" indent="-342814">
              <a:lnSpc>
                <a:spcPct val="90000"/>
              </a:lnSpc>
              <a:spcBef>
                <a:spcPts val="140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199">
                <a:solidFill>
                  <a:srgbClr val="3F3F3F"/>
                </a:solidFill>
                <a:ea typeface="Libre Franklin"/>
                <a:cs typeface="Libre Franklin"/>
                <a:sym typeface="Libre Franklin"/>
              </a:rPr>
              <a:t>Conventional Technology Approach</a:t>
            </a:r>
          </a:p>
          <a:p>
            <a:pPr marL="342814" indent="-342814">
              <a:lnSpc>
                <a:spcPct val="90000"/>
              </a:lnSpc>
              <a:spcBef>
                <a:spcPts val="140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199">
                <a:solidFill>
                  <a:srgbClr val="3F3F3F"/>
                </a:solidFill>
                <a:sym typeface="Libre Franklin"/>
              </a:rPr>
              <a:t>Extensively explored Solution Space</a:t>
            </a:r>
            <a:endParaRPr sz="2199"/>
          </a:p>
          <a:p>
            <a:pPr marL="383837" lvl="1" indent="-6854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ts val="1800"/>
            </a:pPr>
            <a:endParaRPr sz="2398">
              <a:solidFill>
                <a:srgbClr val="3F3F3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Google Shape;227;p6">
            <a:extLst>
              <a:ext uri="{FF2B5EF4-FFF2-40B4-BE49-F238E27FC236}">
                <a16:creationId xmlns:a16="http://schemas.microsoft.com/office/drawing/2014/main" id="{01254786-268F-301B-18B8-EAA3798C08E8}"/>
              </a:ext>
            </a:extLst>
          </p:cNvPr>
          <p:cNvSpPr txBox="1"/>
          <p:nvPr/>
        </p:nvSpPr>
        <p:spPr>
          <a:xfrm>
            <a:off x="6648425" y="1310937"/>
            <a:ext cx="4874261" cy="17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76" rIns="0" bIns="45676" anchor="t" anchorCtr="0">
            <a:normAutofit/>
          </a:bodyPr>
          <a:lstStyle/>
          <a:p>
            <a:pPr marL="342814" indent="-342814">
              <a:lnSpc>
                <a:spcPct val="90000"/>
              </a:lnSpc>
              <a:buSzPts val="2400"/>
              <a:buFont typeface="Arial" panose="020B0604020202020204" pitchFamily="34" charset="0"/>
              <a:buChar char="•"/>
            </a:pPr>
            <a:r>
              <a:rPr lang="en-US" sz="2199">
                <a:solidFill>
                  <a:srgbClr val="3F3F3F"/>
                </a:solidFill>
                <a:ea typeface="Libre Franklin"/>
                <a:cs typeface="Libre Franklin"/>
                <a:sym typeface="Libre Franklin"/>
              </a:rPr>
              <a:t>Distributed Energy Conversion</a:t>
            </a:r>
            <a:endParaRPr sz="2199"/>
          </a:p>
          <a:p>
            <a:pPr marL="342814" indent="-342814">
              <a:lnSpc>
                <a:spcPct val="90000"/>
              </a:lnSpc>
              <a:spcBef>
                <a:spcPts val="140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199">
                <a:solidFill>
                  <a:srgbClr val="3F3F3F"/>
                </a:solidFill>
                <a:ea typeface="Libre Franklin"/>
                <a:cs typeface="Libre Franklin"/>
                <a:sym typeface="Libre Franklin"/>
              </a:rPr>
              <a:t>Innovative Technology Approach</a:t>
            </a:r>
          </a:p>
          <a:p>
            <a:pPr marL="342814" indent="-342814">
              <a:lnSpc>
                <a:spcPct val="90000"/>
              </a:lnSpc>
              <a:spcBef>
                <a:spcPts val="140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199">
                <a:solidFill>
                  <a:srgbClr val="3F3F3F"/>
                </a:solidFill>
                <a:sym typeface="Libre Franklin"/>
              </a:rPr>
              <a:t>Underexplored Solution Space</a:t>
            </a:r>
            <a:endParaRPr sz="2199"/>
          </a:p>
          <a:p>
            <a:pPr marL="383837" lvl="1" indent="-6854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ts val="1800"/>
            </a:pPr>
            <a:endParaRPr sz="2398">
              <a:solidFill>
                <a:srgbClr val="3F3F3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B4B67-BF61-6557-4F2E-0227B3DCD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3"/>
          <a:stretch/>
        </p:blipFill>
        <p:spPr bwMode="auto">
          <a:xfrm>
            <a:off x="6265659" y="2831280"/>
            <a:ext cx="5190472" cy="348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802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D281E2-0AF5-4818-8A5F-FC5C01CB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6719"/>
            <a:ext cx="12188824" cy="764562"/>
          </a:xfrm>
        </p:spPr>
        <p:txBody>
          <a:bodyPr/>
          <a:lstStyle/>
          <a:p>
            <a:pPr algn="ctr"/>
            <a:r>
              <a:rPr lang="en-US"/>
              <a:t>Wave Energy Scotland—Direct Generation</a:t>
            </a:r>
          </a:p>
        </p:txBody>
      </p:sp>
    </p:spTree>
    <p:extLst>
      <p:ext uri="{BB962C8B-B14F-4D97-AF65-F5344CB8AC3E}">
        <p14:creationId xmlns:p14="http://schemas.microsoft.com/office/powerpoint/2010/main" val="634408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599569-066E-4F92-BD1D-0977305DE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— Sections of the Webinar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3FF312A-43F3-4463-9716-E89472D3529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6668" y="984073"/>
            <a:ext cx="11952156" cy="5370703"/>
          </a:xfrm>
        </p:spPr>
        <p:txBody>
          <a:bodyPr/>
          <a:lstStyle/>
          <a:p>
            <a:pPr marL="514350" indent="-514350">
              <a:spcBef>
                <a:spcPts val="0"/>
              </a:spcBef>
              <a:spcAft>
                <a:spcPts val="2200"/>
              </a:spcAft>
              <a:buFont typeface="+mj-lt"/>
              <a:buAutoNum type="arabicPeriod"/>
            </a:pPr>
            <a:r>
              <a:rPr lang="en-US" sz="3200" dirty="0"/>
              <a:t>Introductions — Prize and People</a:t>
            </a:r>
          </a:p>
          <a:p>
            <a:pPr marL="514350" indent="-514350">
              <a:spcBef>
                <a:spcPts val="0"/>
              </a:spcBef>
              <a:spcAft>
                <a:spcPts val="2200"/>
              </a:spcAft>
              <a:buAutoNum type="arabicPeriod"/>
            </a:pPr>
            <a:r>
              <a:rPr lang="en-US" sz="3200" u="sng" dirty="0"/>
              <a:t>D</a:t>
            </a:r>
            <a:r>
              <a:rPr lang="en-US" sz="3200" dirty="0"/>
              <a:t>istributed </a:t>
            </a:r>
            <a:r>
              <a:rPr lang="en-US" sz="3200" u="sng" dirty="0"/>
              <a:t>E</a:t>
            </a:r>
            <a:r>
              <a:rPr lang="en-US" sz="3200" dirty="0"/>
              <a:t>mbedded </a:t>
            </a:r>
            <a:r>
              <a:rPr lang="en-US" sz="3200" u="sng" dirty="0"/>
              <a:t>E</a:t>
            </a:r>
            <a:r>
              <a:rPr lang="en-US" sz="3200" dirty="0"/>
              <a:t>nergy </a:t>
            </a:r>
            <a:r>
              <a:rPr lang="en-US" sz="3200" u="sng" dirty="0"/>
              <a:t>C</a:t>
            </a:r>
            <a:r>
              <a:rPr lang="en-US" sz="3200" dirty="0"/>
              <a:t>onversion </a:t>
            </a:r>
            <a:r>
              <a:rPr lang="en-US" sz="3200" u="sng" dirty="0"/>
              <a:t>Tec</a:t>
            </a:r>
            <a:r>
              <a:rPr lang="en-US" sz="3200" dirty="0"/>
              <a:t>hnologies</a:t>
            </a:r>
            <a:br>
              <a:rPr lang="en-US" sz="3200" dirty="0"/>
            </a:br>
            <a:r>
              <a:rPr lang="en-US" sz="3200" dirty="0"/>
              <a:t>(DEEC-Tec); National Renewable Energy Laboratory</a:t>
            </a:r>
          </a:p>
          <a:p>
            <a:pPr marL="514350" indent="-514350">
              <a:spcBef>
                <a:spcPts val="0"/>
              </a:spcBef>
              <a:spcAft>
                <a:spcPts val="2200"/>
              </a:spcAft>
              <a:buAutoNum type="arabicPeriod"/>
            </a:pPr>
            <a:r>
              <a:rPr lang="en-US" sz="3200" dirty="0"/>
              <a:t>Direct Generation; Wave Energy Scotland</a:t>
            </a:r>
          </a:p>
          <a:p>
            <a:pPr marL="514350" indent="-514350">
              <a:spcBef>
                <a:spcPts val="0"/>
              </a:spcBef>
              <a:spcAft>
                <a:spcPts val="2200"/>
              </a:spcAft>
              <a:buAutoNum type="arabicPeriod"/>
            </a:pPr>
            <a:r>
              <a:rPr lang="en-US" sz="3200" dirty="0"/>
              <a:t>Q&amp;A</a:t>
            </a:r>
          </a:p>
          <a:p>
            <a:pPr marL="514350" indent="-514350">
              <a:spcBef>
                <a:spcPts val="0"/>
              </a:spcBef>
              <a:spcAft>
                <a:spcPts val="2200"/>
              </a:spcAft>
              <a:buAutoNum type="arabicPeriod"/>
            </a:pPr>
            <a:r>
              <a:rPr lang="en-US" sz="3200" dirty="0"/>
              <a:t>Wrap Up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5170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6E9073-CA22-3D1D-19F2-6539C8879B0C}"/>
              </a:ext>
            </a:extLst>
          </p:cNvPr>
          <p:cNvSpPr txBox="1"/>
          <p:nvPr/>
        </p:nvSpPr>
        <p:spPr>
          <a:xfrm>
            <a:off x="1039635" y="4235051"/>
            <a:ext cx="8845861" cy="1569251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199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Jonathan Hodges &amp; Ieuan Collins</a:t>
            </a:r>
          </a:p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lang="en-US" sz="3199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199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InDEEP</a:t>
            </a:r>
            <a:r>
              <a:rPr lang="en-US" sz="3199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Webinar</a:t>
            </a:r>
            <a:endParaRPr lang="en-US" sz="1799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62715-57AC-3E86-5575-8B6E9B8B5BB6}"/>
              </a:ext>
            </a:extLst>
          </p:cNvPr>
          <p:cNvSpPr txBox="1"/>
          <p:nvPr/>
        </p:nvSpPr>
        <p:spPr>
          <a:xfrm>
            <a:off x="1039635" y="3097716"/>
            <a:ext cx="8845861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5398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Direct Generation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AF3F58-55C1-0E22-3639-F26EADCD6C93}"/>
              </a:ext>
            </a:extLst>
          </p:cNvPr>
          <p:cNvCxnSpPr/>
          <p:nvPr/>
        </p:nvCxnSpPr>
        <p:spPr>
          <a:xfrm>
            <a:off x="1133740" y="4172459"/>
            <a:ext cx="342362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52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30DD2D06-273F-3835-7571-A886A26617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t="8474" r="7831" b="9062"/>
          <a:stretch/>
        </p:blipFill>
        <p:spPr>
          <a:xfrm>
            <a:off x="510670" y="1562248"/>
            <a:ext cx="5641948" cy="5032507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E31F4060-FFA0-879F-FFC9-2E4D762C47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958" y="4241636"/>
            <a:ext cx="5943867" cy="2353119"/>
          </a:xfrm>
          <a:prstGeom prst="rect">
            <a:avLst/>
          </a:prstGeom>
        </p:spPr>
      </p:pic>
      <p:pic>
        <p:nvPicPr>
          <p:cNvPr id="4" name="Picture 18" descr="A picture containing dark, outdoor object&#10;&#10;Description automatically generated">
            <a:extLst>
              <a:ext uri="{FF2B5EF4-FFF2-40B4-BE49-F238E27FC236}">
                <a16:creationId xmlns:a16="http://schemas.microsoft.com/office/drawing/2014/main" id="{4295B9DD-F621-0298-8BC5-3D6B617631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094" y="1923608"/>
            <a:ext cx="3810820" cy="253883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5C822E-8C0A-D4CD-672D-414113B671CD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1003974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E5C008-9040-CCC0-5BAA-C964D2C425FE}"/>
              </a:ext>
            </a:extLst>
          </p:cNvPr>
          <p:cNvSpPr txBox="1"/>
          <p:nvPr/>
        </p:nvSpPr>
        <p:spPr>
          <a:xfrm>
            <a:off x="766802" y="353727"/>
            <a:ext cx="101840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599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Wave Energy Scotland Introduction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9E70E0-A899-3081-68A4-2DF33218821F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670687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428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0CE79015-3A3B-22BD-A4C5-23FF1BC207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251" y="2280947"/>
            <a:ext cx="2906303" cy="1937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724231-6951-DD4A-CD18-9D98629AB2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2690" y="2275025"/>
            <a:ext cx="3209537" cy="1937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92B2F2-AAF3-F9BB-839F-D30834AB16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33" y="2275025"/>
            <a:ext cx="2696318" cy="1937535"/>
          </a:xfrm>
          <a:prstGeom prst="rect">
            <a:avLst/>
          </a:prstGeom>
        </p:spPr>
      </p:pic>
      <p:pic>
        <p:nvPicPr>
          <p:cNvPr id="6" name="Picture 2" descr="C:\Users\ruairi.maciver\Documents\11_NWEC_Call01\AWS\00_Media\Photo exports\Low Res\FloWave 07 Oct 2016 Low Res-15.jpg">
            <a:extLst>
              <a:ext uri="{FF2B5EF4-FFF2-40B4-BE49-F238E27FC236}">
                <a16:creationId xmlns:a16="http://schemas.microsoft.com/office/drawing/2014/main" id="{54D940B7-2FA8-CCA7-B996-CF15D522E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34" y="4377533"/>
            <a:ext cx="2696317" cy="193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8761C7-F621-40A9-AFF2-6BE5AAFFFA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2690" y="4383456"/>
            <a:ext cx="3209537" cy="1931610"/>
          </a:xfrm>
          <a:prstGeom prst="rect">
            <a:avLst/>
          </a:prstGeom>
        </p:spPr>
      </p:pic>
      <p:pic>
        <p:nvPicPr>
          <p:cNvPr id="8" name="Picture 7" descr="A picture containing dark&#10;&#10;Description automatically generated">
            <a:extLst>
              <a:ext uri="{FF2B5EF4-FFF2-40B4-BE49-F238E27FC236}">
                <a16:creationId xmlns:a16="http://schemas.microsoft.com/office/drawing/2014/main" id="{26D2D976-BB2A-8987-91DF-9F806EF673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4251" y="4383456"/>
            <a:ext cx="2906303" cy="193160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7D66760-6EAA-808F-9FF4-A96F07E267FC}"/>
              </a:ext>
            </a:extLst>
          </p:cNvPr>
          <p:cNvSpPr txBox="1">
            <a:spLocks/>
          </p:cNvSpPr>
          <p:nvPr/>
        </p:nvSpPr>
        <p:spPr>
          <a:xfrm>
            <a:off x="22962" y="1918362"/>
            <a:ext cx="3341592" cy="906212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26" fontAlgn="auto">
              <a:spcAft>
                <a:spcPts val="0"/>
              </a:spcAft>
            </a:pPr>
            <a:r>
              <a:rPr lang="en-GB" sz="1999" b="1">
                <a:solidFill>
                  <a:srgbClr val="1C307E"/>
                </a:solidFill>
                <a:latin typeface="Calibri Light" panose="020F0302020204030204"/>
              </a:rPr>
              <a:t>Concept development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ED8A41-B48F-74D2-6B41-58E49EA3990F}"/>
              </a:ext>
            </a:extLst>
          </p:cNvPr>
          <p:cNvSpPr txBox="1">
            <a:spLocks/>
          </p:cNvSpPr>
          <p:nvPr/>
        </p:nvSpPr>
        <p:spPr>
          <a:xfrm>
            <a:off x="3066827" y="1918363"/>
            <a:ext cx="2961609" cy="40947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26" fontAlgn="auto">
              <a:spcAft>
                <a:spcPts val="0"/>
              </a:spcAft>
            </a:pPr>
            <a:r>
              <a:rPr lang="en-GB" sz="1999" b="1">
                <a:solidFill>
                  <a:srgbClr val="1C307E"/>
                </a:solidFill>
                <a:latin typeface="Calibri Light" panose="020F0302020204030204"/>
              </a:rPr>
              <a:t>Large-scale demonstration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294F00-F793-2404-A5E1-5157911556D8}"/>
              </a:ext>
            </a:extLst>
          </p:cNvPr>
          <p:cNvSpPr txBox="1">
            <a:spLocks/>
          </p:cNvSpPr>
          <p:nvPr/>
        </p:nvSpPr>
        <p:spPr>
          <a:xfrm>
            <a:off x="6558718" y="1918363"/>
            <a:ext cx="2848344" cy="409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26" fontAlgn="auto">
              <a:spcAft>
                <a:spcPts val="0"/>
              </a:spcAft>
            </a:pPr>
            <a:r>
              <a:rPr lang="en-GB" sz="1999" b="1">
                <a:solidFill>
                  <a:srgbClr val="1C307E"/>
                </a:solidFill>
                <a:latin typeface="Calibri Light" panose="020F0302020204030204"/>
              </a:rPr>
              <a:t>Proof-of-concept testing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CAC1A-FC79-0ECE-2032-103C96BA74EA}"/>
              </a:ext>
            </a:extLst>
          </p:cNvPr>
          <p:cNvSpPr txBox="1"/>
          <p:nvPr/>
        </p:nvSpPr>
        <p:spPr>
          <a:xfrm>
            <a:off x="150849" y="6392265"/>
            <a:ext cx="5623481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799">
                <a:solidFill>
                  <a:srgbClr val="1C307E"/>
                </a:solidFill>
                <a:latin typeface="Calibri" panose="020F0502020204030204"/>
                <a:ea typeface="+mn-ea"/>
                <a:cs typeface="+mn-cs"/>
              </a:rPr>
              <a:t>Enabling and supporting technologies</a:t>
            </a: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DAC7BD54-2BBE-E500-B3BF-138CF2D322FF}"/>
              </a:ext>
            </a:extLst>
          </p:cNvPr>
          <p:cNvSpPr/>
          <p:nvPr/>
        </p:nvSpPr>
        <p:spPr>
          <a:xfrm rot="16200000" flipV="1">
            <a:off x="4427143" y="5549037"/>
            <a:ext cx="498634" cy="1686454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6BE94D95-9708-BF64-3FFC-CA95404995CE}"/>
              </a:ext>
            </a:extLst>
          </p:cNvPr>
          <p:cNvSpPr/>
          <p:nvPr/>
        </p:nvSpPr>
        <p:spPr>
          <a:xfrm rot="16200000" flipV="1">
            <a:off x="5915982" y="4187520"/>
            <a:ext cx="498634" cy="4409489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Content Placeholder 7" descr="A picture containing sky, water, outdoor, yellow&#10;&#10;Description automatically generated">
            <a:extLst>
              <a:ext uri="{FF2B5EF4-FFF2-40B4-BE49-F238E27FC236}">
                <a16:creationId xmlns:a16="http://schemas.microsoft.com/office/drawing/2014/main" id="{530D3418-7EBD-8A3D-1C98-6C09CA854D10}"/>
              </a:ext>
            </a:extLst>
          </p:cNvPr>
          <p:cNvPicPr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410" y="2573288"/>
            <a:ext cx="2726644" cy="184206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icture containing transport, yellow&#10;&#10;Description automatically generated">
            <a:extLst>
              <a:ext uri="{FF2B5EF4-FFF2-40B4-BE49-F238E27FC236}">
                <a16:creationId xmlns:a16="http://schemas.microsoft.com/office/drawing/2014/main" id="{624AA59C-C4E1-92FC-188D-38E03EF0D49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411" y="4651848"/>
            <a:ext cx="2740493" cy="19316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BED3F9C-C7DB-B63A-D57B-FC399D27F996}"/>
              </a:ext>
            </a:extLst>
          </p:cNvPr>
          <p:cNvSpPr/>
          <p:nvPr/>
        </p:nvSpPr>
        <p:spPr>
          <a:xfrm>
            <a:off x="1512378" y="2253452"/>
            <a:ext cx="1283311" cy="527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FFB0ED6-9975-9072-E280-7CCECCF51723}"/>
              </a:ext>
            </a:extLst>
          </p:cNvPr>
          <p:cNvSpPr txBox="1">
            <a:spLocks/>
          </p:cNvSpPr>
          <p:nvPr/>
        </p:nvSpPr>
        <p:spPr>
          <a:xfrm>
            <a:off x="9738729" y="2163817"/>
            <a:ext cx="2293175" cy="409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26" fontAlgn="auto">
              <a:spcAft>
                <a:spcPts val="0"/>
              </a:spcAft>
            </a:pPr>
            <a:r>
              <a:rPr lang="en-GB" sz="1999" b="1">
                <a:solidFill>
                  <a:srgbClr val="1C307E"/>
                </a:solidFill>
                <a:latin typeface="Calibri Light" panose="020F0302020204030204"/>
              </a:rPr>
              <a:t>Commercialisation</a:t>
            </a:r>
          </a:p>
        </p:txBody>
      </p:sp>
      <p:pic>
        <p:nvPicPr>
          <p:cNvPr id="19" name="Picture 2" descr="Mocean Energy | Wave energy technology and systems | Scotland">
            <a:extLst>
              <a:ext uri="{FF2B5EF4-FFF2-40B4-BE49-F238E27FC236}">
                <a16:creationId xmlns:a16="http://schemas.microsoft.com/office/drawing/2014/main" id="{721FA396-5754-C308-2D99-B9F67FB95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646" y="2269454"/>
            <a:ext cx="1436777" cy="53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872BBC9-21AD-6AD0-15B7-444DB1CE2F13}"/>
              </a:ext>
            </a:extLst>
          </p:cNvPr>
          <p:cNvSpPr/>
          <p:nvPr/>
        </p:nvSpPr>
        <p:spPr>
          <a:xfrm>
            <a:off x="1569647" y="5787440"/>
            <a:ext cx="1283311" cy="527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" descr="AWS - logo symbol">
            <a:extLst>
              <a:ext uri="{FF2B5EF4-FFF2-40B4-BE49-F238E27FC236}">
                <a16:creationId xmlns:a16="http://schemas.microsoft.com/office/drawing/2014/main" id="{A7056C9D-5FE1-F725-E85F-4AAB20CC2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8415" y="5857589"/>
            <a:ext cx="959003" cy="4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6ACA74-2976-5578-F05E-8D6E9B095578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1003974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25C6ED8-6332-10CB-28C3-490F6BEE3336}"/>
              </a:ext>
            </a:extLst>
          </p:cNvPr>
          <p:cNvSpPr txBox="1"/>
          <p:nvPr/>
        </p:nvSpPr>
        <p:spPr>
          <a:xfrm>
            <a:off x="766802" y="353727"/>
            <a:ext cx="101840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599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Technology Development &amp; Innovation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939DCB-D979-C76E-D6CC-E35A4F75040E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670687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024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7E3A06-5708-36BD-492B-A723197F8089}"/>
              </a:ext>
            </a:extLst>
          </p:cNvPr>
          <p:cNvGrpSpPr/>
          <p:nvPr/>
        </p:nvGrpSpPr>
        <p:grpSpPr>
          <a:xfrm>
            <a:off x="-1" y="2554843"/>
            <a:ext cx="791794" cy="791794"/>
            <a:chOff x="344359" y="1975937"/>
            <a:chExt cx="731001" cy="696637"/>
          </a:xfrm>
        </p:grpSpPr>
        <p:sp>
          <p:nvSpPr>
            <p:cNvPr id="3" name="OTLSHAPE_SL_add3af055a5f479491dd3ef41fbf02bb_HeaderRectangle">
              <a:extLst>
                <a:ext uri="{FF2B5EF4-FFF2-40B4-BE49-F238E27FC236}">
                  <a16:creationId xmlns:a16="http://schemas.microsoft.com/office/drawing/2014/main" id="{9036BB82-E0EF-0B10-BD01-DBB8F8F164BC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344359" y="1975937"/>
              <a:ext cx="731001" cy="696637"/>
            </a:xfrm>
            <a:prstGeom prst="rect">
              <a:avLst/>
            </a:prstGeom>
            <a:solidFill>
              <a:srgbClr val="9696C4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3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OTLSHAPE_SL_add3af055a5f479491dd3ef41fbf02bb_Header">
              <a:extLst>
                <a:ext uri="{FF2B5EF4-FFF2-40B4-BE49-F238E27FC236}">
                  <a16:creationId xmlns:a16="http://schemas.microsoft.com/office/drawing/2014/main" id="{30252D82-1B0E-5C5F-9FB9-AA8980183E4E}"/>
                </a:ext>
              </a:extLst>
            </p:cNvPr>
            <p:cNvSpPr txBox="1"/>
            <p:nvPr>
              <p:custDataLst>
                <p:tags r:id="rId117"/>
              </p:custDataLst>
            </p:nvPr>
          </p:nvSpPr>
          <p:spPr>
            <a:xfrm>
              <a:off x="344359" y="2138200"/>
              <a:ext cx="731001" cy="37211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spc="-3">
                  <a:solidFill>
                    <a:srgbClr val="0A1029"/>
                  </a:solidFill>
                  <a:latin typeface="Calibri" panose="020F0502020204030204" pitchFamily="34" charset="0"/>
                  <a:ea typeface="+mn-ea"/>
                  <a:cs typeface="+mn-cs"/>
                </a:rPr>
                <a:t>Novel Wave Energy Converters</a:t>
              </a:r>
              <a:endParaRPr lang="en-GB" sz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E08E3FD-FD76-11B1-D0DB-B7A3AFC7F5D6}"/>
              </a:ext>
            </a:extLst>
          </p:cNvPr>
          <p:cNvGrpSpPr/>
          <p:nvPr/>
        </p:nvGrpSpPr>
        <p:grpSpPr>
          <a:xfrm>
            <a:off x="-1" y="3429000"/>
            <a:ext cx="791794" cy="791794"/>
            <a:chOff x="344359" y="3496211"/>
            <a:chExt cx="731001" cy="696637"/>
          </a:xfrm>
        </p:grpSpPr>
        <p:sp>
          <p:nvSpPr>
            <p:cNvPr id="6" name="OTLSHAPE_SL_db78b6f89d3a41388ccfc3f1ab72d976_HeaderRectangle">
              <a:extLst>
                <a:ext uri="{FF2B5EF4-FFF2-40B4-BE49-F238E27FC236}">
                  <a16:creationId xmlns:a16="http://schemas.microsoft.com/office/drawing/2014/main" id="{F15AF91D-8FBE-D365-A110-AE38C0C576F5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344359" y="3496211"/>
              <a:ext cx="731001" cy="696637"/>
            </a:xfrm>
            <a:prstGeom prst="rect">
              <a:avLst/>
            </a:prstGeom>
            <a:solidFill>
              <a:schemeClr val="accent2">
                <a:alpha val="49804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3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OTLSHAPE_SL_db78b6f89d3a41388ccfc3f1ab72d976_Header">
              <a:extLst>
                <a:ext uri="{FF2B5EF4-FFF2-40B4-BE49-F238E27FC236}">
                  <a16:creationId xmlns:a16="http://schemas.microsoft.com/office/drawing/2014/main" id="{B2215339-17D2-884E-2E20-BEDCF493891D}"/>
                </a:ext>
              </a:extLst>
            </p:cNvPr>
            <p:cNvSpPr txBox="1"/>
            <p:nvPr>
              <p:custDataLst>
                <p:tags r:id="rId115"/>
              </p:custDataLst>
            </p:nvPr>
          </p:nvSpPr>
          <p:spPr>
            <a:xfrm>
              <a:off x="344359" y="3658475"/>
              <a:ext cx="731001" cy="37211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>
                  <a:solidFill>
                    <a:srgbClr val="263E0F"/>
                  </a:solidFill>
                  <a:latin typeface="Calibri" panose="020F0502020204030204" pitchFamily="34" charset="0"/>
                  <a:ea typeface="+mn-ea"/>
                  <a:cs typeface="+mn-cs"/>
                </a:rPr>
                <a:t>Structural Materials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443523F-BACC-5311-C8DD-2ADE3E351163}"/>
              </a:ext>
            </a:extLst>
          </p:cNvPr>
          <p:cNvGrpSpPr/>
          <p:nvPr/>
        </p:nvGrpSpPr>
        <p:grpSpPr>
          <a:xfrm>
            <a:off x="-8963" y="6051472"/>
            <a:ext cx="791794" cy="791794"/>
            <a:chOff x="344359" y="4256349"/>
            <a:chExt cx="731001" cy="696637"/>
          </a:xfrm>
          <a:solidFill>
            <a:srgbClr val="FFC000">
              <a:alpha val="50000"/>
            </a:srgbClr>
          </a:solidFill>
        </p:grpSpPr>
        <p:sp>
          <p:nvSpPr>
            <p:cNvPr id="9" name="OTLSHAPE_SL_401ce92f573a467eb86a62e2ca55f9bd_HeaderRectangle">
              <a:extLst>
                <a:ext uri="{FF2B5EF4-FFF2-40B4-BE49-F238E27FC236}">
                  <a16:creationId xmlns:a16="http://schemas.microsoft.com/office/drawing/2014/main" id="{0BD88263-37D2-7489-88AF-A1B6A49D8CFC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344359" y="4256349"/>
              <a:ext cx="731001" cy="69663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3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OTLSHAPE_SL_401ce92f573a467eb86a62e2ca55f9bd_Header">
              <a:extLst>
                <a:ext uri="{FF2B5EF4-FFF2-40B4-BE49-F238E27FC236}">
                  <a16:creationId xmlns:a16="http://schemas.microsoft.com/office/drawing/2014/main" id="{89DCE47F-163A-D3D8-0FA5-49F6C7AA43E1}"/>
                </a:ext>
              </a:extLst>
            </p:cNvPr>
            <p:cNvSpPr txBox="1"/>
            <p:nvPr>
              <p:custDataLst>
                <p:tags r:id="rId113"/>
              </p:custDataLst>
            </p:nvPr>
          </p:nvSpPr>
          <p:spPr>
            <a:xfrm>
              <a:off x="344359" y="4418612"/>
              <a:ext cx="731001" cy="37211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>
                  <a:solidFill>
                    <a:srgbClr val="313131"/>
                  </a:solidFill>
                  <a:latin typeface="Calibri" panose="020F0502020204030204" pitchFamily="34" charset="0"/>
                  <a:ea typeface="+mn-ea"/>
                  <a:cs typeface="+mn-cs"/>
                </a:rPr>
                <a:t>Europe Wave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18CF4C-0E99-003A-62BF-710BDEFE9DCB}"/>
              </a:ext>
            </a:extLst>
          </p:cNvPr>
          <p:cNvGrpSpPr/>
          <p:nvPr/>
        </p:nvGrpSpPr>
        <p:grpSpPr>
          <a:xfrm>
            <a:off x="-1" y="1680686"/>
            <a:ext cx="791794" cy="791794"/>
            <a:chOff x="344359" y="1975937"/>
            <a:chExt cx="731001" cy="696637"/>
          </a:xfrm>
        </p:grpSpPr>
        <p:sp>
          <p:nvSpPr>
            <p:cNvPr id="12" name="OTLSHAPE_SL_add3af055a5f479491dd3ef41fbf02bb_HeaderRectangle">
              <a:extLst>
                <a:ext uri="{FF2B5EF4-FFF2-40B4-BE49-F238E27FC236}">
                  <a16:creationId xmlns:a16="http://schemas.microsoft.com/office/drawing/2014/main" id="{6A99C269-B5C6-5429-C09F-E6833A2C552A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344359" y="1975937"/>
              <a:ext cx="731001" cy="696637"/>
            </a:xfrm>
            <a:prstGeom prst="rect">
              <a:avLst/>
            </a:prstGeom>
            <a:solidFill>
              <a:schemeClr val="dk2">
                <a:alpha val="49804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3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OTLSHAPE_SL_add3af055a5f479491dd3ef41fbf02bb_Header">
              <a:extLst>
                <a:ext uri="{FF2B5EF4-FFF2-40B4-BE49-F238E27FC236}">
                  <a16:creationId xmlns:a16="http://schemas.microsoft.com/office/drawing/2014/main" id="{FB0BC34A-5A1C-BF9B-15D0-CBCA01E62412}"/>
                </a:ext>
              </a:extLst>
            </p:cNvPr>
            <p:cNvSpPr txBox="1"/>
            <p:nvPr>
              <p:custDataLst>
                <p:tags r:id="rId111"/>
              </p:custDataLst>
            </p:nvPr>
          </p:nvSpPr>
          <p:spPr>
            <a:xfrm>
              <a:off x="344359" y="2138200"/>
              <a:ext cx="731001" cy="37211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>
                  <a:solidFill>
                    <a:srgbClr val="161C23"/>
                  </a:solidFill>
                  <a:latin typeface="Calibri" panose="020F0502020204030204" pitchFamily="34" charset="0"/>
                  <a:ea typeface="+mn-ea"/>
                  <a:cs typeface="+mn-cs"/>
                </a:rPr>
                <a:t>Power Take-Offs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8674FF-3F52-204F-1978-56258EA0028A}"/>
              </a:ext>
            </a:extLst>
          </p:cNvPr>
          <p:cNvGrpSpPr/>
          <p:nvPr/>
        </p:nvGrpSpPr>
        <p:grpSpPr>
          <a:xfrm>
            <a:off x="-8963" y="4303157"/>
            <a:ext cx="791794" cy="791794"/>
            <a:chOff x="344359" y="1975937"/>
            <a:chExt cx="731001" cy="696637"/>
          </a:xfrm>
        </p:grpSpPr>
        <p:sp>
          <p:nvSpPr>
            <p:cNvPr id="15" name="OTLSHAPE_SL_add3af055a5f479491dd3ef41fbf02bb_HeaderRectangle">
              <a:extLst>
                <a:ext uri="{FF2B5EF4-FFF2-40B4-BE49-F238E27FC236}">
                  <a16:creationId xmlns:a16="http://schemas.microsoft.com/office/drawing/2014/main" id="{B74E80A5-EFC6-8155-D919-881500272FAE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344359" y="1975937"/>
              <a:ext cx="731001" cy="696637"/>
            </a:xfrm>
            <a:prstGeom prst="rect">
              <a:avLst/>
            </a:prstGeom>
            <a:solidFill>
              <a:schemeClr val="bg2">
                <a:lumMod val="75000"/>
                <a:alpha val="49804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3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OTLSHAPE_SL_add3af055a5f479491dd3ef41fbf02bb_Header">
              <a:extLst>
                <a:ext uri="{FF2B5EF4-FFF2-40B4-BE49-F238E27FC236}">
                  <a16:creationId xmlns:a16="http://schemas.microsoft.com/office/drawing/2014/main" id="{8B0DF391-B88D-7B7D-9EFF-692F6D009E0C}"/>
                </a:ext>
              </a:extLst>
            </p:cNvPr>
            <p:cNvSpPr txBox="1"/>
            <p:nvPr>
              <p:custDataLst>
                <p:tags r:id="rId109"/>
              </p:custDataLst>
            </p:nvPr>
          </p:nvSpPr>
          <p:spPr>
            <a:xfrm>
              <a:off x="344359" y="2138200"/>
              <a:ext cx="731001" cy="37211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>
                  <a:solidFill>
                    <a:srgbClr val="313131"/>
                  </a:solidFill>
                  <a:latin typeface="Calibri" panose="020F0502020204030204" pitchFamily="34" charset="0"/>
                  <a:ea typeface="+mn-ea"/>
                  <a:cs typeface="+mn-cs"/>
                </a:rPr>
                <a:t>Control Systems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492959-D62E-B156-F429-B85D936B7280}"/>
              </a:ext>
            </a:extLst>
          </p:cNvPr>
          <p:cNvGrpSpPr/>
          <p:nvPr/>
        </p:nvGrpSpPr>
        <p:grpSpPr>
          <a:xfrm>
            <a:off x="-8963" y="5177315"/>
            <a:ext cx="791794" cy="791794"/>
            <a:chOff x="344359" y="1975937"/>
            <a:chExt cx="731001" cy="696637"/>
          </a:xfrm>
        </p:grpSpPr>
        <p:sp>
          <p:nvSpPr>
            <p:cNvPr id="18" name="OTLSHAPE_SL_add3af055a5f479491dd3ef41fbf02bb_HeaderRectangle">
              <a:extLst>
                <a:ext uri="{FF2B5EF4-FFF2-40B4-BE49-F238E27FC236}">
                  <a16:creationId xmlns:a16="http://schemas.microsoft.com/office/drawing/2014/main" id="{6153AB03-C29C-A9EE-800D-EE377AD09D28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344359" y="1975937"/>
              <a:ext cx="731001" cy="696637"/>
            </a:xfrm>
            <a:prstGeom prst="rect">
              <a:avLst/>
            </a:prstGeom>
            <a:solidFill>
              <a:srgbClr val="00B0F0">
                <a:alpha val="4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3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TLSHAPE_SL_add3af055a5f479491dd3ef41fbf02bb_Header">
              <a:extLst>
                <a:ext uri="{FF2B5EF4-FFF2-40B4-BE49-F238E27FC236}">
                  <a16:creationId xmlns:a16="http://schemas.microsoft.com/office/drawing/2014/main" id="{C0ADE956-068A-D2BA-18B2-18219E9DC7BB}"/>
                </a:ext>
              </a:extLst>
            </p:cNvPr>
            <p:cNvSpPr txBox="1"/>
            <p:nvPr>
              <p:custDataLst>
                <p:tags r:id="rId107"/>
              </p:custDataLst>
            </p:nvPr>
          </p:nvSpPr>
          <p:spPr>
            <a:xfrm>
              <a:off x="344359" y="2138200"/>
              <a:ext cx="731001" cy="37211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rPr>
                <a:t>Quick Connection Systems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BE16BA-52E1-DED4-D0CD-39BBA660BD07}"/>
              </a:ext>
            </a:extLst>
          </p:cNvPr>
          <p:cNvGrpSpPr/>
          <p:nvPr/>
        </p:nvGrpSpPr>
        <p:grpSpPr>
          <a:xfrm>
            <a:off x="791793" y="3428209"/>
            <a:ext cx="11397031" cy="791794"/>
            <a:chOff x="344359" y="3496211"/>
            <a:chExt cx="731001" cy="696637"/>
          </a:xfrm>
        </p:grpSpPr>
        <p:sp>
          <p:nvSpPr>
            <p:cNvPr id="21" name="OTLSHAPE_SL_db78b6f89d3a41388ccfc3f1ab72d976_HeaderRectangle">
              <a:extLst>
                <a:ext uri="{FF2B5EF4-FFF2-40B4-BE49-F238E27FC236}">
                  <a16:creationId xmlns:a16="http://schemas.microsoft.com/office/drawing/2014/main" id="{8A626833-241B-38F8-1961-863C0E7E850C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344359" y="3496211"/>
              <a:ext cx="731001" cy="696637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3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TLSHAPE_SL_db78b6f89d3a41388ccfc3f1ab72d976_Header">
              <a:extLst>
                <a:ext uri="{FF2B5EF4-FFF2-40B4-BE49-F238E27FC236}">
                  <a16:creationId xmlns:a16="http://schemas.microsoft.com/office/drawing/2014/main" id="{9F081125-2FE7-9435-75C0-6C698E492114}"/>
                </a:ext>
              </a:extLst>
            </p:cNvPr>
            <p:cNvSpPr txBox="1"/>
            <p:nvPr>
              <p:custDataLst>
                <p:tags r:id="rId105"/>
              </p:custDataLst>
            </p:nvPr>
          </p:nvSpPr>
          <p:spPr>
            <a:xfrm>
              <a:off x="344359" y="3658475"/>
              <a:ext cx="731001" cy="37211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200">
                <a:solidFill>
                  <a:srgbClr val="263E0F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EF5631-6BCA-CC4F-0FA4-E0E030789AFC}"/>
              </a:ext>
            </a:extLst>
          </p:cNvPr>
          <p:cNvGrpSpPr/>
          <p:nvPr/>
        </p:nvGrpSpPr>
        <p:grpSpPr>
          <a:xfrm>
            <a:off x="782831" y="4302368"/>
            <a:ext cx="11397031" cy="791794"/>
            <a:chOff x="344359" y="1975937"/>
            <a:chExt cx="731001" cy="696637"/>
          </a:xfrm>
        </p:grpSpPr>
        <p:sp>
          <p:nvSpPr>
            <p:cNvPr id="24" name="OTLSHAPE_SL_add3af055a5f479491dd3ef41fbf02bb_HeaderRectangle">
              <a:extLst>
                <a:ext uri="{FF2B5EF4-FFF2-40B4-BE49-F238E27FC236}">
                  <a16:creationId xmlns:a16="http://schemas.microsoft.com/office/drawing/2014/main" id="{7F2097CA-916E-07D8-B4DB-3B793327E3D8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344359" y="1975937"/>
              <a:ext cx="731001" cy="696637"/>
            </a:xfrm>
            <a:prstGeom prst="rect">
              <a:avLst/>
            </a:prstGeom>
            <a:solidFill>
              <a:schemeClr val="bg2">
                <a:lumMod val="75000"/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3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TLSHAPE_SL_add3af055a5f479491dd3ef41fbf02bb_Header">
              <a:extLst>
                <a:ext uri="{FF2B5EF4-FFF2-40B4-BE49-F238E27FC236}">
                  <a16:creationId xmlns:a16="http://schemas.microsoft.com/office/drawing/2014/main" id="{B155F977-57B1-5618-2569-F50C2213AB43}"/>
                </a:ext>
              </a:extLst>
            </p:cNvPr>
            <p:cNvSpPr txBox="1"/>
            <p:nvPr>
              <p:custDataLst>
                <p:tags r:id="rId103"/>
              </p:custDataLst>
            </p:nvPr>
          </p:nvSpPr>
          <p:spPr>
            <a:xfrm>
              <a:off x="344359" y="2138200"/>
              <a:ext cx="731001" cy="37211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200">
                <a:solidFill>
                  <a:srgbClr val="31313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83D7F5-CD76-CDF1-93C2-5116187B20A6}"/>
              </a:ext>
            </a:extLst>
          </p:cNvPr>
          <p:cNvGrpSpPr/>
          <p:nvPr/>
        </p:nvGrpSpPr>
        <p:grpSpPr>
          <a:xfrm>
            <a:off x="782831" y="5176526"/>
            <a:ext cx="11397031" cy="791794"/>
            <a:chOff x="344359" y="1975937"/>
            <a:chExt cx="731001" cy="696637"/>
          </a:xfrm>
        </p:grpSpPr>
        <p:sp>
          <p:nvSpPr>
            <p:cNvPr id="27" name="OTLSHAPE_SL_add3af055a5f479491dd3ef41fbf02bb_HeaderRectangle">
              <a:extLst>
                <a:ext uri="{FF2B5EF4-FFF2-40B4-BE49-F238E27FC236}">
                  <a16:creationId xmlns:a16="http://schemas.microsoft.com/office/drawing/2014/main" id="{0CEF5F2D-DE87-BB9D-B68F-ACBA92DC69E5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344359" y="1975937"/>
              <a:ext cx="731001" cy="69663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3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TLSHAPE_SL_add3af055a5f479491dd3ef41fbf02bb_Header">
              <a:extLst>
                <a:ext uri="{FF2B5EF4-FFF2-40B4-BE49-F238E27FC236}">
                  <a16:creationId xmlns:a16="http://schemas.microsoft.com/office/drawing/2014/main" id="{F42298B0-4153-146F-20B0-44E1055E008D}"/>
                </a:ext>
              </a:extLst>
            </p:cNvPr>
            <p:cNvSpPr txBox="1"/>
            <p:nvPr>
              <p:custDataLst>
                <p:tags r:id="rId101"/>
              </p:custDataLst>
            </p:nvPr>
          </p:nvSpPr>
          <p:spPr>
            <a:xfrm>
              <a:off x="344359" y="2138200"/>
              <a:ext cx="731001" cy="37211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4D40F8-C890-F144-E46C-393F3324E85E}"/>
              </a:ext>
            </a:extLst>
          </p:cNvPr>
          <p:cNvGrpSpPr/>
          <p:nvPr/>
        </p:nvGrpSpPr>
        <p:grpSpPr>
          <a:xfrm>
            <a:off x="782831" y="6050684"/>
            <a:ext cx="11397031" cy="791794"/>
            <a:chOff x="344359" y="4256349"/>
            <a:chExt cx="731001" cy="696637"/>
          </a:xfrm>
          <a:solidFill>
            <a:srgbClr val="FFC000">
              <a:alpha val="50000"/>
            </a:srgbClr>
          </a:solidFill>
        </p:grpSpPr>
        <p:sp>
          <p:nvSpPr>
            <p:cNvPr id="30" name="OTLSHAPE_SL_401ce92f573a467eb86a62e2ca55f9bd_HeaderRectangle">
              <a:extLst>
                <a:ext uri="{FF2B5EF4-FFF2-40B4-BE49-F238E27FC236}">
                  <a16:creationId xmlns:a16="http://schemas.microsoft.com/office/drawing/2014/main" id="{AEAD6524-02D9-C9F0-6832-717DCAF8225C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344359" y="4256349"/>
              <a:ext cx="731001" cy="696637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3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OTLSHAPE_SL_401ce92f573a467eb86a62e2ca55f9bd_Header">
              <a:extLst>
                <a:ext uri="{FF2B5EF4-FFF2-40B4-BE49-F238E27FC236}">
                  <a16:creationId xmlns:a16="http://schemas.microsoft.com/office/drawing/2014/main" id="{FB936B44-8B7E-7B5C-4AF7-54B3473F41D5}"/>
                </a:ext>
              </a:extLst>
            </p:cNvPr>
            <p:cNvSpPr txBox="1"/>
            <p:nvPr>
              <p:custDataLst>
                <p:tags r:id="rId99"/>
              </p:custDataLst>
            </p:nvPr>
          </p:nvSpPr>
          <p:spPr>
            <a:xfrm>
              <a:off x="344359" y="4418612"/>
              <a:ext cx="731001" cy="37211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200">
                <a:solidFill>
                  <a:srgbClr val="31313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32" name="OTLSHAPE_G_00000000000000000000000000000000_ShapeBelow0">
            <a:extLst>
              <a:ext uri="{FF2B5EF4-FFF2-40B4-BE49-F238E27FC236}">
                <a16:creationId xmlns:a16="http://schemas.microsoft.com/office/drawing/2014/main" id="{FEF46A23-374B-DAB6-864A-502F5BEFE4A8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2155889" y="1620312"/>
            <a:ext cx="0" cy="5222167"/>
          </a:xfrm>
          <a:prstGeom prst="line">
            <a:avLst/>
          </a:prstGeom>
          <a:ln w="6350" cap="flat" cmpd="sng" algn="ctr">
            <a:solidFill>
              <a:schemeClr val="dk1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OTLSHAPE_G_00000000000000000000000000000000_ShapeBelow1">
            <a:extLst>
              <a:ext uri="{FF2B5EF4-FFF2-40B4-BE49-F238E27FC236}">
                <a16:creationId xmlns:a16="http://schemas.microsoft.com/office/drawing/2014/main" id="{2BF0FB14-EB3F-FA2F-BA21-0042E5B899DE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3471126" y="1620312"/>
            <a:ext cx="0" cy="5222167"/>
          </a:xfrm>
          <a:prstGeom prst="line">
            <a:avLst/>
          </a:prstGeom>
          <a:ln w="6350" cap="flat" cmpd="sng" algn="ctr">
            <a:solidFill>
              <a:schemeClr val="dk1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OTLSHAPE_G_00000000000000000000000000000000_ShapeBelow2">
            <a:extLst>
              <a:ext uri="{FF2B5EF4-FFF2-40B4-BE49-F238E27FC236}">
                <a16:creationId xmlns:a16="http://schemas.microsoft.com/office/drawing/2014/main" id="{F0F41403-D9AD-2014-BD16-0E3CFD175191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4782769" y="1620312"/>
            <a:ext cx="0" cy="5222167"/>
          </a:xfrm>
          <a:prstGeom prst="line">
            <a:avLst/>
          </a:prstGeom>
          <a:ln w="6350" cap="flat" cmpd="sng" algn="ctr">
            <a:solidFill>
              <a:schemeClr val="dk1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OTLSHAPE_G_00000000000000000000000000000000_ShapeBelow3">
            <a:extLst>
              <a:ext uri="{FF2B5EF4-FFF2-40B4-BE49-F238E27FC236}">
                <a16:creationId xmlns:a16="http://schemas.microsoft.com/office/drawing/2014/main" id="{6D5D3708-27BE-E43D-FCA4-E8310C31C401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6094412" y="1620312"/>
            <a:ext cx="0" cy="5222167"/>
          </a:xfrm>
          <a:prstGeom prst="line">
            <a:avLst/>
          </a:prstGeom>
          <a:ln w="6350" cap="flat" cmpd="sng" algn="ctr">
            <a:solidFill>
              <a:schemeClr val="dk1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OTLSHAPE_G_00000000000000000000000000000000_ShapeBelow4">
            <a:extLst>
              <a:ext uri="{FF2B5EF4-FFF2-40B4-BE49-F238E27FC236}">
                <a16:creationId xmlns:a16="http://schemas.microsoft.com/office/drawing/2014/main" id="{F64D48AC-AE00-23C6-9B07-221C118C6FAA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06055" y="1620312"/>
            <a:ext cx="0" cy="5222167"/>
          </a:xfrm>
          <a:prstGeom prst="line">
            <a:avLst/>
          </a:prstGeom>
          <a:ln w="6350" cap="flat" cmpd="sng" algn="ctr">
            <a:solidFill>
              <a:schemeClr val="dk1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OTLSHAPE_G_00000000000000000000000000000000_ShapeBelow5">
            <a:extLst>
              <a:ext uri="{FF2B5EF4-FFF2-40B4-BE49-F238E27FC236}">
                <a16:creationId xmlns:a16="http://schemas.microsoft.com/office/drawing/2014/main" id="{D163ECFE-4856-908B-3659-E2EB4CF734AE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721292" y="1620311"/>
            <a:ext cx="0" cy="5236796"/>
          </a:xfrm>
          <a:prstGeom prst="line">
            <a:avLst/>
          </a:prstGeom>
          <a:ln w="6350" cap="flat" cmpd="sng" algn="ctr">
            <a:solidFill>
              <a:schemeClr val="dk1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OTLSHAPE_G_00000000000000000000000000000000_ShapeBelow6">
            <a:extLst>
              <a:ext uri="{FF2B5EF4-FFF2-40B4-BE49-F238E27FC236}">
                <a16:creationId xmlns:a16="http://schemas.microsoft.com/office/drawing/2014/main" id="{4A3CFCA7-978C-2527-5054-F7227ABDE663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10032935" y="1620312"/>
            <a:ext cx="0" cy="5222167"/>
          </a:xfrm>
          <a:prstGeom prst="line">
            <a:avLst/>
          </a:prstGeom>
          <a:ln w="6350" cap="flat" cmpd="sng" algn="ctr">
            <a:solidFill>
              <a:schemeClr val="dk1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DCBC1CA-5547-2B79-387A-49AB3B9CBDD5}"/>
              </a:ext>
            </a:extLst>
          </p:cNvPr>
          <p:cNvGrpSpPr/>
          <p:nvPr/>
        </p:nvGrpSpPr>
        <p:grpSpPr>
          <a:xfrm>
            <a:off x="791793" y="1681474"/>
            <a:ext cx="11397031" cy="791794"/>
            <a:chOff x="344359" y="1975937"/>
            <a:chExt cx="731001" cy="696637"/>
          </a:xfrm>
        </p:grpSpPr>
        <p:sp>
          <p:nvSpPr>
            <p:cNvPr id="40" name="OTLSHAPE_SL_add3af055a5f479491dd3ef41fbf02bb_HeaderRectangle">
              <a:extLst>
                <a:ext uri="{FF2B5EF4-FFF2-40B4-BE49-F238E27FC236}">
                  <a16:creationId xmlns:a16="http://schemas.microsoft.com/office/drawing/2014/main" id="{4F2FABB8-7476-594B-6C6A-435BE26C0280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344359" y="1975937"/>
              <a:ext cx="731001" cy="696637"/>
            </a:xfrm>
            <a:prstGeom prst="rect">
              <a:avLst/>
            </a:prstGeom>
            <a:solidFill>
              <a:schemeClr val="dk2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3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OTLSHAPE_SL_add3af055a5f479491dd3ef41fbf02bb_Header">
              <a:extLst>
                <a:ext uri="{FF2B5EF4-FFF2-40B4-BE49-F238E27FC236}">
                  <a16:creationId xmlns:a16="http://schemas.microsoft.com/office/drawing/2014/main" id="{A790FB86-A24F-2A13-1328-D241CB07D4F9}"/>
                </a:ext>
              </a:extLst>
            </p:cNvPr>
            <p:cNvSpPr txBox="1"/>
            <p:nvPr>
              <p:custDataLst>
                <p:tags r:id="rId97"/>
              </p:custDataLst>
            </p:nvPr>
          </p:nvSpPr>
          <p:spPr>
            <a:xfrm>
              <a:off x="344359" y="2138200"/>
              <a:ext cx="731001" cy="37211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200">
                <a:solidFill>
                  <a:srgbClr val="161C23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6CCBF84-A3B8-D112-17C1-61BF80D086A3}"/>
              </a:ext>
            </a:extLst>
          </p:cNvPr>
          <p:cNvGrpSpPr/>
          <p:nvPr/>
        </p:nvGrpSpPr>
        <p:grpSpPr>
          <a:xfrm>
            <a:off x="1048361" y="1780604"/>
            <a:ext cx="6538232" cy="596834"/>
            <a:chOff x="1048632" y="1780174"/>
            <a:chExt cx="6539935" cy="596989"/>
          </a:xfrm>
        </p:grpSpPr>
        <p:sp>
          <p:nvSpPr>
            <p:cNvPr id="43" name="OTLSHAPE_SLT_b0ec43482f084ec79e0bab619810e725_Shape">
              <a:extLst>
                <a:ext uri="{FF2B5EF4-FFF2-40B4-BE49-F238E27FC236}">
                  <a16:creationId xmlns:a16="http://schemas.microsoft.com/office/drawing/2014/main" id="{3B8DBF97-4006-0066-F1F7-A7EDCF8C97D2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876081" y="1783814"/>
              <a:ext cx="749300" cy="170519"/>
            </a:xfrm>
            <a:prstGeom prst="roundRect">
              <a:avLst/>
            </a:prstGeom>
            <a:solidFill>
              <a:schemeClr val="dk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OTLSHAPE_SLT_bf3e033e1f3d4f79b6bebff69065208f_Shape">
              <a:extLst>
                <a:ext uri="{FF2B5EF4-FFF2-40B4-BE49-F238E27FC236}">
                  <a16:creationId xmlns:a16="http://schemas.microsoft.com/office/drawing/2014/main" id="{055F86C2-34CC-8339-71B1-51ABD47A371B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2620138" y="1783814"/>
              <a:ext cx="533400" cy="170519"/>
            </a:xfrm>
            <a:prstGeom prst="chevron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OTLSHAPE_SLT_a0e8c738132147c1b87e6688bd945fd2_Shape">
              <a:extLst>
                <a:ext uri="{FF2B5EF4-FFF2-40B4-BE49-F238E27FC236}">
                  <a16:creationId xmlns:a16="http://schemas.microsoft.com/office/drawing/2014/main" id="{5E3CAB7B-FDD0-1F0C-B564-05CE361BCA1F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3148527" y="2021474"/>
              <a:ext cx="1371600" cy="170519"/>
            </a:xfrm>
            <a:prstGeom prst="roundRect">
              <a:avLst/>
            </a:prstGeom>
            <a:solidFill>
              <a:schemeClr val="dk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OTLSHAPE_SLT_ee4537e6139d494e9b5ed51a7ff88d3e_Shape">
              <a:extLst>
                <a:ext uri="{FF2B5EF4-FFF2-40B4-BE49-F238E27FC236}">
                  <a16:creationId xmlns:a16="http://schemas.microsoft.com/office/drawing/2014/main" id="{1AE8C306-6CC2-28EC-D6FD-0E98055C8808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4510834" y="2021474"/>
              <a:ext cx="508000" cy="170519"/>
            </a:xfrm>
            <a:prstGeom prst="chevron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OTLSHAPE_SLT_11670b474bb041bf823bb87d75fb0674_Shape">
              <a:extLst>
                <a:ext uri="{FF2B5EF4-FFF2-40B4-BE49-F238E27FC236}">
                  <a16:creationId xmlns:a16="http://schemas.microsoft.com/office/drawing/2014/main" id="{90AE4445-5CB4-D42A-D4F3-A68BC2CA37A0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5010467" y="2206644"/>
              <a:ext cx="2578100" cy="170519"/>
            </a:xfrm>
            <a:prstGeom prst="roundRect">
              <a:avLst/>
            </a:prstGeom>
            <a:solidFill>
              <a:schemeClr val="dk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OTLSHAPE_SLM_0397338e84654344968d1ba6c5814a59_Shape">
              <a:extLst>
                <a:ext uri="{FF2B5EF4-FFF2-40B4-BE49-F238E27FC236}">
                  <a16:creationId xmlns:a16="http://schemas.microsoft.com/office/drawing/2014/main" id="{02E5D43B-9E15-04D2-E4FE-6862859680A4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 flipV="1">
              <a:off x="1048632" y="1780174"/>
              <a:ext cx="152400" cy="177800"/>
            </a:xfrm>
            <a:prstGeom prst="triangle">
              <a:avLst/>
            </a:prstGeom>
            <a:solidFill>
              <a:schemeClr val="dk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OTLSHAPE_SLM_0397338e84654344968d1ba6c5814a59_Title">
              <a:extLst>
                <a:ext uri="{FF2B5EF4-FFF2-40B4-BE49-F238E27FC236}">
                  <a16:creationId xmlns:a16="http://schemas.microsoft.com/office/drawing/2014/main" id="{8B283657-A6D6-D49D-33DD-871724F0E729}"/>
                </a:ext>
              </a:extLst>
            </p:cNvPr>
            <p:cNvSpPr txBox="1"/>
            <p:nvPr>
              <p:custDataLst>
                <p:tags r:id="rId90"/>
              </p:custDataLst>
            </p:nvPr>
          </p:nvSpPr>
          <p:spPr>
            <a:xfrm>
              <a:off x="1251832" y="1784435"/>
              <a:ext cx="2159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12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rPr>
                <a:t>Call</a:t>
              </a:r>
            </a:p>
          </p:txBody>
        </p:sp>
        <p:sp>
          <p:nvSpPr>
            <p:cNvPr id="50" name="OTLSHAPE_SLT_b0ec43482f084ec79e0bab619810e725_Title">
              <a:extLst>
                <a:ext uri="{FF2B5EF4-FFF2-40B4-BE49-F238E27FC236}">
                  <a16:creationId xmlns:a16="http://schemas.microsoft.com/office/drawing/2014/main" id="{31EB1EDB-3E14-7929-04AB-14C076EBB6A3}"/>
                </a:ext>
              </a:extLst>
            </p:cNvPr>
            <p:cNvSpPr txBox="1"/>
            <p:nvPr>
              <p:custDataLst>
                <p:tags r:id="rId91"/>
              </p:custDataLst>
            </p:nvPr>
          </p:nvSpPr>
          <p:spPr>
            <a:xfrm>
              <a:off x="2081779" y="1784435"/>
              <a:ext cx="3429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19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PTO 1</a:t>
              </a:r>
            </a:p>
          </p:txBody>
        </p:sp>
        <p:sp>
          <p:nvSpPr>
            <p:cNvPr id="51" name="OTLSHAPE_SLT_bf3e033e1f3d4f79b6bebff69065208f_Title">
              <a:extLst>
                <a:ext uri="{FF2B5EF4-FFF2-40B4-BE49-F238E27FC236}">
                  <a16:creationId xmlns:a16="http://schemas.microsoft.com/office/drawing/2014/main" id="{68252C5C-266E-AF28-AD71-22E5B7F72343}"/>
                </a:ext>
              </a:extLst>
            </p:cNvPr>
            <p:cNvSpPr txBox="1"/>
            <p:nvPr>
              <p:custDataLst>
                <p:tags r:id="rId92"/>
              </p:custDataLst>
            </p:nvPr>
          </p:nvSpPr>
          <p:spPr>
            <a:xfrm>
              <a:off x="2808595" y="1784435"/>
              <a:ext cx="1651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2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SG</a:t>
              </a:r>
            </a:p>
          </p:txBody>
        </p:sp>
        <p:sp>
          <p:nvSpPr>
            <p:cNvPr id="52" name="OTLSHAPE_SLT_a0e8c738132147c1b87e6688bd945fd2_Title">
              <a:extLst>
                <a:ext uri="{FF2B5EF4-FFF2-40B4-BE49-F238E27FC236}">
                  <a16:creationId xmlns:a16="http://schemas.microsoft.com/office/drawing/2014/main" id="{9E4057D9-8504-3F0D-114C-D186EF80879C}"/>
                </a:ext>
              </a:extLst>
            </p:cNvPr>
            <p:cNvSpPr txBox="1"/>
            <p:nvPr>
              <p:custDataLst>
                <p:tags r:id="rId93"/>
              </p:custDataLst>
            </p:nvPr>
          </p:nvSpPr>
          <p:spPr>
            <a:xfrm>
              <a:off x="3663349" y="2022095"/>
              <a:ext cx="3429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19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PTO 2</a:t>
              </a:r>
            </a:p>
          </p:txBody>
        </p:sp>
        <p:sp>
          <p:nvSpPr>
            <p:cNvPr id="53" name="OTLSHAPE_SLT_ee4537e6139d494e9b5ed51a7ff88d3e_Title">
              <a:extLst>
                <a:ext uri="{FF2B5EF4-FFF2-40B4-BE49-F238E27FC236}">
                  <a16:creationId xmlns:a16="http://schemas.microsoft.com/office/drawing/2014/main" id="{293F6B87-32BE-4107-09D4-204A61D457D3}"/>
                </a:ext>
              </a:extLst>
            </p:cNvPr>
            <p:cNvSpPr txBox="1"/>
            <p:nvPr>
              <p:custDataLst>
                <p:tags r:id="rId94"/>
              </p:custDataLst>
            </p:nvPr>
          </p:nvSpPr>
          <p:spPr>
            <a:xfrm>
              <a:off x="4684914" y="2022095"/>
              <a:ext cx="1651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2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SG</a:t>
              </a:r>
            </a:p>
          </p:txBody>
        </p:sp>
        <p:sp>
          <p:nvSpPr>
            <p:cNvPr id="54" name="OTLSHAPE_SLT_11670b474bb041bf823bb87d75fb0674_Title">
              <a:extLst>
                <a:ext uri="{FF2B5EF4-FFF2-40B4-BE49-F238E27FC236}">
                  <a16:creationId xmlns:a16="http://schemas.microsoft.com/office/drawing/2014/main" id="{F34C3CA8-1449-AD3C-0B01-8E7E45E22243}"/>
                </a:ext>
              </a:extLst>
            </p:cNvPr>
            <p:cNvSpPr txBox="1"/>
            <p:nvPr>
              <p:custDataLst>
                <p:tags r:id="rId95"/>
              </p:custDataLst>
            </p:nvPr>
          </p:nvSpPr>
          <p:spPr>
            <a:xfrm>
              <a:off x="6127366" y="2207266"/>
              <a:ext cx="3429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19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PTO 3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C7A6FF7-262F-B6F6-2EA2-83340317BD17}"/>
              </a:ext>
            </a:extLst>
          </p:cNvPr>
          <p:cNvGrpSpPr/>
          <p:nvPr/>
        </p:nvGrpSpPr>
        <p:grpSpPr>
          <a:xfrm>
            <a:off x="2798415" y="3511435"/>
            <a:ext cx="6986716" cy="620277"/>
            <a:chOff x="2799144" y="3511453"/>
            <a:chExt cx="6988536" cy="620438"/>
          </a:xfrm>
        </p:grpSpPr>
        <p:sp>
          <p:nvSpPr>
            <p:cNvPr id="56" name="OTLSHAPE_SLT_fb56473a760c4b6794e0c2fce5c23047_Shape">
              <a:extLst>
                <a:ext uri="{FF2B5EF4-FFF2-40B4-BE49-F238E27FC236}">
                  <a16:creationId xmlns:a16="http://schemas.microsoft.com/office/drawing/2014/main" id="{C0F2889E-984F-5489-8D8B-0497B747E1A2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3515164" y="3515094"/>
              <a:ext cx="1435100" cy="170519"/>
            </a:xfrm>
            <a:prstGeom prst="round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OTLSHAPE_SLT_25b7f6df5ff64e628040692dac77fef3_Shape">
              <a:extLst>
                <a:ext uri="{FF2B5EF4-FFF2-40B4-BE49-F238E27FC236}">
                  <a16:creationId xmlns:a16="http://schemas.microsoft.com/office/drawing/2014/main" id="{3731528F-73B6-1551-C841-F90BDE8EE396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4938578" y="3515094"/>
              <a:ext cx="736600" cy="170519"/>
            </a:xfrm>
            <a:prstGeom prst="chevron">
              <a:avLst/>
            </a:prstGeom>
            <a:solidFill>
              <a:srgbClr val="96D64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OTLSHAPE_SLT_3fe9651c91f3465bbf16e83ae08de5c0_Shape">
              <a:extLst>
                <a:ext uri="{FF2B5EF4-FFF2-40B4-BE49-F238E27FC236}">
                  <a16:creationId xmlns:a16="http://schemas.microsoft.com/office/drawing/2014/main" id="{7B68826C-DF10-2479-DE1F-C4C86288085A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5664662" y="3752753"/>
              <a:ext cx="1422400" cy="170519"/>
            </a:xfrm>
            <a:prstGeom prst="round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OTLSHAPE_SLT_c0bbb591b86b4f04987ca88ba8dccbf9_Shape">
              <a:extLst>
                <a:ext uri="{FF2B5EF4-FFF2-40B4-BE49-F238E27FC236}">
                  <a16:creationId xmlns:a16="http://schemas.microsoft.com/office/drawing/2014/main" id="{CC507498-20FA-2A07-3C9A-0FC86984728E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7073698" y="3752753"/>
              <a:ext cx="406400" cy="170519"/>
            </a:xfrm>
            <a:prstGeom prst="chevron">
              <a:avLst/>
            </a:prstGeom>
            <a:solidFill>
              <a:srgbClr val="96D64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OTLSHAPE_SLT_4e8e5099d0c843afb659b63e1976c0fc_Shape">
              <a:extLst>
                <a:ext uri="{FF2B5EF4-FFF2-40B4-BE49-F238E27FC236}">
                  <a16:creationId xmlns:a16="http://schemas.microsoft.com/office/drawing/2014/main" id="{45630956-2176-96A6-CF45-42F1293B0251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7476280" y="3961372"/>
              <a:ext cx="2311400" cy="170519"/>
            </a:xfrm>
            <a:prstGeom prst="round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OTLSHAPE_SLM_d79e40010a024476b221a07120059c74_Shape">
              <a:extLst>
                <a:ext uri="{FF2B5EF4-FFF2-40B4-BE49-F238E27FC236}">
                  <a16:creationId xmlns:a16="http://schemas.microsoft.com/office/drawing/2014/main" id="{285B5948-B2A8-95A7-6290-47F73FC8CAD9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 flipV="1">
              <a:off x="2799144" y="3511453"/>
              <a:ext cx="152400" cy="177800"/>
            </a:xfrm>
            <a:prstGeom prst="triangl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OTLSHAPE_SLM_d79e40010a024476b221a07120059c74_Title">
              <a:extLst>
                <a:ext uri="{FF2B5EF4-FFF2-40B4-BE49-F238E27FC236}">
                  <a16:creationId xmlns:a16="http://schemas.microsoft.com/office/drawing/2014/main" id="{29ADB3D6-52A2-4261-BA41-3AB23DC5CE6E}"/>
                </a:ext>
              </a:extLst>
            </p:cNvPr>
            <p:cNvSpPr txBox="1"/>
            <p:nvPr>
              <p:custDataLst>
                <p:tags r:id="rId78"/>
              </p:custDataLst>
            </p:nvPr>
          </p:nvSpPr>
          <p:spPr>
            <a:xfrm>
              <a:off x="3002344" y="3515716"/>
              <a:ext cx="2159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12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rPr>
                <a:t>Call</a:t>
              </a:r>
            </a:p>
          </p:txBody>
        </p:sp>
        <p:sp>
          <p:nvSpPr>
            <p:cNvPr id="63" name="OTLSHAPE_SLT_fb56473a760c4b6794e0c2fce5c23047_Title">
              <a:extLst>
                <a:ext uri="{FF2B5EF4-FFF2-40B4-BE49-F238E27FC236}">
                  <a16:creationId xmlns:a16="http://schemas.microsoft.com/office/drawing/2014/main" id="{DA54DBAF-B84F-BA66-299B-4703706F5505}"/>
                </a:ext>
              </a:extLst>
            </p:cNvPr>
            <p:cNvSpPr txBox="1"/>
            <p:nvPr>
              <p:custDataLst>
                <p:tags r:id="rId79"/>
              </p:custDataLst>
            </p:nvPr>
          </p:nvSpPr>
          <p:spPr>
            <a:xfrm>
              <a:off x="3902615" y="3515716"/>
              <a:ext cx="6604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8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rPr>
                <a:t>Materials 1</a:t>
              </a:r>
            </a:p>
          </p:txBody>
        </p:sp>
        <p:sp>
          <p:nvSpPr>
            <p:cNvPr id="64" name="OTLSHAPE_SLT_25b7f6df5ff64e628040692dac77fef3_Title">
              <a:extLst>
                <a:ext uri="{FF2B5EF4-FFF2-40B4-BE49-F238E27FC236}">
                  <a16:creationId xmlns:a16="http://schemas.microsoft.com/office/drawing/2014/main" id="{69F36FCD-23C0-E4D2-553F-0BDAD0BC47A5}"/>
                </a:ext>
              </a:extLst>
            </p:cNvPr>
            <p:cNvSpPr txBox="1"/>
            <p:nvPr>
              <p:custDataLst>
                <p:tags r:id="rId80"/>
              </p:custDataLst>
            </p:nvPr>
          </p:nvSpPr>
          <p:spPr>
            <a:xfrm>
              <a:off x="5225883" y="3515716"/>
              <a:ext cx="1651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2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rPr>
                <a:t>SG</a:t>
              </a:r>
            </a:p>
          </p:txBody>
        </p:sp>
        <p:sp>
          <p:nvSpPr>
            <p:cNvPr id="65" name="OTLSHAPE_SLT_3fe9651c91f3465bbf16e83ae08de5c0_Title">
              <a:extLst>
                <a:ext uri="{FF2B5EF4-FFF2-40B4-BE49-F238E27FC236}">
                  <a16:creationId xmlns:a16="http://schemas.microsoft.com/office/drawing/2014/main" id="{1C8FCC2A-90E1-FA31-673F-D3F1ADE44400}"/>
                </a:ext>
              </a:extLst>
            </p:cNvPr>
            <p:cNvSpPr txBox="1"/>
            <p:nvPr>
              <p:custDataLst>
                <p:tags r:id="rId81"/>
              </p:custDataLst>
            </p:nvPr>
          </p:nvSpPr>
          <p:spPr>
            <a:xfrm>
              <a:off x="6044925" y="3753374"/>
              <a:ext cx="6604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8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rPr>
                <a:t>Materials 2</a:t>
              </a:r>
            </a:p>
          </p:txBody>
        </p:sp>
        <p:sp>
          <p:nvSpPr>
            <p:cNvPr id="66" name="OTLSHAPE_SLT_c0bbb591b86b4f04987ca88ba8dccbf9_Title">
              <a:extLst>
                <a:ext uri="{FF2B5EF4-FFF2-40B4-BE49-F238E27FC236}">
                  <a16:creationId xmlns:a16="http://schemas.microsoft.com/office/drawing/2014/main" id="{5936B3DF-79D0-4366-2989-26AC1D62E6B6}"/>
                </a:ext>
              </a:extLst>
            </p:cNvPr>
            <p:cNvSpPr txBox="1"/>
            <p:nvPr>
              <p:custDataLst>
                <p:tags r:id="rId82"/>
              </p:custDataLst>
            </p:nvPr>
          </p:nvSpPr>
          <p:spPr>
            <a:xfrm>
              <a:off x="7199252" y="3753374"/>
              <a:ext cx="1651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2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rPr>
                <a:t>SG</a:t>
              </a:r>
            </a:p>
          </p:txBody>
        </p:sp>
        <p:sp>
          <p:nvSpPr>
            <p:cNvPr id="67" name="OTLSHAPE_SLT_4e8e5099d0c843afb659b63e1976c0fc_Title">
              <a:extLst>
                <a:ext uri="{FF2B5EF4-FFF2-40B4-BE49-F238E27FC236}">
                  <a16:creationId xmlns:a16="http://schemas.microsoft.com/office/drawing/2014/main" id="{964D6011-DAAD-3340-106D-C674BA401E3D}"/>
                </a:ext>
              </a:extLst>
            </p:cNvPr>
            <p:cNvSpPr txBox="1"/>
            <p:nvPr>
              <p:custDataLst>
                <p:tags r:id="rId83"/>
              </p:custDataLst>
            </p:nvPr>
          </p:nvSpPr>
          <p:spPr>
            <a:xfrm>
              <a:off x="8300461" y="3961993"/>
              <a:ext cx="6604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8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rPr>
                <a:t>Materials 3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674E3E3-77A9-B5DF-35D8-F6CD928303A5}"/>
              </a:ext>
            </a:extLst>
          </p:cNvPr>
          <p:cNvGrpSpPr/>
          <p:nvPr/>
        </p:nvGrpSpPr>
        <p:grpSpPr>
          <a:xfrm>
            <a:off x="844245" y="1366376"/>
            <a:ext cx="11335616" cy="564916"/>
            <a:chOff x="844464" y="1365839"/>
            <a:chExt cx="11338569" cy="565063"/>
          </a:xfrm>
        </p:grpSpPr>
        <p:sp>
          <p:nvSpPr>
            <p:cNvPr id="69" name="OTLSHAPE_TB_00000000000000000000000000000000_ScaleContainer">
              <a:extLst>
                <a:ext uri="{FF2B5EF4-FFF2-40B4-BE49-F238E27FC236}">
                  <a16:creationId xmlns:a16="http://schemas.microsoft.com/office/drawing/2014/main" id="{55CD4DEE-E2F2-44FA-42B3-79A04EB2B91E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844464" y="1365839"/>
              <a:ext cx="11338569" cy="254000"/>
            </a:xfrm>
            <a:prstGeom prst="roundRect">
              <a:avLst/>
            </a:prstGeom>
            <a:gradFill flip="none" rotWithShape="1">
              <a:gsLst>
                <a:gs pos="0">
                  <a:srgbClr val="44546A"/>
                </a:gs>
                <a:gs pos="100000">
                  <a:srgbClr val="52667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0" name="OTLSHAPE_TB_00000000000000000000000000000000_ElapsedTime">
              <a:extLst>
                <a:ext uri="{FF2B5EF4-FFF2-40B4-BE49-F238E27FC236}">
                  <a16:creationId xmlns:a16="http://schemas.microsoft.com/office/drawing/2014/main" id="{A23C2756-6537-014D-CCA7-AD1CD9DD8478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844464" y="1569039"/>
              <a:ext cx="10640062" cy="45719"/>
            </a:xfrm>
            <a:prstGeom prst="roundRect">
              <a:avLst/>
            </a:prstGeom>
            <a:solidFill>
              <a:srgbClr val="FF0000">
                <a:alpha val="7490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1" name="OTLSHAPE_TB_00000000000000000000000000000000_TodayMarkerShape">
              <a:extLst>
                <a:ext uri="{FF2B5EF4-FFF2-40B4-BE49-F238E27FC236}">
                  <a16:creationId xmlns:a16="http://schemas.microsoft.com/office/drawing/2014/main" id="{EAF5A6E4-9A4E-2933-B76C-B5017AF7D3B9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1431138" y="1619839"/>
              <a:ext cx="76200" cy="84667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2" name="OTLSHAPE_TB_00000000000000000000000000000000_TodayMarkerText">
              <a:extLst>
                <a:ext uri="{FF2B5EF4-FFF2-40B4-BE49-F238E27FC236}">
                  <a16:creationId xmlns:a16="http://schemas.microsoft.com/office/drawing/2014/main" id="{06D5C88C-DE68-A91A-75EF-AB7723A50F08}"/>
                </a:ext>
              </a:extLst>
            </p:cNvPr>
            <p:cNvSpPr txBox="1"/>
            <p:nvPr>
              <p:custDataLst>
                <p:tags r:id="rId63"/>
              </p:custDataLst>
            </p:nvPr>
          </p:nvSpPr>
          <p:spPr>
            <a:xfrm>
              <a:off x="11293609" y="1746236"/>
              <a:ext cx="355674" cy="184666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spc="-12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rPr>
                <a:t>Today</a:t>
              </a:r>
            </a:p>
          </p:txBody>
        </p:sp>
        <p:sp>
          <p:nvSpPr>
            <p:cNvPr id="73" name="OTLSHAPE_TB_00000000000000000000000000000000_TimescaleInterval1">
              <a:extLst>
                <a:ext uri="{FF2B5EF4-FFF2-40B4-BE49-F238E27FC236}">
                  <a16:creationId xmlns:a16="http://schemas.microsoft.com/office/drawing/2014/main" id="{E6D6CEBD-7C19-5F8B-2C1F-E3E7DE99B495}"/>
                </a:ext>
              </a:extLst>
            </p:cNvPr>
            <p:cNvSpPr txBox="1"/>
            <p:nvPr>
              <p:custDataLst>
                <p:tags r:id="rId64"/>
              </p:custDataLst>
            </p:nvPr>
          </p:nvSpPr>
          <p:spPr>
            <a:xfrm>
              <a:off x="907965" y="1403939"/>
              <a:ext cx="314189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spc="-2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2015</a:t>
              </a:r>
            </a:p>
          </p:txBody>
        </p:sp>
        <p:sp>
          <p:nvSpPr>
            <p:cNvPr id="74" name="OTLSHAPE_TB_00000000000000000000000000000000_TimescaleInterval2">
              <a:extLst>
                <a:ext uri="{FF2B5EF4-FFF2-40B4-BE49-F238E27FC236}">
                  <a16:creationId xmlns:a16="http://schemas.microsoft.com/office/drawing/2014/main" id="{903E3197-96C7-0B06-7C74-E2211A8E6BE0}"/>
                </a:ext>
              </a:extLst>
            </p:cNvPr>
            <p:cNvSpPr txBox="1"/>
            <p:nvPr>
              <p:custDataLst>
                <p:tags r:id="rId65"/>
              </p:custDataLst>
            </p:nvPr>
          </p:nvSpPr>
          <p:spPr>
            <a:xfrm>
              <a:off x="2219950" y="1403939"/>
              <a:ext cx="314189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spc="-2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2016</a:t>
              </a:r>
            </a:p>
          </p:txBody>
        </p:sp>
        <p:sp>
          <p:nvSpPr>
            <p:cNvPr id="75" name="OTLSHAPE_TB_00000000000000000000000000000000_TimescaleInterval3">
              <a:extLst>
                <a:ext uri="{FF2B5EF4-FFF2-40B4-BE49-F238E27FC236}">
                  <a16:creationId xmlns:a16="http://schemas.microsoft.com/office/drawing/2014/main" id="{B73048A9-4F35-984D-1243-4A2CD3CF7B6A}"/>
                </a:ext>
              </a:extLst>
            </p:cNvPr>
            <p:cNvSpPr txBox="1"/>
            <p:nvPr>
              <p:custDataLst>
                <p:tags r:id="rId66"/>
              </p:custDataLst>
            </p:nvPr>
          </p:nvSpPr>
          <p:spPr>
            <a:xfrm>
              <a:off x="3535530" y="1403939"/>
              <a:ext cx="314189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spc="-2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2017</a:t>
              </a:r>
            </a:p>
          </p:txBody>
        </p:sp>
        <p:sp>
          <p:nvSpPr>
            <p:cNvPr id="76" name="OTLSHAPE_TB_00000000000000000000000000000000_TimescaleInterval4">
              <a:extLst>
                <a:ext uri="{FF2B5EF4-FFF2-40B4-BE49-F238E27FC236}">
                  <a16:creationId xmlns:a16="http://schemas.microsoft.com/office/drawing/2014/main" id="{E492F28B-429E-9F19-5990-F097D0A128A6}"/>
                </a:ext>
              </a:extLst>
            </p:cNvPr>
            <p:cNvSpPr txBox="1"/>
            <p:nvPr>
              <p:custDataLst>
                <p:tags r:id="rId67"/>
              </p:custDataLst>
            </p:nvPr>
          </p:nvSpPr>
          <p:spPr>
            <a:xfrm>
              <a:off x="4847515" y="1403939"/>
              <a:ext cx="314189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spc="-2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77" name="OTLSHAPE_TB_00000000000000000000000000000000_TimescaleInterval5">
              <a:extLst>
                <a:ext uri="{FF2B5EF4-FFF2-40B4-BE49-F238E27FC236}">
                  <a16:creationId xmlns:a16="http://schemas.microsoft.com/office/drawing/2014/main" id="{2D757A0B-B659-BF85-1268-81CBEED7010F}"/>
                </a:ext>
              </a:extLst>
            </p:cNvPr>
            <p:cNvSpPr txBox="1"/>
            <p:nvPr>
              <p:custDataLst>
                <p:tags r:id="rId68"/>
              </p:custDataLst>
            </p:nvPr>
          </p:nvSpPr>
          <p:spPr>
            <a:xfrm>
              <a:off x="6159500" y="1403939"/>
              <a:ext cx="314189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spc="-2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78" name="OTLSHAPE_TB_00000000000000000000000000000000_TimescaleInterval6">
              <a:extLst>
                <a:ext uri="{FF2B5EF4-FFF2-40B4-BE49-F238E27FC236}">
                  <a16:creationId xmlns:a16="http://schemas.microsoft.com/office/drawing/2014/main" id="{98995EA1-25D6-6616-29B7-652AF71A8348}"/>
                </a:ext>
              </a:extLst>
            </p:cNvPr>
            <p:cNvSpPr txBox="1"/>
            <p:nvPr>
              <p:custDataLst>
                <p:tags r:id="rId69"/>
              </p:custDataLst>
            </p:nvPr>
          </p:nvSpPr>
          <p:spPr>
            <a:xfrm>
              <a:off x="7471485" y="1403939"/>
              <a:ext cx="314189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spc="-2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79" name="OTLSHAPE_TB_00000000000000000000000000000000_TimescaleInterval7">
              <a:extLst>
                <a:ext uri="{FF2B5EF4-FFF2-40B4-BE49-F238E27FC236}">
                  <a16:creationId xmlns:a16="http://schemas.microsoft.com/office/drawing/2014/main" id="{C6E8B227-2AE9-B675-AC34-59A456F1837B}"/>
                </a:ext>
              </a:extLst>
            </p:cNvPr>
            <p:cNvSpPr txBox="1"/>
            <p:nvPr>
              <p:custDataLst>
                <p:tags r:id="rId70"/>
              </p:custDataLst>
            </p:nvPr>
          </p:nvSpPr>
          <p:spPr>
            <a:xfrm>
              <a:off x="8787064" y="1403939"/>
              <a:ext cx="314189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spc="-2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80" name="OTLSHAPE_TB_00000000000000000000000000000000_TimescaleInterval8">
              <a:extLst>
                <a:ext uri="{FF2B5EF4-FFF2-40B4-BE49-F238E27FC236}">
                  <a16:creationId xmlns:a16="http://schemas.microsoft.com/office/drawing/2014/main" id="{4C6C4BBD-07CB-7EB6-BC0F-774F42A780A2}"/>
                </a:ext>
              </a:extLst>
            </p:cNvPr>
            <p:cNvSpPr txBox="1"/>
            <p:nvPr>
              <p:custDataLst>
                <p:tags r:id="rId71"/>
              </p:custDataLst>
            </p:nvPr>
          </p:nvSpPr>
          <p:spPr>
            <a:xfrm>
              <a:off x="10099049" y="1403939"/>
              <a:ext cx="314189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spc="-2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2022</a:t>
              </a:r>
            </a:p>
          </p:txBody>
        </p:sp>
      </p:grpSp>
      <p:sp>
        <p:nvSpPr>
          <p:cNvPr id="81" name="OTLSHAPE_SL_add3af055a5f479491dd3ef41fbf02bb_HeaderRectangle">
            <a:extLst>
              <a:ext uri="{FF2B5EF4-FFF2-40B4-BE49-F238E27FC236}">
                <a16:creationId xmlns:a16="http://schemas.microsoft.com/office/drawing/2014/main" id="{AF22C52D-E16C-1788-7EDC-FDD7745F746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91793" y="2554843"/>
            <a:ext cx="11397031" cy="791794"/>
          </a:xfrm>
          <a:prstGeom prst="rect">
            <a:avLst/>
          </a:prstGeom>
          <a:solidFill>
            <a:srgbClr val="9696C4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23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364E365-993D-F7EE-CFDE-86EA2DD39EDE}"/>
              </a:ext>
            </a:extLst>
          </p:cNvPr>
          <p:cNvGrpSpPr/>
          <p:nvPr/>
        </p:nvGrpSpPr>
        <p:grpSpPr>
          <a:xfrm>
            <a:off x="1346624" y="2646000"/>
            <a:ext cx="10292678" cy="620940"/>
            <a:chOff x="1346974" y="2645799"/>
            <a:chExt cx="10295359" cy="621103"/>
          </a:xfrm>
        </p:grpSpPr>
        <p:sp>
          <p:nvSpPr>
            <p:cNvPr id="83" name="OTLSHAPE_SLT_8d4e53fd6e7d4ad3ae261f6d4059f4c2_Shape">
              <a:extLst>
                <a:ext uri="{FF2B5EF4-FFF2-40B4-BE49-F238E27FC236}">
                  <a16:creationId xmlns:a16="http://schemas.microsoft.com/office/drawing/2014/main" id="{3F7788A6-7DBB-E69F-B474-BBECFD62AFC6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2098939" y="2649440"/>
              <a:ext cx="1460500" cy="170519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4" name="OTLSHAPE_SLT_0599e49e52094d718d3d47477db19f04_Shape">
              <a:extLst>
                <a:ext uri="{FF2B5EF4-FFF2-40B4-BE49-F238E27FC236}">
                  <a16:creationId xmlns:a16="http://schemas.microsoft.com/office/drawing/2014/main" id="{6EF7F3E7-08F3-6F08-F4D5-6100C7582331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3554703" y="2649440"/>
              <a:ext cx="406400" cy="170519"/>
            </a:xfrm>
            <a:prstGeom prst="chevron">
              <a:avLst/>
            </a:prstGeom>
            <a:solidFill>
              <a:srgbClr val="48538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OTLSHAPE_SLT_92075d62c0544e72b87e8ebbc1af909c_Shape">
              <a:extLst>
                <a:ext uri="{FF2B5EF4-FFF2-40B4-BE49-F238E27FC236}">
                  <a16:creationId xmlns:a16="http://schemas.microsoft.com/office/drawing/2014/main" id="{9C211D7A-838A-7A7C-3AED-C075CA6EEB5C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3953690" y="2887099"/>
              <a:ext cx="1765300" cy="170519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6" name="OTLSHAPE_SLT_b2a32a89612f46c594b07635ce4863ff_Shape">
              <a:extLst>
                <a:ext uri="{FF2B5EF4-FFF2-40B4-BE49-F238E27FC236}">
                  <a16:creationId xmlns:a16="http://schemas.microsoft.com/office/drawing/2014/main" id="{177FD19A-71C3-2777-9C4F-DA02992F4F04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5704202" y="2887099"/>
              <a:ext cx="406400" cy="170519"/>
            </a:xfrm>
            <a:prstGeom prst="chevron">
              <a:avLst/>
            </a:prstGeom>
            <a:solidFill>
              <a:srgbClr val="48538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OTLSHAPE_SLT_ebab501682f14ab189268e4ceb13b0b5_Shape">
              <a:extLst>
                <a:ext uri="{FF2B5EF4-FFF2-40B4-BE49-F238E27FC236}">
                  <a16:creationId xmlns:a16="http://schemas.microsoft.com/office/drawing/2014/main" id="{DDFB4963-D7FA-C4AA-FFEC-E42BE0E34509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6103189" y="3095718"/>
              <a:ext cx="4058578" cy="170519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8" name="OTLSHAPE_SLM_020597470efd4487a267c8d362fc1d15_Shape">
              <a:extLst>
                <a:ext uri="{FF2B5EF4-FFF2-40B4-BE49-F238E27FC236}">
                  <a16:creationId xmlns:a16="http://schemas.microsoft.com/office/drawing/2014/main" id="{82DC36C9-9941-CAAC-FA2A-4FC4808CA0AD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 flipV="1">
              <a:off x="1346974" y="2645799"/>
              <a:ext cx="152400" cy="177800"/>
            </a:xfrm>
            <a:prstGeom prst="triangl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9" name="OTLSHAPE_SLM_020597470efd4487a267c8d362fc1d15_Title">
              <a:extLst>
                <a:ext uri="{FF2B5EF4-FFF2-40B4-BE49-F238E27FC236}">
                  <a16:creationId xmlns:a16="http://schemas.microsoft.com/office/drawing/2014/main" id="{219A44A2-5D15-5F4B-841B-5459E99694AC}"/>
                </a:ext>
              </a:extLst>
            </p:cNvPr>
            <p:cNvSpPr txBox="1"/>
            <p:nvPr>
              <p:custDataLst>
                <p:tags r:id="rId53"/>
              </p:custDataLst>
            </p:nvPr>
          </p:nvSpPr>
          <p:spPr>
            <a:xfrm>
              <a:off x="1550174" y="2650060"/>
              <a:ext cx="2159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12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rPr>
                <a:t>Call</a:t>
              </a:r>
            </a:p>
          </p:txBody>
        </p:sp>
        <p:sp>
          <p:nvSpPr>
            <p:cNvPr id="90" name="OTLSHAPE_SLT_8d4e53fd6e7d4ad3ae261f6d4059f4c2_Title">
              <a:extLst>
                <a:ext uri="{FF2B5EF4-FFF2-40B4-BE49-F238E27FC236}">
                  <a16:creationId xmlns:a16="http://schemas.microsoft.com/office/drawing/2014/main" id="{088A75F6-36FB-B6C5-9F90-5CA39038CC50}"/>
                </a:ext>
              </a:extLst>
            </p:cNvPr>
            <p:cNvSpPr txBox="1"/>
            <p:nvPr>
              <p:custDataLst>
                <p:tags r:id="rId54"/>
              </p:custDataLst>
            </p:nvPr>
          </p:nvSpPr>
          <p:spPr>
            <a:xfrm>
              <a:off x="2598070" y="2650060"/>
              <a:ext cx="4699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12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NWEC 1</a:t>
              </a:r>
            </a:p>
          </p:txBody>
        </p:sp>
        <p:sp>
          <p:nvSpPr>
            <p:cNvPr id="91" name="OTLSHAPE_SLT_0599e49e52094d718d3d47477db19f04_Title">
              <a:extLst>
                <a:ext uri="{FF2B5EF4-FFF2-40B4-BE49-F238E27FC236}">
                  <a16:creationId xmlns:a16="http://schemas.microsoft.com/office/drawing/2014/main" id="{E63EBD41-5FD1-CE58-191A-0BA7B8C583B0}"/>
                </a:ext>
              </a:extLst>
            </p:cNvPr>
            <p:cNvSpPr txBox="1"/>
            <p:nvPr>
              <p:custDataLst>
                <p:tags r:id="rId55"/>
              </p:custDataLst>
            </p:nvPr>
          </p:nvSpPr>
          <p:spPr>
            <a:xfrm>
              <a:off x="3678459" y="2650060"/>
              <a:ext cx="1651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2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SG</a:t>
              </a:r>
            </a:p>
          </p:txBody>
        </p:sp>
        <p:sp>
          <p:nvSpPr>
            <p:cNvPr id="92" name="OTLSHAPE_SLT_92075d62c0544e72b87e8ebbc1af909c_Title">
              <a:extLst>
                <a:ext uri="{FF2B5EF4-FFF2-40B4-BE49-F238E27FC236}">
                  <a16:creationId xmlns:a16="http://schemas.microsoft.com/office/drawing/2014/main" id="{DAD5F771-0ACA-9C16-ACFD-0FCACA32524B}"/>
                </a:ext>
              </a:extLst>
            </p:cNvPr>
            <p:cNvSpPr txBox="1"/>
            <p:nvPr>
              <p:custDataLst>
                <p:tags r:id="rId56"/>
              </p:custDataLst>
            </p:nvPr>
          </p:nvSpPr>
          <p:spPr>
            <a:xfrm>
              <a:off x="4600195" y="2887719"/>
              <a:ext cx="4699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12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NWEC 2</a:t>
              </a:r>
            </a:p>
          </p:txBody>
        </p:sp>
        <p:sp>
          <p:nvSpPr>
            <p:cNvPr id="93" name="OTLSHAPE_SLT_b2a32a89612f46c594b07635ce4863ff_Title">
              <a:extLst>
                <a:ext uri="{FF2B5EF4-FFF2-40B4-BE49-F238E27FC236}">
                  <a16:creationId xmlns:a16="http://schemas.microsoft.com/office/drawing/2014/main" id="{2B71F7C4-88A8-CB43-F24E-DC00C2259DC4}"/>
                </a:ext>
              </a:extLst>
            </p:cNvPr>
            <p:cNvSpPr txBox="1"/>
            <p:nvPr>
              <p:custDataLst>
                <p:tags r:id="rId57"/>
              </p:custDataLst>
            </p:nvPr>
          </p:nvSpPr>
          <p:spPr>
            <a:xfrm>
              <a:off x="5827958" y="2887719"/>
              <a:ext cx="1651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2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SG</a:t>
              </a:r>
            </a:p>
          </p:txBody>
        </p:sp>
        <p:sp>
          <p:nvSpPr>
            <p:cNvPr id="94" name="OTLSHAPE_SLT_ebab501682f14ab189268e4ceb13b0b5_Title">
              <a:extLst>
                <a:ext uri="{FF2B5EF4-FFF2-40B4-BE49-F238E27FC236}">
                  <a16:creationId xmlns:a16="http://schemas.microsoft.com/office/drawing/2014/main" id="{DE037A66-11D8-3F29-5032-C3350F6425D8}"/>
                </a:ext>
              </a:extLst>
            </p:cNvPr>
            <p:cNvSpPr txBox="1"/>
            <p:nvPr>
              <p:custDataLst>
                <p:tags r:id="rId58"/>
              </p:custDataLst>
            </p:nvPr>
          </p:nvSpPr>
          <p:spPr>
            <a:xfrm>
              <a:off x="7578221" y="3096339"/>
              <a:ext cx="4699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12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rPr>
                <a:t>NWEC 3</a:t>
              </a:r>
            </a:p>
          </p:txBody>
        </p:sp>
        <p:sp>
          <p:nvSpPr>
            <p:cNvPr id="95" name="OTLSHAPE_SLT_ebab501682f14ab189268e4ceb13b0b5_Shape">
              <a:extLst>
                <a:ext uri="{FF2B5EF4-FFF2-40B4-BE49-F238E27FC236}">
                  <a16:creationId xmlns:a16="http://schemas.microsoft.com/office/drawing/2014/main" id="{EE2DCDA0-0B77-7A3D-D7C4-C5C48E3F5F77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0240386" y="3096383"/>
              <a:ext cx="1401947" cy="17051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EB7B682-A3BA-515A-E4CE-809E98E95BD5}"/>
              </a:ext>
            </a:extLst>
          </p:cNvPr>
          <p:cNvGrpSpPr/>
          <p:nvPr/>
        </p:nvGrpSpPr>
        <p:grpSpPr>
          <a:xfrm>
            <a:off x="9409163" y="6133471"/>
            <a:ext cx="2814322" cy="411711"/>
            <a:chOff x="9411613" y="6134184"/>
            <a:chExt cx="2815054" cy="411819"/>
          </a:xfrm>
        </p:grpSpPr>
        <p:sp>
          <p:nvSpPr>
            <p:cNvPr id="97" name="OTLSHAPE_SLT_de0888d1167346118562775dd71e42d2_Shape">
              <a:extLst>
                <a:ext uri="{FF2B5EF4-FFF2-40B4-BE49-F238E27FC236}">
                  <a16:creationId xmlns:a16="http://schemas.microsoft.com/office/drawing/2014/main" id="{71908B3C-465F-D38E-47E0-E5AB360A0F3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0038465" y="6137825"/>
              <a:ext cx="739071" cy="17051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8" name="OTLSHAPE_SLT_58f7b792ce6f41eb974151cf467817c7_Shape">
              <a:extLst>
                <a:ext uri="{FF2B5EF4-FFF2-40B4-BE49-F238E27FC236}">
                  <a16:creationId xmlns:a16="http://schemas.microsoft.com/office/drawing/2014/main" id="{37208987-D16F-687D-AF08-C62B141AA565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0762840" y="6137825"/>
              <a:ext cx="266488" cy="170519"/>
            </a:xfrm>
            <a:prstGeom prst="chevron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" name="OTLSHAPE_SLT_f25448802eda4ac2a36ba84e7789ab10_Shape">
              <a:extLst>
                <a:ext uri="{FF2B5EF4-FFF2-40B4-BE49-F238E27FC236}">
                  <a16:creationId xmlns:a16="http://schemas.microsoft.com/office/drawing/2014/main" id="{5994A2B3-C318-AA56-3991-15D3876B7ACA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1034646" y="6375484"/>
              <a:ext cx="901700" cy="17051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0" name="OTLSHAPE_SLT_e2849f9adb484133ba15ac1065453ba4_Shape">
              <a:extLst>
                <a:ext uri="{FF2B5EF4-FFF2-40B4-BE49-F238E27FC236}">
                  <a16:creationId xmlns:a16="http://schemas.microsoft.com/office/drawing/2014/main" id="{43173233-F3F0-B6A5-255C-BB0F9BAD1EF5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1890632" y="6374863"/>
              <a:ext cx="336035" cy="170519"/>
            </a:xfrm>
            <a:prstGeom prst="chevron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" name="OTLSHAPE_SLM_580b1156fb5d45a89ef4421cefa0723c_Shape">
              <a:extLst>
                <a:ext uri="{FF2B5EF4-FFF2-40B4-BE49-F238E27FC236}">
                  <a16:creationId xmlns:a16="http://schemas.microsoft.com/office/drawing/2014/main" id="{7DDF7271-3A3C-9CA4-D390-4616C735FBB0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 flipV="1">
              <a:off x="9411613" y="6134184"/>
              <a:ext cx="152400" cy="177800"/>
            </a:xfrm>
            <a:prstGeom prst="triangl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2" name="OTLSHAPE_SLM_580b1156fb5d45a89ef4421cefa0723c_Title">
              <a:extLst>
                <a:ext uri="{FF2B5EF4-FFF2-40B4-BE49-F238E27FC236}">
                  <a16:creationId xmlns:a16="http://schemas.microsoft.com/office/drawing/2014/main" id="{44B5D4B9-7943-B6DD-F85C-5048151F5000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9614813" y="6138445"/>
              <a:ext cx="215900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12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rPr>
                <a:t>Call</a:t>
              </a:r>
            </a:p>
          </p:txBody>
        </p:sp>
        <p:sp>
          <p:nvSpPr>
            <p:cNvPr id="103" name="OTLSHAPE_SLT_de0888d1167346118562775dd71e42d2_Title">
              <a:extLst>
                <a:ext uri="{FF2B5EF4-FFF2-40B4-BE49-F238E27FC236}">
                  <a16:creationId xmlns:a16="http://schemas.microsoft.com/office/drawing/2014/main" id="{09259C38-5792-80C8-7F72-D7E7987014D4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10130611" y="6138446"/>
              <a:ext cx="520103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12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rPr>
                <a:t>EW 1</a:t>
              </a:r>
            </a:p>
          </p:txBody>
        </p:sp>
        <p:sp>
          <p:nvSpPr>
            <p:cNvPr id="104" name="OTLSHAPE_SLT_58f7b792ce6f41eb974151cf467817c7_Title">
              <a:extLst>
                <a:ext uri="{FF2B5EF4-FFF2-40B4-BE49-F238E27FC236}">
                  <a16:creationId xmlns:a16="http://schemas.microsoft.com/office/drawing/2014/main" id="{B7D0651C-321D-EC38-EAB8-34B3D8DA4705}"/>
                </a:ext>
              </a:extLst>
            </p:cNvPr>
            <p:cNvSpPr txBox="1"/>
            <p:nvPr>
              <p:custDataLst>
                <p:tags r:id="rId44"/>
              </p:custDataLst>
            </p:nvPr>
          </p:nvSpPr>
          <p:spPr>
            <a:xfrm>
              <a:off x="10787747" y="6138445"/>
              <a:ext cx="203785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2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rPr>
                <a:t>PG</a:t>
              </a:r>
            </a:p>
          </p:txBody>
        </p:sp>
        <p:sp>
          <p:nvSpPr>
            <p:cNvPr id="105" name="OTLSHAPE_SLT_f25448802eda4ac2a36ba84e7789ab10_Title">
              <a:extLst>
                <a:ext uri="{FF2B5EF4-FFF2-40B4-BE49-F238E27FC236}">
                  <a16:creationId xmlns:a16="http://schemas.microsoft.com/office/drawing/2014/main" id="{30AF3E6C-C146-5E6C-168D-CDD9229D1E88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11344257" y="6376104"/>
              <a:ext cx="298083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12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rPr>
                <a:t>EW 2</a:t>
              </a:r>
            </a:p>
          </p:txBody>
        </p:sp>
        <p:sp>
          <p:nvSpPr>
            <p:cNvPr id="106" name="OTLSHAPE_SLT_e2849f9adb484133ba15ac1065453ba4_Title">
              <a:extLst>
                <a:ext uri="{FF2B5EF4-FFF2-40B4-BE49-F238E27FC236}">
                  <a16:creationId xmlns:a16="http://schemas.microsoft.com/office/drawing/2014/main" id="{27B3ECA1-64D1-DA85-EDE6-91494332FF6B}"/>
                </a:ext>
              </a:extLst>
            </p:cNvPr>
            <p:cNvSpPr txBox="1"/>
            <p:nvPr>
              <p:custDataLst>
                <p:tags r:id="rId46"/>
              </p:custDataLst>
            </p:nvPr>
          </p:nvSpPr>
          <p:spPr>
            <a:xfrm>
              <a:off x="12028424" y="6375483"/>
              <a:ext cx="163576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 b="1" spc="-2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rPr>
                <a:t>PG</a:t>
              </a:r>
            </a:p>
          </p:txBody>
        </p:sp>
      </p:grpSp>
      <p:cxnSp>
        <p:nvCxnSpPr>
          <p:cNvPr id="107" name="OTLSHAPE_G_00000000000000000000000000000000_ShapeBelow5">
            <a:extLst>
              <a:ext uri="{FF2B5EF4-FFF2-40B4-BE49-F238E27FC236}">
                <a16:creationId xmlns:a16="http://schemas.microsoft.com/office/drawing/2014/main" id="{4E4129BC-2423-D572-E446-7904374E8082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11365592" y="1601605"/>
            <a:ext cx="0" cy="5236796"/>
          </a:xfrm>
          <a:prstGeom prst="line">
            <a:avLst/>
          </a:prstGeom>
          <a:ln w="6350" cap="flat" cmpd="sng" algn="ctr">
            <a:solidFill>
              <a:schemeClr val="dk1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TLSHAPE_TB_00000000000000000000000000000000_TimescaleInterval8">
            <a:extLst>
              <a:ext uri="{FF2B5EF4-FFF2-40B4-BE49-F238E27FC236}">
                <a16:creationId xmlns:a16="http://schemas.microsoft.com/office/drawing/2014/main" id="{7DA79B2B-2BA5-562B-85A8-20B7CDA23F5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1412163" y="1421355"/>
            <a:ext cx="314107" cy="17775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200" spc="-2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2023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0BAB3E7-2E3C-4390-7A32-D18A299E1730}"/>
              </a:ext>
            </a:extLst>
          </p:cNvPr>
          <p:cNvGrpSpPr/>
          <p:nvPr/>
        </p:nvGrpSpPr>
        <p:grpSpPr>
          <a:xfrm>
            <a:off x="3736329" y="4388570"/>
            <a:ext cx="7916230" cy="622788"/>
            <a:chOff x="3737303" y="4388825"/>
            <a:chExt cx="7918292" cy="622951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2FC7BE-55F1-13C0-5B5E-E4EA1ACB6F17}"/>
                </a:ext>
              </a:extLst>
            </p:cNvPr>
            <p:cNvGrpSpPr/>
            <p:nvPr/>
          </p:nvGrpSpPr>
          <p:grpSpPr>
            <a:xfrm>
              <a:off x="3737303" y="4388825"/>
              <a:ext cx="7050443" cy="620437"/>
              <a:chOff x="3737303" y="4388825"/>
              <a:chExt cx="7050443" cy="620437"/>
            </a:xfrm>
          </p:grpSpPr>
          <p:sp>
            <p:nvSpPr>
              <p:cNvPr id="112" name="OTLSHAPE_SLT_8c61ddd1abdb4b658bbfac47d03d16ce_Shape">
                <a:extLst>
                  <a:ext uri="{FF2B5EF4-FFF2-40B4-BE49-F238E27FC236}">
                    <a16:creationId xmlns:a16="http://schemas.microsoft.com/office/drawing/2014/main" id="{3FFE4D12-703D-F2BD-D5E1-A0D9E95B5273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4456917" y="4392465"/>
                <a:ext cx="190500" cy="170519"/>
              </a:xfrm>
              <a:prstGeom prst="roundRect">
                <a:avLst/>
              </a:prstGeom>
              <a:solidFill>
                <a:schemeClr val="dk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215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OTLSHAPE_SLT_9654dae57a6a4c2b85ea990bb8353cb0_Shape">
                <a:extLst>
                  <a:ext uri="{FF2B5EF4-FFF2-40B4-BE49-F238E27FC236}">
                    <a16:creationId xmlns:a16="http://schemas.microsoft.com/office/drawing/2014/main" id="{8E963138-6344-A97A-585D-DBAA3393B9FA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4633047" y="4392465"/>
                <a:ext cx="584200" cy="170519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215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OTLSHAPE_SLT_689499cad9d34ee7ae82533ede4f883d_Shape">
                <a:extLst>
                  <a:ext uri="{FF2B5EF4-FFF2-40B4-BE49-F238E27FC236}">
                    <a16:creationId xmlns:a16="http://schemas.microsoft.com/office/drawing/2014/main" id="{910B0790-B626-34A0-DD8B-873A9D7D09EC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5211758" y="4630125"/>
                <a:ext cx="1054100" cy="170519"/>
              </a:xfrm>
              <a:prstGeom prst="roundRect">
                <a:avLst/>
              </a:prstGeom>
              <a:solidFill>
                <a:schemeClr val="dk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215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OTLSHAPE_SLT_82e92e7d33e0472793184e0635df1266_Shape">
                <a:extLst>
                  <a:ext uri="{FF2B5EF4-FFF2-40B4-BE49-F238E27FC236}">
                    <a16:creationId xmlns:a16="http://schemas.microsoft.com/office/drawing/2014/main" id="{46F9CB97-EDC2-0D7E-40E2-2508594F98D7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6254157" y="4630125"/>
                <a:ext cx="698500" cy="170519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215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OTLSHAPE_SLT_b2eb9f1efa99414ca6ee145a82c8a55f_Shape">
                <a:extLst>
                  <a:ext uri="{FF2B5EF4-FFF2-40B4-BE49-F238E27FC236}">
                    <a16:creationId xmlns:a16="http://schemas.microsoft.com/office/drawing/2014/main" id="{BB2E2463-C67A-7298-CE4D-F72E709BC2BB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6937107" y="4838743"/>
                <a:ext cx="3850639" cy="170519"/>
              </a:xfrm>
              <a:prstGeom prst="roundRect">
                <a:avLst/>
              </a:prstGeom>
              <a:solidFill>
                <a:schemeClr val="dk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215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OTLSHAPE_SLM_9f402c4ba93346efac1950b528714bad_Shape">
                <a:extLst>
                  <a:ext uri="{FF2B5EF4-FFF2-40B4-BE49-F238E27FC236}">
                    <a16:creationId xmlns:a16="http://schemas.microsoft.com/office/drawing/2014/main" id="{FCE0D80D-D288-C0C3-D9F4-148F25C589EC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 flipV="1">
                <a:off x="3737303" y="4388825"/>
                <a:ext cx="152400" cy="177800"/>
              </a:xfrm>
              <a:prstGeom prst="triangle">
                <a:avLst/>
              </a:prstGeom>
              <a:solidFill>
                <a:schemeClr val="dk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215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OTLSHAPE_SLM_9f402c4ba93346efac1950b528714bad_Title">
                <a:extLst>
                  <a:ext uri="{FF2B5EF4-FFF2-40B4-BE49-F238E27FC236}">
                    <a16:creationId xmlns:a16="http://schemas.microsoft.com/office/drawing/2014/main" id="{17785E8C-EC65-D9F9-79D0-2E53991B9F97}"/>
                  </a:ext>
                </a:extLst>
              </p:cNvPr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3940503" y="4393085"/>
                <a:ext cx="215900" cy="16927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100" b="1" spc="-12">
                    <a:solidFill>
                      <a:prstClr val="black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Call</a:t>
                </a:r>
              </a:p>
            </p:txBody>
          </p:sp>
          <p:sp>
            <p:nvSpPr>
              <p:cNvPr id="119" name="OTLSHAPE_SLT_8c61ddd1abdb4b658bbfac47d03d16ce_Title">
                <a:extLst>
                  <a:ext uri="{FF2B5EF4-FFF2-40B4-BE49-F238E27FC236}">
                    <a16:creationId xmlns:a16="http://schemas.microsoft.com/office/drawing/2014/main" id="{E24A8CB4-1C2D-497F-B2F3-3477424F27FA}"/>
                  </a:ext>
                </a:extLst>
              </p:cNvPr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4441368" y="4393085"/>
                <a:ext cx="215900" cy="16927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100" b="1" spc="-19">
                    <a:solidFill>
                      <a:prstClr val="white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CS1</a:t>
                </a:r>
              </a:p>
            </p:txBody>
          </p:sp>
          <p:sp>
            <p:nvSpPr>
              <p:cNvPr id="120" name="OTLSHAPE_SLT_9654dae57a6a4c2b85ea990bb8353cb0_Title">
                <a:extLst>
                  <a:ext uri="{FF2B5EF4-FFF2-40B4-BE49-F238E27FC236}">
                    <a16:creationId xmlns:a16="http://schemas.microsoft.com/office/drawing/2014/main" id="{F07EFF5D-095C-AEC3-2EEF-FE7EE3BA32A6}"/>
                  </a:ext>
                </a:extLst>
              </p:cNvPr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4846664" y="4393085"/>
                <a:ext cx="165100" cy="16927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100" b="1" spc="-20">
                    <a:solidFill>
                      <a:prstClr val="black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SG</a:t>
                </a:r>
              </a:p>
            </p:txBody>
          </p:sp>
          <p:sp>
            <p:nvSpPr>
              <p:cNvPr id="121" name="OTLSHAPE_SLT_689499cad9d34ee7ae82533ede4f883d_Title">
                <a:extLst>
                  <a:ext uri="{FF2B5EF4-FFF2-40B4-BE49-F238E27FC236}">
                    <a16:creationId xmlns:a16="http://schemas.microsoft.com/office/drawing/2014/main" id="{7C86B682-5AC4-2DEF-860F-01DCD38F385F}"/>
                  </a:ext>
                </a:extLst>
              </p:cNvPr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5613552" y="4630745"/>
                <a:ext cx="254000" cy="16927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100" b="1" spc="-15">
                    <a:solidFill>
                      <a:prstClr val="white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CS 2</a:t>
                </a:r>
              </a:p>
            </p:txBody>
          </p:sp>
          <p:sp>
            <p:nvSpPr>
              <p:cNvPr id="122" name="OTLSHAPE_SLT_82e92e7d33e0472793184e0635df1266_Title">
                <a:extLst>
                  <a:ext uri="{FF2B5EF4-FFF2-40B4-BE49-F238E27FC236}">
                    <a16:creationId xmlns:a16="http://schemas.microsoft.com/office/drawing/2014/main" id="{392869DA-48A9-A7CD-833C-75630F4FCB43}"/>
                  </a:ext>
                </a:extLst>
              </p:cNvPr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6519895" y="4630745"/>
                <a:ext cx="165100" cy="16927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100" b="1" spc="-20">
                    <a:solidFill>
                      <a:prstClr val="black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SG</a:t>
                </a:r>
              </a:p>
            </p:txBody>
          </p:sp>
          <p:sp>
            <p:nvSpPr>
              <p:cNvPr id="123" name="OTLSHAPE_SLT_b2eb9f1efa99414ca6ee145a82c8a55f_Title">
                <a:extLst>
                  <a:ext uri="{FF2B5EF4-FFF2-40B4-BE49-F238E27FC236}">
                    <a16:creationId xmlns:a16="http://schemas.microsoft.com/office/drawing/2014/main" id="{EA7FD346-E34C-83D9-E669-4F224F1BC468}"/>
                  </a:ext>
                </a:extLst>
              </p:cNvPr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8834546" y="4839365"/>
                <a:ext cx="254000" cy="16927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100" b="1" spc="-15">
                    <a:solidFill>
                      <a:prstClr val="white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CS3</a:t>
                </a:r>
              </a:p>
            </p:txBody>
          </p:sp>
        </p:grpSp>
        <p:sp>
          <p:nvSpPr>
            <p:cNvPr id="111" name="OTLSHAPE_SLT_b2eb9f1efa99414ca6ee145a82c8a55f_Shape">
              <a:extLst>
                <a:ext uri="{FF2B5EF4-FFF2-40B4-BE49-F238E27FC236}">
                  <a16:creationId xmlns:a16="http://schemas.microsoft.com/office/drawing/2014/main" id="{29E60E52-38E1-0EFD-B00A-8B5B83ACAB5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0865296" y="4838742"/>
              <a:ext cx="790299" cy="173034"/>
            </a:xfrm>
            <a:prstGeom prst="roundRect">
              <a:avLst/>
            </a:prstGeom>
            <a:solidFill>
              <a:schemeClr val="dk2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215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C69784C-FE14-6F36-0205-15CE96D0DE9D}"/>
              </a:ext>
            </a:extLst>
          </p:cNvPr>
          <p:cNvGrpSpPr/>
          <p:nvPr/>
        </p:nvGrpSpPr>
        <p:grpSpPr>
          <a:xfrm>
            <a:off x="6718971" y="5252399"/>
            <a:ext cx="4920330" cy="622884"/>
            <a:chOff x="6720721" y="5252878"/>
            <a:chExt cx="4921612" cy="623046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1F5D43B-E004-0A63-32E8-20D06EC3DF0E}"/>
                </a:ext>
              </a:extLst>
            </p:cNvPr>
            <p:cNvGrpSpPr/>
            <p:nvPr/>
          </p:nvGrpSpPr>
          <p:grpSpPr>
            <a:xfrm>
              <a:off x="6720721" y="5252878"/>
              <a:ext cx="4042540" cy="622425"/>
              <a:chOff x="6720721" y="5252878"/>
              <a:chExt cx="4042540" cy="622425"/>
            </a:xfrm>
          </p:grpSpPr>
          <p:sp>
            <p:nvSpPr>
              <p:cNvPr id="127" name="OTLSHAPE_SLT_de0888d1167346118562775dd71e42d2_Shape">
                <a:extLst>
                  <a:ext uri="{FF2B5EF4-FFF2-40B4-BE49-F238E27FC236}">
                    <a16:creationId xmlns:a16="http://schemas.microsoft.com/office/drawing/2014/main" id="{DD4297AB-3F21-353E-5F80-03DA5A9CE792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7501441" y="5259164"/>
                <a:ext cx="457200" cy="163612"/>
              </a:xfrm>
              <a:prstGeom prst="roundRect">
                <a:avLst/>
              </a:prstGeom>
              <a:solidFill>
                <a:srgbClr val="02B2E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215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OTLSHAPE_SLT_58f7b792ce6f41eb974151cf467817c7_Shape">
                <a:extLst>
                  <a:ext uri="{FF2B5EF4-FFF2-40B4-BE49-F238E27FC236}">
                    <a16:creationId xmlns:a16="http://schemas.microsoft.com/office/drawing/2014/main" id="{C971BE93-2255-151B-D484-6342642BAEE8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7954346" y="5259164"/>
                <a:ext cx="215900" cy="163612"/>
              </a:xfrm>
              <a:prstGeom prst="chevron">
                <a:avLst/>
              </a:prstGeom>
              <a:solidFill>
                <a:srgbClr val="66CCFF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215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OTLSHAPE_SLT_f25448802eda4ac2a36ba84e7789ab10_Shape">
                <a:extLst>
                  <a:ext uri="{FF2B5EF4-FFF2-40B4-BE49-F238E27FC236}">
                    <a16:creationId xmlns:a16="http://schemas.microsoft.com/office/drawing/2014/main" id="{788692A9-84C0-4F50-E37D-32FEB7182081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8155637" y="5496823"/>
                <a:ext cx="901700" cy="163612"/>
              </a:xfrm>
              <a:prstGeom prst="roundRect">
                <a:avLst/>
              </a:prstGeom>
              <a:solidFill>
                <a:srgbClr val="02B2E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215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OTLSHAPE_SLT_e2849f9adb484133ba15ac1065453ba4_Shape">
                <a:extLst>
                  <a:ext uri="{FF2B5EF4-FFF2-40B4-BE49-F238E27FC236}">
                    <a16:creationId xmlns:a16="http://schemas.microsoft.com/office/drawing/2014/main" id="{9B1BD841-A3DD-5EEF-867D-1A795EA82339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9000340" y="5498713"/>
                <a:ext cx="457200" cy="163612"/>
              </a:xfrm>
              <a:prstGeom prst="chevron">
                <a:avLst/>
              </a:prstGeom>
              <a:solidFill>
                <a:srgbClr val="66CCFF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7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OTLSHAPE_SLT_b8b45f6bd337432ab774712160f3dc0d_Shape">
                <a:extLst>
                  <a:ext uri="{FF2B5EF4-FFF2-40B4-BE49-F238E27FC236}">
                    <a16:creationId xmlns:a16="http://schemas.microsoft.com/office/drawing/2014/main" id="{F123EB76-4029-5B8F-C228-A06C164D4EE2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9442461" y="5707326"/>
                <a:ext cx="1320800" cy="163612"/>
              </a:xfrm>
              <a:prstGeom prst="roundRect">
                <a:avLst/>
              </a:prstGeom>
              <a:solidFill>
                <a:srgbClr val="02B2E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79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OTLSHAPE_SLM_580b1156fb5d45a89ef4421cefa0723c_Shape">
                <a:extLst>
                  <a:ext uri="{FF2B5EF4-FFF2-40B4-BE49-F238E27FC236}">
                    <a16:creationId xmlns:a16="http://schemas.microsoft.com/office/drawing/2014/main" id="{CBC50961-01C0-284C-C992-FE034F844CC8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 flipV="1">
                <a:off x="6720721" y="5255818"/>
                <a:ext cx="152400" cy="170598"/>
              </a:xfrm>
              <a:prstGeom prst="triangle">
                <a:avLst/>
              </a:prstGeom>
              <a:solidFill>
                <a:srgbClr val="02B2E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215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OTLSHAPE_SLM_580b1156fb5d45a89ef4421cefa0723c_Title">
                <a:extLst>
                  <a:ext uri="{FF2B5EF4-FFF2-40B4-BE49-F238E27FC236}">
                    <a16:creationId xmlns:a16="http://schemas.microsoft.com/office/drawing/2014/main" id="{0790B81D-1BAF-7D27-1B45-909CFBA73A1B}"/>
                  </a:ext>
                </a:extLst>
              </p:cNvPr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6923921" y="5252878"/>
                <a:ext cx="215900" cy="16927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100" b="1" spc="-12">
                    <a:solidFill>
                      <a:prstClr val="black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Call</a:t>
                </a:r>
              </a:p>
            </p:txBody>
          </p:sp>
          <p:sp>
            <p:nvSpPr>
              <p:cNvPr id="134" name="OTLSHAPE_SLT_de0888d1167346118562775dd71e42d2_Title">
                <a:extLst>
                  <a:ext uri="{FF2B5EF4-FFF2-40B4-BE49-F238E27FC236}">
                    <a16:creationId xmlns:a16="http://schemas.microsoft.com/office/drawing/2014/main" id="{AC8CA3A1-A95C-DA02-8AC9-0776955671C2}"/>
                  </a:ext>
                </a:extLst>
              </p:cNvPr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593588" y="5252878"/>
                <a:ext cx="279400" cy="16927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100" b="1" spc="-12">
                    <a:solidFill>
                      <a:prstClr val="black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QC 1</a:t>
                </a:r>
              </a:p>
            </p:txBody>
          </p:sp>
          <p:sp>
            <p:nvSpPr>
              <p:cNvPr id="135" name="OTLSHAPE_SLT_58f7b792ce6f41eb974151cf467817c7_Title">
                <a:extLst>
                  <a:ext uri="{FF2B5EF4-FFF2-40B4-BE49-F238E27FC236}">
                    <a16:creationId xmlns:a16="http://schemas.microsoft.com/office/drawing/2014/main" id="{DD993CA8-C79D-262A-0ACD-6B7886FE48C5}"/>
                  </a:ext>
                </a:extLst>
              </p:cNvPr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7979254" y="5252878"/>
                <a:ext cx="165100" cy="16927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100" b="1" spc="-20">
                    <a:solidFill>
                      <a:prstClr val="black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SG</a:t>
                </a:r>
              </a:p>
            </p:txBody>
          </p:sp>
          <p:sp>
            <p:nvSpPr>
              <p:cNvPr id="136" name="OTLSHAPE_SLT_f25448802eda4ac2a36ba84e7789ab10_Title">
                <a:extLst>
                  <a:ext uri="{FF2B5EF4-FFF2-40B4-BE49-F238E27FC236}">
                    <a16:creationId xmlns:a16="http://schemas.microsoft.com/office/drawing/2014/main" id="{461E74D3-B3C5-87BA-5D60-069E3260AD47}"/>
                  </a:ext>
                </a:extLst>
              </p:cNvPr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8465249" y="5490538"/>
                <a:ext cx="279400" cy="16927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100" b="1" spc="-12">
                    <a:solidFill>
                      <a:prstClr val="black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QC 2</a:t>
                </a:r>
              </a:p>
            </p:txBody>
          </p:sp>
          <p:sp>
            <p:nvSpPr>
              <p:cNvPr id="137" name="OTLSHAPE_SLT_e2849f9adb484133ba15ac1065453ba4_Title">
                <a:extLst>
                  <a:ext uri="{FF2B5EF4-FFF2-40B4-BE49-F238E27FC236}">
                    <a16:creationId xmlns:a16="http://schemas.microsoft.com/office/drawing/2014/main" id="{748F4667-1F46-A30D-3906-03926A5B4530}"/>
                  </a:ext>
                </a:extLst>
              </p:cNvPr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9145664" y="5492427"/>
                <a:ext cx="165100" cy="16927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100" b="1" spc="-20">
                    <a:solidFill>
                      <a:prstClr val="black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SG</a:t>
                </a:r>
              </a:p>
            </p:txBody>
          </p:sp>
          <p:sp>
            <p:nvSpPr>
              <p:cNvPr id="138" name="OTLSHAPE_SLT_b8b45f6bd337432ab774712160f3dc0d_Title">
                <a:extLst>
                  <a:ext uri="{FF2B5EF4-FFF2-40B4-BE49-F238E27FC236}">
                    <a16:creationId xmlns:a16="http://schemas.microsoft.com/office/drawing/2014/main" id="{EB528B60-D785-44A3-0634-11F73DA331B2}"/>
                  </a:ext>
                </a:extLst>
              </p:cNvPr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9920784" y="5706026"/>
                <a:ext cx="279400" cy="16927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100" b="1" spc="-12">
                    <a:solidFill>
                      <a:prstClr val="black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QC 3</a:t>
                </a:r>
              </a:p>
            </p:txBody>
          </p:sp>
        </p:grpSp>
        <p:sp>
          <p:nvSpPr>
            <p:cNvPr id="126" name="OTLSHAPE_SLT_b8b45f6bd337432ab774712160f3dc0d_Shape">
              <a:extLst>
                <a:ext uri="{FF2B5EF4-FFF2-40B4-BE49-F238E27FC236}">
                  <a16:creationId xmlns:a16="http://schemas.microsoft.com/office/drawing/2014/main" id="{37A78EB3-BEED-F5B0-1ED7-03B32871860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0842174" y="5707326"/>
              <a:ext cx="800159" cy="168598"/>
            </a:xfrm>
            <a:prstGeom prst="roundRect">
              <a:avLst/>
            </a:prstGeom>
            <a:solidFill>
              <a:srgbClr val="02B2EE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29B2BBF-8FCF-3214-6804-6F42BE158CC0}"/>
              </a:ext>
            </a:extLst>
          </p:cNvPr>
          <p:cNvGrpSpPr/>
          <p:nvPr/>
        </p:nvGrpSpPr>
        <p:grpSpPr>
          <a:xfrm>
            <a:off x="2279004" y="1804482"/>
            <a:ext cx="795103" cy="566354"/>
            <a:chOff x="1607132" y="1967695"/>
            <a:chExt cx="795310" cy="566502"/>
          </a:xfrm>
        </p:grpSpPr>
        <p:sp>
          <p:nvSpPr>
            <p:cNvPr id="140" name="Diamond 139">
              <a:extLst>
                <a:ext uri="{FF2B5EF4-FFF2-40B4-BE49-F238E27FC236}">
                  <a16:creationId xmlns:a16="http://schemas.microsoft.com/office/drawing/2014/main" id="{5DD037C8-B499-A516-641E-79BE1F05B33A}"/>
                </a:ext>
              </a:extLst>
            </p:cNvPr>
            <p:cNvSpPr/>
            <p:nvPr/>
          </p:nvSpPr>
          <p:spPr>
            <a:xfrm>
              <a:off x="1607132" y="1967695"/>
              <a:ext cx="578472" cy="566502"/>
            </a:xfrm>
            <a:prstGeom prst="diamon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2561E1D5-E1D2-7604-3E9C-0F95BA8F66F8}"/>
                </a:ext>
              </a:extLst>
            </p:cNvPr>
            <p:cNvSpPr txBox="1"/>
            <p:nvPr/>
          </p:nvSpPr>
          <p:spPr>
            <a:xfrm>
              <a:off x="1610442" y="2054941"/>
              <a:ext cx="7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799" b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DEG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B3376B0-7C61-18BC-1846-16EFD5061CA5}"/>
              </a:ext>
            </a:extLst>
          </p:cNvPr>
          <p:cNvGrpSpPr/>
          <p:nvPr/>
        </p:nvGrpSpPr>
        <p:grpSpPr>
          <a:xfrm>
            <a:off x="3956526" y="2021841"/>
            <a:ext cx="795103" cy="566354"/>
            <a:chOff x="1607132" y="1967695"/>
            <a:chExt cx="795310" cy="566502"/>
          </a:xfrm>
        </p:grpSpPr>
        <p:sp>
          <p:nvSpPr>
            <p:cNvPr id="143" name="Diamond 142">
              <a:extLst>
                <a:ext uri="{FF2B5EF4-FFF2-40B4-BE49-F238E27FC236}">
                  <a16:creationId xmlns:a16="http://schemas.microsoft.com/office/drawing/2014/main" id="{CE8BA8D8-74CC-0C17-9DD2-23A28C11FB83}"/>
                </a:ext>
              </a:extLst>
            </p:cNvPr>
            <p:cNvSpPr/>
            <p:nvPr/>
          </p:nvSpPr>
          <p:spPr>
            <a:xfrm>
              <a:off x="1607132" y="1967695"/>
              <a:ext cx="578472" cy="566502"/>
            </a:xfrm>
            <a:prstGeom prst="diamon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02E159B-4100-360A-EB1C-F8E63E9B77D9}"/>
                </a:ext>
              </a:extLst>
            </p:cNvPr>
            <p:cNvSpPr txBox="1"/>
            <p:nvPr/>
          </p:nvSpPr>
          <p:spPr>
            <a:xfrm>
              <a:off x="1610442" y="2054941"/>
              <a:ext cx="7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799" b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DEG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95E1808-2E39-2170-951D-0F62432E6F9F}"/>
              </a:ext>
            </a:extLst>
          </p:cNvPr>
          <p:cNvGrpSpPr/>
          <p:nvPr/>
        </p:nvGrpSpPr>
        <p:grpSpPr>
          <a:xfrm>
            <a:off x="4262921" y="4535123"/>
            <a:ext cx="795103" cy="566354"/>
            <a:chOff x="1607132" y="1967695"/>
            <a:chExt cx="795310" cy="566502"/>
          </a:xfrm>
        </p:grpSpPr>
        <p:sp>
          <p:nvSpPr>
            <p:cNvPr id="146" name="Diamond 145">
              <a:extLst>
                <a:ext uri="{FF2B5EF4-FFF2-40B4-BE49-F238E27FC236}">
                  <a16:creationId xmlns:a16="http://schemas.microsoft.com/office/drawing/2014/main" id="{B48DD767-D917-72DE-5BA1-0E19F171675C}"/>
                </a:ext>
              </a:extLst>
            </p:cNvPr>
            <p:cNvSpPr/>
            <p:nvPr/>
          </p:nvSpPr>
          <p:spPr>
            <a:xfrm>
              <a:off x="1607132" y="1967695"/>
              <a:ext cx="578472" cy="566502"/>
            </a:xfrm>
            <a:prstGeom prst="diamon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E8503BA-18F8-47DF-62DE-9F03F8E37194}"/>
                </a:ext>
              </a:extLst>
            </p:cNvPr>
            <p:cNvSpPr txBox="1"/>
            <p:nvPr/>
          </p:nvSpPr>
          <p:spPr>
            <a:xfrm>
              <a:off x="1610442" y="2054941"/>
              <a:ext cx="7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799" b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DEG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7BF6E8E7-FECD-6292-2ED2-67B920A5491E}"/>
              </a:ext>
            </a:extLst>
          </p:cNvPr>
          <p:cNvGrpSpPr/>
          <p:nvPr/>
        </p:nvGrpSpPr>
        <p:grpSpPr>
          <a:xfrm>
            <a:off x="3033216" y="2632894"/>
            <a:ext cx="794709" cy="566354"/>
            <a:chOff x="1607526" y="1971426"/>
            <a:chExt cx="794916" cy="566502"/>
          </a:xfrm>
        </p:grpSpPr>
        <p:sp>
          <p:nvSpPr>
            <p:cNvPr id="149" name="Diamond 148">
              <a:extLst>
                <a:ext uri="{FF2B5EF4-FFF2-40B4-BE49-F238E27FC236}">
                  <a16:creationId xmlns:a16="http://schemas.microsoft.com/office/drawing/2014/main" id="{9449D26C-7737-065C-064F-6C66AE3268B4}"/>
                </a:ext>
              </a:extLst>
            </p:cNvPr>
            <p:cNvSpPr/>
            <p:nvPr/>
          </p:nvSpPr>
          <p:spPr>
            <a:xfrm>
              <a:off x="1607526" y="1971426"/>
              <a:ext cx="578472" cy="566502"/>
            </a:xfrm>
            <a:prstGeom prst="diamond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0C8996BA-FF06-B739-3FB9-074292003D27}"/>
                </a:ext>
              </a:extLst>
            </p:cNvPr>
            <p:cNvSpPr txBox="1"/>
            <p:nvPr/>
          </p:nvSpPr>
          <p:spPr>
            <a:xfrm>
              <a:off x="1610442" y="2054941"/>
              <a:ext cx="7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799" b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Flex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3BA5B5EF-0C84-6B4C-557E-8BC001B1CD52}"/>
              </a:ext>
            </a:extLst>
          </p:cNvPr>
          <p:cNvGrpSpPr/>
          <p:nvPr/>
        </p:nvGrpSpPr>
        <p:grpSpPr>
          <a:xfrm>
            <a:off x="5158078" y="2864201"/>
            <a:ext cx="794709" cy="566354"/>
            <a:chOff x="1607526" y="1971426"/>
            <a:chExt cx="794916" cy="566502"/>
          </a:xfrm>
        </p:grpSpPr>
        <p:sp>
          <p:nvSpPr>
            <p:cNvPr id="152" name="Diamond 151">
              <a:extLst>
                <a:ext uri="{FF2B5EF4-FFF2-40B4-BE49-F238E27FC236}">
                  <a16:creationId xmlns:a16="http://schemas.microsoft.com/office/drawing/2014/main" id="{15DF3EC4-D077-73AE-7E91-31AE2EE08063}"/>
                </a:ext>
              </a:extLst>
            </p:cNvPr>
            <p:cNvSpPr/>
            <p:nvPr/>
          </p:nvSpPr>
          <p:spPr>
            <a:xfrm>
              <a:off x="1607526" y="1971426"/>
              <a:ext cx="578472" cy="566502"/>
            </a:xfrm>
            <a:prstGeom prst="diamond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F092DD73-784C-40D8-A3AB-F74DC5506AE4}"/>
                </a:ext>
              </a:extLst>
            </p:cNvPr>
            <p:cNvSpPr txBox="1"/>
            <p:nvPr/>
          </p:nvSpPr>
          <p:spPr>
            <a:xfrm>
              <a:off x="1610442" y="2054941"/>
              <a:ext cx="7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799" b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Flex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CBA81589-54E4-E9DE-361F-2DD59BD39443}"/>
              </a:ext>
            </a:extLst>
          </p:cNvPr>
          <p:cNvGrpSpPr/>
          <p:nvPr/>
        </p:nvGrpSpPr>
        <p:grpSpPr>
          <a:xfrm>
            <a:off x="4460343" y="3527934"/>
            <a:ext cx="794709" cy="566354"/>
            <a:chOff x="1607526" y="1971426"/>
            <a:chExt cx="794916" cy="566502"/>
          </a:xfrm>
        </p:grpSpPr>
        <p:sp>
          <p:nvSpPr>
            <p:cNvPr id="155" name="Diamond 154">
              <a:extLst>
                <a:ext uri="{FF2B5EF4-FFF2-40B4-BE49-F238E27FC236}">
                  <a16:creationId xmlns:a16="http://schemas.microsoft.com/office/drawing/2014/main" id="{EEA07F08-5222-1871-76AC-4EB1606B5E36}"/>
                </a:ext>
              </a:extLst>
            </p:cNvPr>
            <p:cNvSpPr/>
            <p:nvPr/>
          </p:nvSpPr>
          <p:spPr>
            <a:xfrm>
              <a:off x="1607526" y="1971426"/>
              <a:ext cx="578472" cy="566502"/>
            </a:xfrm>
            <a:prstGeom prst="diamond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4375DBE-8212-8C75-521C-4CE300D22198}"/>
                </a:ext>
              </a:extLst>
            </p:cNvPr>
            <p:cNvSpPr txBox="1"/>
            <p:nvPr/>
          </p:nvSpPr>
          <p:spPr>
            <a:xfrm>
              <a:off x="1610442" y="2054941"/>
              <a:ext cx="7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799" b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Flex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F449CD6-0FCA-F666-1570-29762E8CFBA9}"/>
              </a:ext>
            </a:extLst>
          </p:cNvPr>
          <p:cNvGrpSpPr/>
          <p:nvPr/>
        </p:nvGrpSpPr>
        <p:grpSpPr>
          <a:xfrm>
            <a:off x="6635647" y="3743825"/>
            <a:ext cx="794709" cy="566354"/>
            <a:chOff x="1607526" y="1971426"/>
            <a:chExt cx="794916" cy="566502"/>
          </a:xfrm>
        </p:grpSpPr>
        <p:sp>
          <p:nvSpPr>
            <p:cNvPr id="158" name="Diamond 157">
              <a:extLst>
                <a:ext uri="{FF2B5EF4-FFF2-40B4-BE49-F238E27FC236}">
                  <a16:creationId xmlns:a16="http://schemas.microsoft.com/office/drawing/2014/main" id="{7A81459F-1197-FBA6-8DBB-CFCAE022E7D2}"/>
                </a:ext>
              </a:extLst>
            </p:cNvPr>
            <p:cNvSpPr/>
            <p:nvPr/>
          </p:nvSpPr>
          <p:spPr>
            <a:xfrm>
              <a:off x="1607526" y="1971426"/>
              <a:ext cx="578472" cy="566502"/>
            </a:xfrm>
            <a:prstGeom prst="diamond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3CBA1447-93B5-C8DE-F530-05516D487CC7}"/>
                </a:ext>
              </a:extLst>
            </p:cNvPr>
            <p:cNvSpPr txBox="1"/>
            <p:nvPr/>
          </p:nvSpPr>
          <p:spPr>
            <a:xfrm>
              <a:off x="1610442" y="2054941"/>
              <a:ext cx="7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799" b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Flex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D0D1E207-AED3-7785-2EF3-A4663ED2D7D1}"/>
              </a:ext>
            </a:extLst>
          </p:cNvPr>
          <p:cNvGrpSpPr/>
          <p:nvPr/>
        </p:nvGrpSpPr>
        <p:grpSpPr>
          <a:xfrm>
            <a:off x="9152035" y="3919651"/>
            <a:ext cx="794709" cy="566354"/>
            <a:chOff x="1607526" y="1971426"/>
            <a:chExt cx="794916" cy="566502"/>
          </a:xfrm>
        </p:grpSpPr>
        <p:sp>
          <p:nvSpPr>
            <p:cNvPr id="161" name="Diamond 160">
              <a:extLst>
                <a:ext uri="{FF2B5EF4-FFF2-40B4-BE49-F238E27FC236}">
                  <a16:creationId xmlns:a16="http://schemas.microsoft.com/office/drawing/2014/main" id="{6BFA6EA7-8658-45C3-F5BE-9D211C91A305}"/>
                </a:ext>
              </a:extLst>
            </p:cNvPr>
            <p:cNvSpPr/>
            <p:nvPr/>
          </p:nvSpPr>
          <p:spPr>
            <a:xfrm>
              <a:off x="1607526" y="1971426"/>
              <a:ext cx="578472" cy="566502"/>
            </a:xfrm>
            <a:prstGeom prst="diamond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F3384FC-7040-C5C9-1A60-A7DF460EA412}"/>
                </a:ext>
              </a:extLst>
            </p:cNvPr>
            <p:cNvSpPr txBox="1"/>
            <p:nvPr/>
          </p:nvSpPr>
          <p:spPr>
            <a:xfrm>
              <a:off x="1610442" y="2054941"/>
              <a:ext cx="7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799" b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Flex</a:t>
              </a:r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8F5B738C-0F05-461C-73CE-3632024C3935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1003974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EE6E4E67-4897-1827-5857-5BA0E0549C24}"/>
              </a:ext>
            </a:extLst>
          </p:cNvPr>
          <p:cNvSpPr txBox="1"/>
          <p:nvPr/>
        </p:nvSpPr>
        <p:spPr>
          <a:xfrm>
            <a:off x="766802" y="353727"/>
            <a:ext cx="101840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599" err="1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Programmes</a:t>
            </a:r>
            <a:r>
              <a:rPr lang="en-US" sz="3599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 Overview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8F44325C-59CF-B638-A27B-3DA1C6B7661E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670687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0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FD87BC-8F53-66B7-1301-E904127CB7BD}"/>
              </a:ext>
            </a:extLst>
          </p:cNvPr>
          <p:cNvSpPr txBox="1">
            <a:spLocks/>
          </p:cNvSpPr>
          <p:nvPr/>
        </p:nvSpPr>
        <p:spPr>
          <a:xfrm>
            <a:off x="1053078" y="1842363"/>
            <a:ext cx="5114954" cy="37702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31" indent="-228531" defTabSz="914126" fontAlgn="auto">
              <a:spcAft>
                <a:spcPts val="0"/>
              </a:spcAft>
            </a:pPr>
            <a:r>
              <a:rPr lang="en-GB" sz="2799">
                <a:solidFill>
                  <a:srgbClr val="1C307E"/>
                </a:solidFill>
                <a:latin typeface="Calibri" panose="020F0502020204030204"/>
              </a:rPr>
              <a:t>Enables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2399">
                <a:solidFill>
                  <a:srgbClr val="1C307E"/>
                </a:solidFill>
                <a:latin typeface="Calibri" panose="020F0502020204030204"/>
              </a:rPr>
              <a:t>Step change LCOE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2399">
                <a:solidFill>
                  <a:srgbClr val="1C307E"/>
                </a:solidFill>
                <a:latin typeface="Calibri" panose="020F0502020204030204"/>
              </a:rPr>
              <a:t>Higher learning rates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2399">
                <a:solidFill>
                  <a:srgbClr val="1C307E"/>
                </a:solidFill>
                <a:latin typeface="Calibri" panose="020F0502020204030204"/>
              </a:rPr>
              <a:t>Reduced learning investment</a:t>
            </a:r>
          </a:p>
          <a:p>
            <a:pPr marL="685594" lvl="1" indent="-228531" defTabSz="914126" fontAlgn="auto">
              <a:spcAft>
                <a:spcPts val="0"/>
              </a:spcAft>
            </a:pPr>
            <a:endParaRPr lang="en-GB" sz="2399">
              <a:solidFill>
                <a:srgbClr val="1C307E"/>
              </a:solidFill>
              <a:latin typeface="Calibri" panose="020F0502020204030204"/>
            </a:endParaRPr>
          </a:p>
          <a:p>
            <a:pPr marL="228531" indent="-228531" defTabSz="914126" fontAlgn="auto">
              <a:spcAft>
                <a:spcPts val="0"/>
              </a:spcAft>
            </a:pPr>
            <a:r>
              <a:rPr lang="en-GB" sz="2799">
                <a:solidFill>
                  <a:srgbClr val="1C307E"/>
                </a:solidFill>
                <a:latin typeface="Calibri" panose="020F0502020204030204"/>
              </a:rPr>
              <a:t>Longer-term cost reduction potential</a:t>
            </a:r>
          </a:p>
          <a:p>
            <a:pPr marL="685594" lvl="1" indent="-228531" defTabSz="914126" fontAlgn="auto">
              <a:spcAft>
                <a:spcPts val="0"/>
              </a:spcAft>
            </a:pPr>
            <a:endParaRPr lang="en-GB" sz="2399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14EEFCA-A0FC-CEE8-4825-F5966F79F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32" y="1518799"/>
            <a:ext cx="5517621" cy="441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8C6DDE-2E14-EC0D-DD43-2D8F20C84309}"/>
              </a:ext>
            </a:extLst>
          </p:cNvPr>
          <p:cNvSpPr txBox="1"/>
          <p:nvPr/>
        </p:nvSpPr>
        <p:spPr>
          <a:xfrm>
            <a:off x="1053078" y="6046859"/>
            <a:ext cx="6094413" cy="430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050">
                <a:solidFill>
                  <a:srgbClr val="222222"/>
                </a:solidFill>
                <a:latin typeface="Helvetica Neue"/>
                <a:ea typeface="+mn-ea"/>
                <a:cs typeface="+mn-cs"/>
              </a:rPr>
              <a:t>Kerr, P.; Noble, D.R.; Hodges, J.; Jeffrey, H. Implementing Radical Innovation in Renewable Energy Experience Curves. </a:t>
            </a:r>
            <a:r>
              <a:rPr lang="en-GB" sz="1050" i="1">
                <a:solidFill>
                  <a:srgbClr val="222222"/>
                </a:solidFill>
                <a:latin typeface="Helvetica Neue"/>
                <a:ea typeface="+mn-ea"/>
                <a:cs typeface="+mn-cs"/>
              </a:rPr>
              <a:t>Energies</a:t>
            </a:r>
            <a:r>
              <a:rPr lang="en-GB" sz="1050">
                <a:solidFill>
                  <a:srgbClr val="222222"/>
                </a:solidFill>
                <a:latin typeface="Helvetica Neue"/>
                <a:ea typeface="+mn-ea"/>
                <a:cs typeface="+mn-cs"/>
              </a:rPr>
              <a:t> </a:t>
            </a:r>
            <a:r>
              <a:rPr lang="en-GB" sz="1050" b="1">
                <a:solidFill>
                  <a:srgbClr val="222222"/>
                </a:solidFill>
                <a:latin typeface="Helvetica Neue"/>
                <a:ea typeface="+mn-ea"/>
                <a:cs typeface="+mn-cs"/>
              </a:rPr>
              <a:t>2021</a:t>
            </a:r>
            <a:r>
              <a:rPr lang="en-GB" sz="1050">
                <a:solidFill>
                  <a:srgbClr val="222222"/>
                </a:solidFill>
                <a:latin typeface="Helvetica Neue"/>
                <a:ea typeface="+mn-ea"/>
                <a:cs typeface="+mn-cs"/>
              </a:rPr>
              <a:t>, </a:t>
            </a:r>
            <a:r>
              <a:rPr lang="en-GB" sz="1050" i="1">
                <a:solidFill>
                  <a:srgbClr val="222222"/>
                </a:solidFill>
                <a:latin typeface="Helvetica Neue"/>
                <a:ea typeface="+mn-ea"/>
                <a:cs typeface="+mn-cs"/>
              </a:rPr>
              <a:t>14</a:t>
            </a:r>
            <a:r>
              <a:rPr lang="en-GB" sz="1050">
                <a:solidFill>
                  <a:srgbClr val="222222"/>
                </a:solidFill>
                <a:latin typeface="Helvetica Neue"/>
                <a:ea typeface="+mn-ea"/>
                <a:cs typeface="+mn-cs"/>
              </a:rPr>
              <a:t>, 2364. https://doi.org/10.3390/en14092364</a:t>
            </a:r>
            <a:endParaRPr lang="en-GB" sz="105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CA5621-E691-4488-A7B7-95B87C2532A9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1003974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3E5ADEF-A55E-36A3-AF44-4F1536E2A7F5}"/>
              </a:ext>
            </a:extLst>
          </p:cNvPr>
          <p:cNvSpPr txBox="1"/>
          <p:nvPr/>
        </p:nvSpPr>
        <p:spPr>
          <a:xfrm>
            <a:off x="766802" y="353727"/>
            <a:ext cx="101840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599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Radical Innovation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C94E60-BDB4-6511-5A9D-0974E11200BC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670687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148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3FD994-CAA4-B3A8-AD64-0F0A9086F8EC}"/>
              </a:ext>
            </a:extLst>
          </p:cNvPr>
          <p:cNvSpPr txBox="1">
            <a:spLocks/>
          </p:cNvSpPr>
          <p:nvPr/>
        </p:nvSpPr>
        <p:spPr>
          <a:xfrm>
            <a:off x="625601" y="1826042"/>
            <a:ext cx="10019277" cy="43502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31" indent="-228531" defTabSz="914126" fontAlgn="auto">
              <a:spcAft>
                <a:spcPts val="0"/>
              </a:spcAft>
            </a:pPr>
            <a:r>
              <a:rPr lang="en-GB" sz="2799">
                <a:solidFill>
                  <a:srgbClr val="1C307E"/>
                </a:solidFill>
                <a:latin typeface="Calibri" panose="020F0502020204030204"/>
              </a:rPr>
              <a:t>Frazer-Nash Landscaping Study – “Alternative Generation”</a:t>
            </a:r>
          </a:p>
          <a:p>
            <a:pPr marL="228531" indent="-228531" defTabSz="914126" fontAlgn="auto">
              <a:spcAft>
                <a:spcPts val="0"/>
              </a:spcAft>
            </a:pPr>
            <a:r>
              <a:rPr lang="en-GB" sz="2799">
                <a:solidFill>
                  <a:srgbClr val="1C307E"/>
                </a:solidFill>
                <a:latin typeface="Calibri" panose="020F0502020204030204"/>
              </a:rPr>
              <a:t>Project SEAWEED – “what-if </a:t>
            </a:r>
            <a:r>
              <a:rPr lang="en-GB" sz="2799" err="1">
                <a:solidFill>
                  <a:srgbClr val="1C307E"/>
                </a:solidFill>
                <a:latin typeface="Calibri" panose="020F0502020204030204"/>
              </a:rPr>
              <a:t>xxxx</a:t>
            </a:r>
            <a:r>
              <a:rPr lang="en-GB" sz="2799">
                <a:solidFill>
                  <a:srgbClr val="1C307E"/>
                </a:solidFill>
                <a:latin typeface="Calibri" panose="020F0502020204030204"/>
              </a:rPr>
              <a:t> were possible?”</a:t>
            </a:r>
          </a:p>
          <a:p>
            <a:pPr marL="228531" indent="-228531" defTabSz="914126" fontAlgn="auto">
              <a:spcAft>
                <a:spcPts val="0"/>
              </a:spcAft>
            </a:pPr>
            <a:r>
              <a:rPr lang="en-GB" sz="2799">
                <a:solidFill>
                  <a:srgbClr val="1C307E"/>
                </a:solidFill>
                <a:latin typeface="Calibri" panose="020F0502020204030204"/>
              </a:rPr>
              <a:t>Paul Kerr - University of Edinburgh PhD Candidate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1400">
                <a:solidFill>
                  <a:srgbClr val="1C307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“Radical innovation for the wave energy sector, an investigation of the potential of direct conversion as an enabling technology”</a:t>
            </a:r>
          </a:p>
          <a:p>
            <a:pPr marL="228531" indent="-228531" defTabSz="914126" fontAlgn="auto">
              <a:spcAft>
                <a:spcPts val="0"/>
              </a:spcAft>
            </a:pPr>
            <a:r>
              <a:rPr lang="en-GB" sz="2799">
                <a:solidFill>
                  <a:srgbClr val="1C307E"/>
                </a:solidFill>
                <a:latin typeface="Calibri" panose="020F0502020204030204"/>
              </a:rPr>
              <a:t>Alternative Generation down selection: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2399">
                <a:solidFill>
                  <a:srgbClr val="1C307E"/>
                </a:solidFill>
                <a:latin typeface="Calibri" panose="020F0502020204030204"/>
              </a:rPr>
              <a:t>Dielectric Elastomer Generators (DEGs)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2399">
                <a:solidFill>
                  <a:srgbClr val="1C307E"/>
                </a:solidFill>
                <a:latin typeface="Calibri" panose="020F0502020204030204"/>
              </a:rPr>
              <a:t>Dielectric Fluid Generators (DFGs)</a:t>
            </a:r>
          </a:p>
          <a:p>
            <a:pPr marL="228531" indent="-228531" defTabSz="914126" fontAlgn="auto">
              <a:spcAft>
                <a:spcPts val="0"/>
              </a:spcAft>
            </a:pPr>
            <a:r>
              <a:rPr lang="en-GB" sz="2799">
                <a:solidFill>
                  <a:srgbClr val="1C307E"/>
                </a:solidFill>
                <a:latin typeface="Calibri" panose="020F0502020204030204"/>
              </a:rPr>
              <a:t>Direct generation processes: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2399">
                <a:solidFill>
                  <a:srgbClr val="1C307E"/>
                </a:solidFill>
                <a:latin typeface="Calibri" panose="020F0502020204030204"/>
              </a:rPr>
              <a:t>Variable capacitance process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2399">
                <a:solidFill>
                  <a:srgbClr val="1C307E"/>
                </a:solidFill>
                <a:latin typeface="Calibri" panose="020F0502020204030204"/>
              </a:rPr>
              <a:t>Electrostatic energy transformation</a:t>
            </a:r>
          </a:p>
          <a:p>
            <a:pPr marL="228531" indent="-228531" defTabSz="914126" fontAlgn="auto">
              <a:spcAft>
                <a:spcPts val="0"/>
              </a:spcAft>
            </a:pPr>
            <a:endParaRPr lang="en-GB" sz="2799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2" descr="Frazer-Nash Consultancy - Rail Freight Group">
            <a:extLst>
              <a:ext uri="{FF2B5EF4-FFF2-40B4-BE49-F238E27FC236}">
                <a16:creationId xmlns:a16="http://schemas.microsoft.com/office/drawing/2014/main" id="{045175DA-AA91-A5AE-9178-20D046F51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387" y="2014258"/>
            <a:ext cx="1706308" cy="73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3F8B7D-5482-0F2E-8470-8728E8C55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878" y="2746337"/>
            <a:ext cx="1365326" cy="1365326"/>
          </a:xfrm>
          <a:prstGeom prst="rect">
            <a:avLst/>
          </a:prstGeom>
          <a:noFill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83E108-14B6-6B5D-D53D-06D84F63E9D9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1003974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89E24D-38D3-3018-E051-54608824F8C3}"/>
              </a:ext>
            </a:extLst>
          </p:cNvPr>
          <p:cNvSpPr txBox="1"/>
          <p:nvPr/>
        </p:nvSpPr>
        <p:spPr>
          <a:xfrm>
            <a:off x="766802" y="353727"/>
            <a:ext cx="101840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599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Seeking Radical Innovation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55513E-E080-57CC-0CA0-B84B0B9E75F0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670687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338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94DCA8-DFD8-1544-1564-22FC0F456DE5}"/>
              </a:ext>
            </a:extLst>
          </p:cNvPr>
          <p:cNvSpPr txBox="1">
            <a:spLocks/>
          </p:cNvSpPr>
          <p:nvPr/>
        </p:nvSpPr>
        <p:spPr>
          <a:xfrm>
            <a:off x="837981" y="1826042"/>
            <a:ext cx="10512862" cy="435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31" indent="-228531" defTabSz="914126" fontAlgn="auto">
              <a:spcAft>
                <a:spcPts val="0"/>
              </a:spcAft>
            </a:pPr>
            <a:r>
              <a:rPr lang="en-GB" sz="2799">
                <a:solidFill>
                  <a:srgbClr val="1C307E"/>
                </a:solidFill>
                <a:latin typeface="Calibri" panose="020F0502020204030204"/>
              </a:rPr>
              <a:t>Varied topics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2399">
                <a:solidFill>
                  <a:srgbClr val="1C307E"/>
                </a:solidFill>
                <a:latin typeface="Calibri" panose="020F0502020204030204"/>
              </a:rPr>
              <a:t>Evaluation techniques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2399">
                <a:solidFill>
                  <a:srgbClr val="1C307E"/>
                </a:solidFill>
                <a:latin typeface="Calibri" panose="020F0502020204030204"/>
              </a:rPr>
              <a:t>Technology development guidance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2399">
                <a:solidFill>
                  <a:srgbClr val="1C307E"/>
                </a:solidFill>
                <a:latin typeface="Calibri" panose="020F0502020204030204"/>
              </a:rPr>
              <a:t>Structured innovation methods including concept design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2399">
                <a:solidFill>
                  <a:srgbClr val="1C307E"/>
                </a:solidFill>
                <a:latin typeface="Calibri" panose="020F0502020204030204"/>
              </a:rPr>
              <a:t>Radical innovation in power conversion technology</a:t>
            </a:r>
          </a:p>
          <a:p>
            <a:pPr marL="228531" indent="-228531" defTabSz="914126" fontAlgn="auto">
              <a:spcAft>
                <a:spcPts val="0"/>
              </a:spcAft>
            </a:pPr>
            <a:r>
              <a:rPr lang="en-GB" sz="2799">
                <a:solidFill>
                  <a:srgbClr val="1C307E"/>
                </a:solidFill>
                <a:latin typeface="Calibri" panose="020F0502020204030204"/>
              </a:rPr>
              <a:t>Benefits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2399">
                <a:solidFill>
                  <a:srgbClr val="1C307E"/>
                </a:solidFill>
                <a:latin typeface="Calibri" panose="020F0502020204030204"/>
              </a:rPr>
              <a:t>Ability to cover a wider scope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2399">
                <a:solidFill>
                  <a:srgbClr val="1C307E"/>
                </a:solidFill>
                <a:latin typeface="Calibri" panose="020F0502020204030204"/>
              </a:rPr>
              <a:t>Compare and contrast different approaches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2399">
                <a:solidFill>
                  <a:srgbClr val="1C307E"/>
                </a:solidFill>
                <a:latin typeface="Calibri" panose="020F0502020204030204"/>
              </a:rPr>
              <a:t>Knowledge sharing leading to mutual benefit</a:t>
            </a:r>
          </a:p>
          <a:p>
            <a:pPr marL="685594" lvl="1" indent="-228531" defTabSz="914126" fontAlgn="auto">
              <a:spcAft>
                <a:spcPts val="0"/>
              </a:spcAft>
            </a:pPr>
            <a:r>
              <a:rPr lang="en-GB" sz="2399">
                <a:solidFill>
                  <a:srgbClr val="1C307E"/>
                </a:solidFill>
                <a:latin typeface="Calibri" panose="020F0502020204030204"/>
              </a:rPr>
              <a:t>Avoidance of repetition in funding activities</a:t>
            </a:r>
          </a:p>
          <a:p>
            <a:pPr marL="685594" lvl="1" indent="-228531" defTabSz="914126" fontAlgn="auto">
              <a:spcAft>
                <a:spcPts val="0"/>
              </a:spcAft>
            </a:pPr>
            <a:endParaRPr lang="en-GB" sz="2399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13FED4-515C-5A59-2F65-889CDF45CBCA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1003974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79ED3D3-9707-3BA0-7781-0E9DF92B009C}"/>
              </a:ext>
            </a:extLst>
          </p:cNvPr>
          <p:cNvSpPr txBox="1"/>
          <p:nvPr/>
        </p:nvSpPr>
        <p:spPr>
          <a:xfrm>
            <a:off x="766802" y="353727"/>
            <a:ext cx="101840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599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Collaboration – Scotland &amp; USA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486374-01A8-E06C-0FFF-2CC178D1CBBD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670687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521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e chart&#10;&#10;Description automatically generated">
            <a:extLst>
              <a:ext uri="{FF2B5EF4-FFF2-40B4-BE49-F238E27FC236}">
                <a16:creationId xmlns:a16="http://schemas.microsoft.com/office/drawing/2014/main" id="{21EE6975-83EE-9733-BB07-E433F9ABF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8"/>
          <a:stretch/>
        </p:blipFill>
        <p:spPr>
          <a:xfrm>
            <a:off x="421572" y="1060093"/>
            <a:ext cx="9565744" cy="5797014"/>
          </a:xfrm>
          <a:prstGeom prst="rect">
            <a:avLst/>
          </a:prstGeom>
        </p:spPr>
      </p:pic>
      <p:pic>
        <p:nvPicPr>
          <p:cNvPr id="4" name="Picture 3" descr="4c Engineering – Technology &amp; Innovation in Inverness, Scotland Logo">
            <a:extLst>
              <a:ext uri="{FF2B5EF4-FFF2-40B4-BE49-F238E27FC236}">
                <a16:creationId xmlns:a16="http://schemas.microsoft.com/office/drawing/2014/main" id="{C327BB37-B903-9C9B-5938-E4464E5CC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374" y="4405881"/>
            <a:ext cx="508983" cy="290598"/>
          </a:xfrm>
          <a:prstGeom prst="rect">
            <a:avLst/>
          </a:prstGeom>
          <a:noFill/>
        </p:spPr>
      </p:pic>
      <p:pic>
        <p:nvPicPr>
          <p:cNvPr id="5" name="Picture 4" descr="TTO | Cheros Srl">
            <a:extLst>
              <a:ext uri="{FF2B5EF4-FFF2-40B4-BE49-F238E27FC236}">
                <a16:creationId xmlns:a16="http://schemas.microsoft.com/office/drawing/2014/main" id="{EA75B9DC-4D62-AFAF-B23B-9CB72D8C26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2091" r="2181" b="4871"/>
          <a:stretch/>
        </p:blipFill>
        <p:spPr bwMode="auto">
          <a:xfrm>
            <a:off x="10410941" y="4385573"/>
            <a:ext cx="1172900" cy="36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WS - logo symbol">
            <a:extLst>
              <a:ext uri="{FF2B5EF4-FFF2-40B4-BE49-F238E27FC236}">
                <a16:creationId xmlns:a16="http://schemas.microsoft.com/office/drawing/2014/main" id="{E768FB21-9838-6356-860B-A962E73162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34" y="4790934"/>
            <a:ext cx="648507" cy="29059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B7763-79F3-607D-030A-EA34FD97C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659" y="5926443"/>
            <a:ext cx="1176500" cy="186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243DFF-685D-48BA-3A25-A145367260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0825" y="5573225"/>
            <a:ext cx="881064" cy="289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36E7D5-9D96-ED7D-3E76-392E125F1A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95" y="5141881"/>
            <a:ext cx="1317189" cy="339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164989-A2ED-CDFE-6092-7F2FF03788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546" y="4710200"/>
            <a:ext cx="1083298" cy="415888"/>
          </a:xfrm>
          <a:prstGeom prst="rect">
            <a:avLst/>
          </a:prstGeom>
          <a:noFill/>
        </p:spPr>
      </p:pic>
      <p:pic>
        <p:nvPicPr>
          <p:cNvPr id="11" name="Picture 10" descr="WaveX logo">
            <a:extLst>
              <a:ext uri="{FF2B5EF4-FFF2-40B4-BE49-F238E27FC236}">
                <a16:creationId xmlns:a16="http://schemas.microsoft.com/office/drawing/2014/main" id="{376E10FF-2FA8-8019-046E-B2FD4F7663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385" y="6118023"/>
            <a:ext cx="462671" cy="462671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414CBF-F4D2-4D66-7524-FD83A7AFE6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3685" y="3963215"/>
            <a:ext cx="741057" cy="4357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5718C9-1DE8-6BCE-4043-7B6BFBAA94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3811" y="6158712"/>
            <a:ext cx="987517" cy="360724"/>
          </a:xfrm>
          <a:prstGeom prst="rect">
            <a:avLst/>
          </a:prstGeom>
        </p:spPr>
      </p:pic>
      <p:pic>
        <p:nvPicPr>
          <p:cNvPr id="14" name="Picture 13" descr="Tension Technology International">
            <a:extLst>
              <a:ext uri="{FF2B5EF4-FFF2-40B4-BE49-F238E27FC236}">
                <a16:creationId xmlns:a16="http://schemas.microsoft.com/office/drawing/2014/main" id="{98093F30-A7F5-5FD4-7C52-E84E825231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803" y="3932344"/>
            <a:ext cx="514384" cy="476108"/>
          </a:xfrm>
          <a:prstGeom prst="rect">
            <a:avLst/>
          </a:prstGeom>
          <a:noFill/>
        </p:spPr>
      </p:pic>
      <p:pic>
        <p:nvPicPr>
          <p:cNvPr id="15" name="Picture 14" descr="The University of Manchester">
            <a:extLst>
              <a:ext uri="{FF2B5EF4-FFF2-40B4-BE49-F238E27FC236}">
                <a16:creationId xmlns:a16="http://schemas.microsoft.com/office/drawing/2014/main" id="{1A5540B0-06DD-338F-CAC4-D2746A5CB5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187" y="3970897"/>
            <a:ext cx="1004316" cy="419082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271495-6786-683D-D992-32134FC894A4}"/>
              </a:ext>
            </a:extLst>
          </p:cNvPr>
          <p:cNvSpPr txBox="1"/>
          <p:nvPr/>
        </p:nvSpPr>
        <p:spPr>
          <a:xfrm>
            <a:off x="10151919" y="2973228"/>
            <a:ext cx="1519584" cy="8307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2399">
                <a:ln w="0"/>
                <a:solidFill>
                  <a:srgbClr val="1C307E"/>
                </a:solidFill>
                <a:latin typeface="Calibri" panose="020F0502020204030204"/>
              </a:rPr>
              <a:t>Round 1 Complete</a:t>
            </a:r>
          </a:p>
        </p:txBody>
      </p:sp>
      <p:pic>
        <p:nvPicPr>
          <p:cNvPr id="17" name="Picture 2" descr="Swansea University">
            <a:extLst>
              <a:ext uri="{FF2B5EF4-FFF2-40B4-BE49-F238E27FC236}">
                <a16:creationId xmlns:a16="http://schemas.microsoft.com/office/drawing/2014/main" id="{769CECB1-C3E3-6B61-7C84-F914D8142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14" y="1125311"/>
            <a:ext cx="749448" cy="41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Engineering and Physical Sciences Research Council (EPSRC) – UKRI">
            <a:extLst>
              <a:ext uri="{FF2B5EF4-FFF2-40B4-BE49-F238E27FC236}">
                <a16:creationId xmlns:a16="http://schemas.microsoft.com/office/drawing/2014/main" id="{A366A158-9B1E-F884-56D4-4A9AC1B28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70" y="1593385"/>
            <a:ext cx="579520" cy="48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2EA560-2CB4-E7E3-F0E8-B01C0A0286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03438" y="1690554"/>
            <a:ext cx="1690289" cy="3380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1820F6-A075-8637-79DD-615D8C5ADF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73499" y="1355310"/>
            <a:ext cx="588629" cy="593747"/>
          </a:xfrm>
          <a:prstGeom prst="rect">
            <a:avLst/>
          </a:prstGeom>
        </p:spPr>
      </p:pic>
      <p:pic>
        <p:nvPicPr>
          <p:cNvPr id="21" name="Picture 4" descr="The University of Manchester">
            <a:extLst>
              <a:ext uri="{FF2B5EF4-FFF2-40B4-BE49-F238E27FC236}">
                <a16:creationId xmlns:a16="http://schemas.microsoft.com/office/drawing/2014/main" id="{25948055-7F7E-8C5F-D93D-F5B0EE285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136" y="1138106"/>
            <a:ext cx="1040558" cy="43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470A9A-DF25-FEC1-34CD-509A291548CC}"/>
              </a:ext>
            </a:extLst>
          </p:cNvPr>
          <p:cNvSpPr txBox="1"/>
          <p:nvPr/>
        </p:nvSpPr>
        <p:spPr>
          <a:xfrm>
            <a:off x="4686928" y="1197831"/>
            <a:ext cx="1554539" cy="83078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2399">
                <a:ln w="0"/>
                <a:solidFill>
                  <a:srgbClr val="1C307E"/>
                </a:solidFill>
                <a:latin typeface="Calibri" panose="020F0502020204030204"/>
              </a:rPr>
              <a:t>2 Postdocs and a PhD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5C826B-00DA-6D06-AD08-241E22CCDF3A}"/>
              </a:ext>
            </a:extLst>
          </p:cNvPr>
          <p:cNvSpPr/>
          <p:nvPr/>
        </p:nvSpPr>
        <p:spPr>
          <a:xfrm>
            <a:off x="4938887" y="3932344"/>
            <a:ext cx="2998344" cy="614670"/>
          </a:xfrm>
          <a:prstGeom prst="rect">
            <a:avLst/>
          </a:prstGeom>
          <a:solidFill>
            <a:schemeClr val="bg1"/>
          </a:solidFill>
          <a:ln w="38100">
            <a:solidFill>
              <a:srgbClr val="7EB9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64048C-8C49-DB60-047C-D2C498E6C076}"/>
              </a:ext>
            </a:extLst>
          </p:cNvPr>
          <p:cNvGrpSpPr/>
          <p:nvPr/>
        </p:nvGrpSpPr>
        <p:grpSpPr>
          <a:xfrm>
            <a:off x="2164950" y="4034963"/>
            <a:ext cx="5620403" cy="830781"/>
            <a:chOff x="2412093" y="3402594"/>
            <a:chExt cx="6230790" cy="86391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D42E3F2-2053-E4B5-F9F9-289C52B3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200" y="3402594"/>
              <a:ext cx="2851683" cy="417168"/>
            </a:xfrm>
            <a:prstGeom prst="rect">
              <a:avLst/>
            </a:prstGeom>
          </p:spPr>
        </p:pic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E61FD59A-5A55-0FC9-FAF5-92969D8AFDA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53348" y="1457886"/>
              <a:ext cx="12700" cy="4895209"/>
            </a:xfrm>
            <a:prstGeom prst="bentConnector4">
              <a:avLst>
                <a:gd name="adj1" fmla="val 2914268"/>
                <a:gd name="adj2" fmla="val 100111"/>
              </a:avLst>
            </a:prstGeom>
            <a:ln w="57150">
              <a:solidFill>
                <a:srgbClr val="7EB92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11130F6F-F612-6A3A-0D61-575579FA7F8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793294" y="3765332"/>
              <a:ext cx="2146273" cy="501174"/>
            </a:xfrm>
            <a:prstGeom prst="bentConnector3">
              <a:avLst>
                <a:gd name="adj1" fmla="val 100212"/>
              </a:avLst>
            </a:prstGeom>
            <a:ln w="57150">
              <a:solidFill>
                <a:srgbClr val="7EB92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548E48C-80CB-744B-0550-507FD70FC0DC}"/>
              </a:ext>
            </a:extLst>
          </p:cNvPr>
          <p:cNvSpPr txBox="1"/>
          <p:nvPr/>
        </p:nvSpPr>
        <p:spPr>
          <a:xfrm>
            <a:off x="766802" y="353727"/>
            <a:ext cx="101840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599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WES Strategy</a:t>
            </a:r>
          </a:p>
        </p:txBody>
      </p:sp>
    </p:spTree>
    <p:extLst>
      <p:ext uri="{BB962C8B-B14F-4D97-AF65-F5344CB8AC3E}">
        <p14:creationId xmlns:p14="http://schemas.microsoft.com/office/powerpoint/2010/main" val="87661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A5A96E9-1A40-57D1-40AD-72A9806394D6}"/>
              </a:ext>
            </a:extLst>
          </p:cNvPr>
          <p:cNvGraphicFramePr/>
          <p:nvPr/>
        </p:nvGraphicFramePr>
        <p:xfrm>
          <a:off x="888293" y="1187615"/>
          <a:ext cx="9941101" cy="5410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50CE30-B50F-6940-C7E0-02D5E0971933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1003974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C47AC9E-9ACC-05E0-A7A5-27754CE32534}"/>
              </a:ext>
            </a:extLst>
          </p:cNvPr>
          <p:cNvSpPr txBox="1"/>
          <p:nvPr/>
        </p:nvSpPr>
        <p:spPr>
          <a:xfrm>
            <a:off x="766802" y="353727"/>
            <a:ext cx="101840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599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Outcomes of Round 1 DG Design Competition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E047F6-A96C-6402-9C9B-B1FFE4BBC519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670687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247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A5A96E9-1A40-57D1-40AD-72A9806394D6}"/>
              </a:ext>
            </a:extLst>
          </p:cNvPr>
          <p:cNvGraphicFramePr/>
          <p:nvPr/>
        </p:nvGraphicFramePr>
        <p:xfrm>
          <a:off x="888293" y="1187615"/>
          <a:ext cx="9941101" cy="5410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50CE30-B50F-6940-C7E0-02D5E0971933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1003974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C47AC9E-9ACC-05E0-A7A5-27754CE32534}"/>
              </a:ext>
            </a:extLst>
          </p:cNvPr>
          <p:cNvSpPr txBox="1"/>
          <p:nvPr/>
        </p:nvSpPr>
        <p:spPr>
          <a:xfrm>
            <a:off x="766802" y="353727"/>
            <a:ext cx="101840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599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Outcomes of Round 1 DG Design Competition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E047F6-A96C-6402-9C9B-B1FFE4BBC519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670687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05DDBE2-8BCE-EE16-135F-E70CAF6B1869}"/>
              </a:ext>
            </a:extLst>
          </p:cNvPr>
          <p:cNvSpPr/>
          <p:nvPr/>
        </p:nvSpPr>
        <p:spPr>
          <a:xfrm>
            <a:off x="888293" y="2554212"/>
            <a:ext cx="9941101" cy="2401585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75685B-F6B9-06D9-F0E7-D28FFE7CBBEF}"/>
              </a:ext>
            </a:extLst>
          </p:cNvPr>
          <p:cNvSpPr txBox="1"/>
          <p:nvPr/>
        </p:nvSpPr>
        <p:spPr>
          <a:xfrm>
            <a:off x="1098706" y="2648073"/>
            <a:ext cx="9255004" cy="2307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2399" b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285664" indent="-285664" defTabSz="91412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399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Potential in the application of DG technology in wave energy</a:t>
            </a:r>
          </a:p>
          <a:p>
            <a:pPr marL="285664" indent="-285664" defTabSz="91412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399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Still not sufficiently mature for a full-scale DG WEC development process</a:t>
            </a:r>
          </a:p>
          <a:p>
            <a:pPr marL="285664" indent="-285664" defTabSz="91412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399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Further enabling R&amp;D is required to deliver that maturity, readiness, evidence and confidence.</a:t>
            </a:r>
            <a:endParaRPr lang="en-GB" sz="2399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648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D281E2-0AF5-4818-8A5F-FC5C01CB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6719"/>
            <a:ext cx="12188824" cy="764562"/>
          </a:xfrm>
        </p:spPr>
        <p:txBody>
          <a:bodyPr/>
          <a:lstStyle/>
          <a:p>
            <a:pPr algn="ctr"/>
            <a:r>
              <a:rPr lang="en-US"/>
              <a:t>Section 1) Introductions — Prize and People</a:t>
            </a:r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231961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5E1CD252-47AA-0C54-4D0E-DAD4B006E291}"/>
              </a:ext>
            </a:extLst>
          </p:cNvPr>
          <p:cNvSpPr/>
          <p:nvPr/>
        </p:nvSpPr>
        <p:spPr>
          <a:xfrm>
            <a:off x="2076897" y="2401071"/>
            <a:ext cx="2529557" cy="547920"/>
          </a:xfrm>
          <a:prstGeom prst="chevron">
            <a:avLst/>
          </a:prstGeom>
          <a:solidFill>
            <a:srgbClr val="FF66FF"/>
          </a:solidFill>
          <a:ln w="38100">
            <a:solidFill>
              <a:srgbClr val="CC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 panose="020F0502020204030204"/>
              </a:rPr>
              <a:t>Round 2 Concept Design Projects </a:t>
            </a: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1FD7F039-C8CC-D56A-C05E-BC8DD8BF250E}"/>
              </a:ext>
            </a:extLst>
          </p:cNvPr>
          <p:cNvSpPr/>
          <p:nvPr/>
        </p:nvSpPr>
        <p:spPr>
          <a:xfrm>
            <a:off x="4900402" y="2384061"/>
            <a:ext cx="4178629" cy="563049"/>
          </a:xfrm>
          <a:prstGeom prst="chevron">
            <a:avLst/>
          </a:prstGeom>
          <a:solidFill>
            <a:srgbClr val="9900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32F9B0A2-F7BB-BC6D-7B58-AA025E971A6B}"/>
              </a:ext>
            </a:extLst>
          </p:cNvPr>
          <p:cNvSpPr/>
          <p:nvPr/>
        </p:nvSpPr>
        <p:spPr>
          <a:xfrm>
            <a:off x="439552" y="2401071"/>
            <a:ext cx="1706931" cy="547920"/>
          </a:xfrm>
          <a:prstGeom prst="chevron">
            <a:avLst/>
          </a:prstGeom>
          <a:solidFill>
            <a:srgbClr val="66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100" b="1">
                <a:solidFill>
                  <a:prstClr val="white"/>
                </a:solidFill>
                <a:latin typeface="Calibri" panose="020F0502020204030204"/>
              </a:rPr>
              <a:t>Round 1 Concept Design Projects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09EBC4A4-955F-A864-F620-287095186FCC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>
            <a:off x="2146483" y="2675032"/>
            <a:ext cx="557049" cy="2770454"/>
          </a:xfrm>
          <a:prstGeom prst="bentConnector3">
            <a:avLst>
              <a:gd name="adj1" fmla="val 50000"/>
            </a:avLst>
          </a:prstGeom>
          <a:ln w="1905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9B6DA4F-0BBD-E783-26E0-D36577486938}"/>
              </a:ext>
            </a:extLst>
          </p:cNvPr>
          <p:cNvGraphicFramePr>
            <a:graphicFrameLocks noGrp="1"/>
          </p:cNvGraphicFramePr>
          <p:nvPr/>
        </p:nvGraphicFramePr>
        <p:xfrm>
          <a:off x="1460271" y="1473709"/>
          <a:ext cx="9268281" cy="396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7533">
                  <a:extLst>
                    <a:ext uri="{9D8B030D-6E8A-4147-A177-3AD203B41FA5}">
                      <a16:colId xmlns:a16="http://schemas.microsoft.com/office/drawing/2014/main" val="3988472956"/>
                    </a:ext>
                  </a:extLst>
                </a:gridCol>
                <a:gridCol w="2677848">
                  <a:extLst>
                    <a:ext uri="{9D8B030D-6E8A-4147-A177-3AD203B41FA5}">
                      <a16:colId xmlns:a16="http://schemas.microsoft.com/office/drawing/2014/main" val="180594062"/>
                    </a:ext>
                  </a:extLst>
                </a:gridCol>
                <a:gridCol w="2474700">
                  <a:extLst>
                    <a:ext uri="{9D8B030D-6E8A-4147-A177-3AD203B41FA5}">
                      <a16:colId xmlns:a16="http://schemas.microsoft.com/office/drawing/2014/main" val="3366918525"/>
                    </a:ext>
                  </a:extLst>
                </a:gridCol>
                <a:gridCol w="1468200">
                  <a:extLst>
                    <a:ext uri="{9D8B030D-6E8A-4147-A177-3AD203B41FA5}">
                      <a16:colId xmlns:a16="http://schemas.microsoft.com/office/drawing/2014/main" val="3645056814"/>
                    </a:ext>
                  </a:extLst>
                </a:gridCol>
              </a:tblGrid>
              <a:tr h="3961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Jan 2024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2027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5547688"/>
                  </a:ext>
                </a:extLst>
              </a:tr>
            </a:tbl>
          </a:graphicData>
        </a:graphic>
      </p:graphicFrame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E06AF25A-32A9-BC41-9210-4F489E709287}"/>
              </a:ext>
            </a:extLst>
          </p:cNvPr>
          <p:cNvSpPr/>
          <p:nvPr/>
        </p:nvSpPr>
        <p:spPr>
          <a:xfrm>
            <a:off x="2266095" y="5008049"/>
            <a:ext cx="7798918" cy="874874"/>
          </a:xfrm>
          <a:prstGeom prst="chevr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 panose="020F0502020204030204"/>
              </a:rPr>
              <a:t>Drive cross-sector, collaborative, enabling R&amp;D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2B967D3F-CFC3-622E-2E73-EA737AC6A4E9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606454" y="3707362"/>
            <a:ext cx="95776" cy="1574646"/>
          </a:xfrm>
          <a:prstGeom prst="bentConnector2">
            <a:avLst/>
          </a:prstGeom>
          <a:ln w="1905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row: Left-Right 43">
            <a:extLst>
              <a:ext uri="{FF2B5EF4-FFF2-40B4-BE49-F238E27FC236}">
                <a16:creationId xmlns:a16="http://schemas.microsoft.com/office/drawing/2014/main" id="{8C533044-DC32-EB36-8F75-B01130DBEC22}"/>
              </a:ext>
            </a:extLst>
          </p:cNvPr>
          <p:cNvSpPr/>
          <p:nvPr/>
        </p:nvSpPr>
        <p:spPr>
          <a:xfrm>
            <a:off x="4900401" y="2117485"/>
            <a:ext cx="2885510" cy="183791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B1A8F12-D3D6-F1E7-F027-69327A18B5F3}"/>
              </a:ext>
            </a:extLst>
          </p:cNvPr>
          <p:cNvSpPr txBox="1"/>
          <p:nvPr/>
        </p:nvSpPr>
        <p:spPr>
          <a:xfrm>
            <a:off x="5344465" y="1855000"/>
            <a:ext cx="220052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799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When are we ready?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AE963660-1473-742A-80CA-F425D8C37E3C}"/>
              </a:ext>
            </a:extLst>
          </p:cNvPr>
          <p:cNvSpPr/>
          <p:nvPr/>
        </p:nvSpPr>
        <p:spPr>
          <a:xfrm>
            <a:off x="5327135" y="2384061"/>
            <a:ext cx="4178629" cy="563049"/>
          </a:xfrm>
          <a:prstGeom prst="chevron">
            <a:avLst/>
          </a:prstGeom>
          <a:solidFill>
            <a:srgbClr val="9900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1EAFFE43-9AC3-81F3-4673-956591952A5A}"/>
              </a:ext>
            </a:extLst>
          </p:cNvPr>
          <p:cNvSpPr/>
          <p:nvPr/>
        </p:nvSpPr>
        <p:spPr>
          <a:xfrm>
            <a:off x="5753868" y="2384061"/>
            <a:ext cx="4178629" cy="563049"/>
          </a:xfrm>
          <a:prstGeom prst="chevron">
            <a:avLst/>
          </a:prstGeom>
          <a:solidFill>
            <a:srgbClr val="9900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3C3C9D35-1436-86EB-F29E-968210B6F217}"/>
              </a:ext>
            </a:extLst>
          </p:cNvPr>
          <p:cNvSpPr/>
          <p:nvPr/>
        </p:nvSpPr>
        <p:spPr>
          <a:xfrm>
            <a:off x="6180601" y="2384061"/>
            <a:ext cx="4178629" cy="563049"/>
          </a:xfrm>
          <a:prstGeom prst="chevron">
            <a:avLst/>
          </a:prstGeom>
          <a:solidFill>
            <a:srgbClr val="9900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3A81F5DD-CA39-FEC5-058D-133E11B93B1B}"/>
              </a:ext>
            </a:extLst>
          </p:cNvPr>
          <p:cNvSpPr/>
          <p:nvPr/>
        </p:nvSpPr>
        <p:spPr>
          <a:xfrm>
            <a:off x="6607334" y="2384061"/>
            <a:ext cx="4178629" cy="563049"/>
          </a:xfrm>
          <a:prstGeom prst="chevron">
            <a:avLst/>
          </a:prstGeom>
          <a:solidFill>
            <a:srgbClr val="9900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3A829D91-1F7A-A1FF-C387-F1CDC9959014}"/>
              </a:ext>
            </a:extLst>
          </p:cNvPr>
          <p:cNvSpPr/>
          <p:nvPr/>
        </p:nvSpPr>
        <p:spPr>
          <a:xfrm>
            <a:off x="7034067" y="2384061"/>
            <a:ext cx="4178629" cy="563049"/>
          </a:xfrm>
          <a:prstGeom prst="chevron">
            <a:avLst/>
          </a:prstGeom>
          <a:solidFill>
            <a:srgbClr val="9900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762D3DC8-857F-D572-D328-E4B5847FF90D}"/>
              </a:ext>
            </a:extLst>
          </p:cNvPr>
          <p:cNvSpPr/>
          <p:nvPr/>
        </p:nvSpPr>
        <p:spPr>
          <a:xfrm>
            <a:off x="7460801" y="2384061"/>
            <a:ext cx="4178629" cy="563049"/>
          </a:xfrm>
          <a:prstGeom prst="chevron">
            <a:avLst/>
          </a:prstGeom>
          <a:solidFill>
            <a:srgbClr val="9900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17991570-709B-43D8-D52D-828B6CB6AEE1}"/>
              </a:ext>
            </a:extLst>
          </p:cNvPr>
          <p:cNvSpPr/>
          <p:nvPr/>
        </p:nvSpPr>
        <p:spPr>
          <a:xfrm>
            <a:off x="7843182" y="2384061"/>
            <a:ext cx="4178629" cy="563049"/>
          </a:xfrm>
          <a:prstGeom prst="chevron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999">
                <a:solidFill>
                  <a:prstClr val="white"/>
                </a:solidFill>
                <a:latin typeface="Calibri" panose="020F0502020204030204"/>
              </a:rPr>
              <a:t>WES DG WEC development</a:t>
            </a: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ED7C078C-D7B0-E723-B6BD-E27FBC30DDC2}"/>
              </a:ext>
            </a:extLst>
          </p:cNvPr>
          <p:cNvSpPr/>
          <p:nvPr/>
        </p:nvSpPr>
        <p:spPr>
          <a:xfrm>
            <a:off x="4900402" y="3002992"/>
            <a:ext cx="4178629" cy="563049"/>
          </a:xfrm>
          <a:prstGeom prst="chevron">
            <a:avLst/>
          </a:prstGeom>
          <a:solidFill>
            <a:srgbClr val="9900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6E7639A1-79F2-A3BD-C03D-B0B4338950B6}"/>
              </a:ext>
            </a:extLst>
          </p:cNvPr>
          <p:cNvSpPr/>
          <p:nvPr/>
        </p:nvSpPr>
        <p:spPr>
          <a:xfrm>
            <a:off x="5327135" y="3002992"/>
            <a:ext cx="4178629" cy="563049"/>
          </a:xfrm>
          <a:prstGeom prst="chevron">
            <a:avLst/>
          </a:prstGeom>
          <a:solidFill>
            <a:srgbClr val="9900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A88D439A-5435-171C-2E7B-3675F325B7CC}"/>
              </a:ext>
            </a:extLst>
          </p:cNvPr>
          <p:cNvSpPr/>
          <p:nvPr/>
        </p:nvSpPr>
        <p:spPr>
          <a:xfrm>
            <a:off x="5753868" y="3002992"/>
            <a:ext cx="4178629" cy="563049"/>
          </a:xfrm>
          <a:prstGeom prst="chevron">
            <a:avLst/>
          </a:prstGeom>
          <a:solidFill>
            <a:srgbClr val="9900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3C451E4C-C6AB-ED8E-DE0F-4F5BEAC5A71B}"/>
              </a:ext>
            </a:extLst>
          </p:cNvPr>
          <p:cNvSpPr/>
          <p:nvPr/>
        </p:nvSpPr>
        <p:spPr>
          <a:xfrm>
            <a:off x="6180601" y="3002992"/>
            <a:ext cx="4178629" cy="563049"/>
          </a:xfrm>
          <a:prstGeom prst="chevron">
            <a:avLst/>
          </a:prstGeom>
          <a:solidFill>
            <a:srgbClr val="9900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238DCCC6-D023-F41E-2BAA-C5F9816D5B38}"/>
              </a:ext>
            </a:extLst>
          </p:cNvPr>
          <p:cNvSpPr/>
          <p:nvPr/>
        </p:nvSpPr>
        <p:spPr>
          <a:xfrm>
            <a:off x="6607334" y="3002992"/>
            <a:ext cx="4178629" cy="563049"/>
          </a:xfrm>
          <a:prstGeom prst="chevron">
            <a:avLst/>
          </a:prstGeom>
          <a:solidFill>
            <a:srgbClr val="9900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688B650A-86C1-641A-2639-D8A5EF6F666A}"/>
              </a:ext>
            </a:extLst>
          </p:cNvPr>
          <p:cNvSpPr/>
          <p:nvPr/>
        </p:nvSpPr>
        <p:spPr>
          <a:xfrm>
            <a:off x="7034067" y="3002992"/>
            <a:ext cx="4178629" cy="563049"/>
          </a:xfrm>
          <a:prstGeom prst="chevron">
            <a:avLst/>
          </a:prstGeom>
          <a:solidFill>
            <a:srgbClr val="9900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94E24D44-5F70-9FC1-FACA-DC0B3F3AA317}"/>
              </a:ext>
            </a:extLst>
          </p:cNvPr>
          <p:cNvSpPr/>
          <p:nvPr/>
        </p:nvSpPr>
        <p:spPr>
          <a:xfrm>
            <a:off x="7460801" y="3002992"/>
            <a:ext cx="4178629" cy="563049"/>
          </a:xfrm>
          <a:prstGeom prst="chevron">
            <a:avLst/>
          </a:prstGeom>
          <a:solidFill>
            <a:srgbClr val="9900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A7A5FFEF-90C4-21F9-3DD4-56179188D4EF}"/>
              </a:ext>
            </a:extLst>
          </p:cNvPr>
          <p:cNvSpPr/>
          <p:nvPr/>
        </p:nvSpPr>
        <p:spPr>
          <a:xfrm>
            <a:off x="7841313" y="3007113"/>
            <a:ext cx="4178629" cy="558929"/>
          </a:xfrm>
          <a:prstGeom prst="chevron">
            <a:avLst/>
          </a:prstGeom>
          <a:solidFill>
            <a:srgbClr val="B686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999">
                <a:solidFill>
                  <a:prstClr val="black"/>
                </a:solidFill>
                <a:latin typeface="Calibri" panose="020F0502020204030204"/>
              </a:rPr>
              <a:t>WES DG Module development</a:t>
            </a: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EE49F63D-0FAF-5CF2-BF80-B965A35982CE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4606454" y="2675031"/>
            <a:ext cx="206215" cy="2606977"/>
          </a:xfrm>
          <a:prstGeom prst="bentConnector2">
            <a:avLst/>
          </a:prstGeom>
          <a:ln w="1905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0B60EA6E-4699-EE67-8A12-3F5682164913}"/>
              </a:ext>
            </a:extLst>
          </p:cNvPr>
          <p:cNvSpPr/>
          <p:nvPr/>
        </p:nvSpPr>
        <p:spPr>
          <a:xfrm>
            <a:off x="1884894" y="3433402"/>
            <a:ext cx="2721560" cy="547920"/>
          </a:xfrm>
          <a:prstGeom prst="chevron">
            <a:avLst/>
          </a:prstGeom>
          <a:solidFill>
            <a:srgbClr val="61B7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 panose="020F0502020204030204"/>
              </a:rPr>
              <a:t>Supergen </a:t>
            </a:r>
            <a:r>
              <a:rPr lang="en-GB" sz="1600" b="1" err="1">
                <a:solidFill>
                  <a:prstClr val="black"/>
                </a:solidFill>
                <a:latin typeface="Calibri" panose="020F0502020204030204"/>
              </a:rPr>
              <a:t>FlexFund</a:t>
            </a:r>
            <a:r>
              <a:rPr lang="en-GB" sz="1600" b="1">
                <a:solidFill>
                  <a:prstClr val="black"/>
                </a:solidFill>
                <a:latin typeface="Calibri" panose="020F0502020204030204"/>
              </a:rPr>
              <a:t> DG metamaterial/module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C13BECB-5DD6-6359-541F-D74F86E33648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3108694" y="2947111"/>
            <a:ext cx="0" cy="486291"/>
          </a:xfrm>
          <a:prstGeom prst="straightConnector1">
            <a:avLst/>
          </a:prstGeom>
          <a:ln w="1905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AB3781-61FE-AAD5-B5C8-96A8A5D34A50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1003974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8A27C07-4386-6481-2594-A27DF076848A}"/>
              </a:ext>
            </a:extLst>
          </p:cNvPr>
          <p:cNvSpPr txBox="1"/>
          <p:nvPr/>
        </p:nvSpPr>
        <p:spPr>
          <a:xfrm>
            <a:off x="766802" y="353727"/>
            <a:ext cx="101840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599" err="1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lang="en-US" sz="3599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 timeline development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4B987C-04AC-EDDE-E740-C03E7C1F9983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670687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2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6" grpId="0" animBg="1"/>
      <p:bldP spid="44" grpId="0" animBg="1"/>
      <p:bldP spid="4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8" grpId="0" animBg="1"/>
      <p:bldP spid="13" grpId="0" animBg="1"/>
      <p:bldP spid="17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A027ED-2D7A-9C42-6CE1-65AEA3E5F64A}"/>
              </a:ext>
            </a:extLst>
          </p:cNvPr>
          <p:cNvSpPr/>
          <p:nvPr/>
        </p:nvSpPr>
        <p:spPr>
          <a:xfrm>
            <a:off x="6519550" y="3994506"/>
            <a:ext cx="4596056" cy="2608329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183AD7-9377-8C7B-95C8-6FFAB2093D88}"/>
              </a:ext>
            </a:extLst>
          </p:cNvPr>
          <p:cNvSpPr/>
          <p:nvPr/>
        </p:nvSpPr>
        <p:spPr>
          <a:xfrm>
            <a:off x="766802" y="1379326"/>
            <a:ext cx="4912243" cy="5254127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5F562A1-B0AD-6CDD-FBA8-6B4C026C83B0}"/>
              </a:ext>
            </a:extLst>
          </p:cNvPr>
          <p:cNvGraphicFramePr/>
          <p:nvPr/>
        </p:nvGraphicFramePr>
        <p:xfrm>
          <a:off x="960774" y="1563770"/>
          <a:ext cx="1634410" cy="4744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C87CC61-3E1D-ABC4-8557-FB515D44150E}"/>
              </a:ext>
            </a:extLst>
          </p:cNvPr>
          <p:cNvGraphicFramePr/>
          <p:nvPr/>
        </p:nvGraphicFramePr>
        <p:xfrm>
          <a:off x="6818522" y="4139051"/>
          <a:ext cx="1498986" cy="2280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AEC5A3-F295-1181-C162-5D55168E9593}"/>
              </a:ext>
            </a:extLst>
          </p:cNvPr>
          <p:cNvCxnSpPr>
            <a:cxnSpLocks/>
          </p:cNvCxnSpPr>
          <p:nvPr/>
        </p:nvCxnSpPr>
        <p:spPr>
          <a:xfrm flipV="1">
            <a:off x="5689092" y="5253817"/>
            <a:ext cx="798632" cy="31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4c Engineering – Technology &amp; Innovation in Inverness, Scotland Logo">
            <a:extLst>
              <a:ext uri="{FF2B5EF4-FFF2-40B4-BE49-F238E27FC236}">
                <a16:creationId xmlns:a16="http://schemas.microsoft.com/office/drawing/2014/main" id="{447CEB50-2BC7-40F2-6309-2BEB777B69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187" y="2508158"/>
            <a:ext cx="556083" cy="317490"/>
          </a:xfrm>
          <a:prstGeom prst="rect">
            <a:avLst/>
          </a:prstGeom>
          <a:noFill/>
        </p:spPr>
      </p:pic>
      <p:pic>
        <p:nvPicPr>
          <p:cNvPr id="13" name="Picture 12" descr="TTO | Cheros Srl">
            <a:extLst>
              <a:ext uri="{FF2B5EF4-FFF2-40B4-BE49-F238E27FC236}">
                <a16:creationId xmlns:a16="http://schemas.microsoft.com/office/drawing/2014/main" id="{B6C8CB02-AC02-77AF-4F0C-72045060083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2091" r="2181" b="4871"/>
          <a:stretch/>
        </p:blipFill>
        <p:spPr bwMode="auto">
          <a:xfrm>
            <a:off x="3272523" y="2504891"/>
            <a:ext cx="1207336" cy="3739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77D90F-C63D-503F-1FB6-6C9132B96E52}"/>
              </a:ext>
            </a:extLst>
          </p:cNvPr>
          <p:cNvSpPr txBox="1"/>
          <p:nvPr/>
        </p:nvSpPr>
        <p:spPr>
          <a:xfrm rot="16200000">
            <a:off x="307964" y="3577777"/>
            <a:ext cx="146358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799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Project Lead</a:t>
            </a:r>
          </a:p>
        </p:txBody>
      </p:sp>
      <p:pic>
        <p:nvPicPr>
          <p:cNvPr id="15" name="Picture 14" descr="AWS - logo symbol">
            <a:extLst>
              <a:ext uri="{FF2B5EF4-FFF2-40B4-BE49-F238E27FC236}">
                <a16:creationId xmlns:a16="http://schemas.microsoft.com/office/drawing/2014/main" id="{C1A3D61C-9156-A4F9-2CB6-68989E4A8A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251" y="3230240"/>
            <a:ext cx="731945" cy="327987"/>
          </a:xfrm>
          <a:prstGeom prst="rect">
            <a:avLst/>
          </a:prstGeom>
          <a:noFill/>
        </p:spPr>
      </p:pic>
      <p:pic>
        <p:nvPicPr>
          <p:cNvPr id="16" name="Picture 15" descr="4c Engineering – Technology &amp; Innovation in Inverness, Scotland Logo">
            <a:extLst>
              <a:ext uri="{FF2B5EF4-FFF2-40B4-BE49-F238E27FC236}">
                <a16:creationId xmlns:a16="http://schemas.microsoft.com/office/drawing/2014/main" id="{447CEB50-2BC7-40F2-6309-2BEB777B69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44" y="3243085"/>
            <a:ext cx="532239" cy="303877"/>
          </a:xfrm>
          <a:prstGeom prst="rect">
            <a:avLst/>
          </a:prstGeom>
          <a:noFill/>
        </p:spPr>
      </p:pic>
      <p:pic>
        <p:nvPicPr>
          <p:cNvPr id="17" name="Picture 16" descr="TTO | Cheros Srl">
            <a:extLst>
              <a:ext uri="{FF2B5EF4-FFF2-40B4-BE49-F238E27FC236}">
                <a16:creationId xmlns:a16="http://schemas.microsoft.com/office/drawing/2014/main" id="{B6C8CB02-AC02-77AF-4F0C-72045060083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2091" r="2181" b="4871"/>
          <a:stretch/>
        </p:blipFill>
        <p:spPr bwMode="auto">
          <a:xfrm>
            <a:off x="4168070" y="3254467"/>
            <a:ext cx="1026721" cy="3179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129D07-D9DE-9A45-D127-83D07DA648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84353" y="3660563"/>
            <a:ext cx="1327876" cy="2106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D5D931-54CD-6459-2558-755BC9E9CA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781" y="3609253"/>
            <a:ext cx="994425" cy="32662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62364A3-FA04-7275-9248-DCA12A6C15BF}"/>
              </a:ext>
            </a:extLst>
          </p:cNvPr>
          <p:cNvSpPr txBox="1"/>
          <p:nvPr/>
        </p:nvSpPr>
        <p:spPr>
          <a:xfrm rot="16200000">
            <a:off x="6085937" y="5265558"/>
            <a:ext cx="146358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799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Project Lead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7DAF8BE-9A5B-5C6B-688F-5794A5AF9AE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02" y="5009466"/>
            <a:ext cx="1123179" cy="2892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0F3ECB-3D4A-B136-F3D8-7DD1A52E225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47" y="4975575"/>
            <a:ext cx="929876" cy="356987"/>
          </a:xfrm>
          <a:prstGeom prst="rect">
            <a:avLst/>
          </a:prstGeom>
          <a:noFill/>
        </p:spPr>
      </p:pic>
      <p:pic>
        <p:nvPicPr>
          <p:cNvPr id="45" name="Picture 44" descr="4c Engineering – Technology &amp; Innovation in Inverness, Scotland Logo">
            <a:extLst>
              <a:ext uri="{FF2B5EF4-FFF2-40B4-BE49-F238E27FC236}">
                <a16:creationId xmlns:a16="http://schemas.microsoft.com/office/drawing/2014/main" id="{7122B35F-8AC1-DECA-7265-0A1D83689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553" y="5127074"/>
            <a:ext cx="454922" cy="259732"/>
          </a:xfrm>
          <a:prstGeom prst="rect">
            <a:avLst/>
          </a:prstGeom>
          <a:noFill/>
        </p:spPr>
      </p:pic>
      <p:pic>
        <p:nvPicPr>
          <p:cNvPr id="46" name="Picture 45" descr="TTO | Cheros Srl">
            <a:extLst>
              <a:ext uri="{FF2B5EF4-FFF2-40B4-BE49-F238E27FC236}">
                <a16:creationId xmlns:a16="http://schemas.microsoft.com/office/drawing/2014/main" id="{C5649421-63FB-F31D-F45E-F4B914F7322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2091" r="2181" b="4871"/>
          <a:stretch/>
        </p:blipFill>
        <p:spPr bwMode="auto">
          <a:xfrm>
            <a:off x="8825233" y="5166134"/>
            <a:ext cx="987701" cy="3058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47" descr="WaveX logo">
            <a:extLst>
              <a:ext uri="{FF2B5EF4-FFF2-40B4-BE49-F238E27FC236}">
                <a16:creationId xmlns:a16="http://schemas.microsoft.com/office/drawing/2014/main" id="{B84A6FED-3B73-C5B7-AB23-D6C692C9355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030" y="5691904"/>
            <a:ext cx="371047" cy="371047"/>
          </a:xfrm>
          <a:prstGeom prst="rect">
            <a:avLst/>
          </a:prstGeom>
          <a:noFill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4E4FAF6-9AD2-3216-6A2B-9CB620A3233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73430" y="6116980"/>
            <a:ext cx="594305" cy="34948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CFD91A8-1281-6506-627E-8EE010F2E5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66327" y="6116980"/>
            <a:ext cx="791958" cy="289291"/>
          </a:xfrm>
          <a:prstGeom prst="rect">
            <a:avLst/>
          </a:prstGeom>
        </p:spPr>
      </p:pic>
      <p:pic>
        <p:nvPicPr>
          <p:cNvPr id="51" name="Picture 50" descr="TTO | Cheros Srl">
            <a:extLst>
              <a:ext uri="{FF2B5EF4-FFF2-40B4-BE49-F238E27FC236}">
                <a16:creationId xmlns:a16="http://schemas.microsoft.com/office/drawing/2014/main" id="{B6C8CB02-AC02-77AF-4F0C-72045060083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2091" r="2181" b="4871"/>
          <a:stretch/>
        </p:blipFill>
        <p:spPr bwMode="auto">
          <a:xfrm>
            <a:off x="3414416" y="5732799"/>
            <a:ext cx="1013868" cy="313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Picture 51" descr="Tension Technology International">
            <a:extLst>
              <a:ext uri="{FF2B5EF4-FFF2-40B4-BE49-F238E27FC236}">
                <a16:creationId xmlns:a16="http://schemas.microsoft.com/office/drawing/2014/main" id="{A2186AE0-B433-C50E-490A-152A1A1B110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251" y="4114221"/>
            <a:ext cx="525169" cy="486091"/>
          </a:xfrm>
          <a:prstGeom prst="rect">
            <a:avLst/>
          </a:prstGeom>
          <a:noFill/>
        </p:spPr>
      </p:pic>
      <p:pic>
        <p:nvPicPr>
          <p:cNvPr id="53" name="Picture 52" descr="The University of Manchester">
            <a:extLst>
              <a:ext uri="{FF2B5EF4-FFF2-40B4-BE49-F238E27FC236}">
                <a16:creationId xmlns:a16="http://schemas.microsoft.com/office/drawing/2014/main" id="{27AF2388-98F6-E6C6-8467-F12B3F7C4B9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404" y="4178375"/>
            <a:ext cx="1097518" cy="457973"/>
          </a:xfrm>
          <a:prstGeom prst="rect">
            <a:avLst/>
          </a:prstGeom>
          <a:noFill/>
        </p:spPr>
      </p:pic>
      <p:pic>
        <p:nvPicPr>
          <p:cNvPr id="1032" name="Picture 1031" descr="Tension Technology International">
            <a:extLst>
              <a:ext uri="{FF2B5EF4-FFF2-40B4-BE49-F238E27FC236}">
                <a16:creationId xmlns:a16="http://schemas.microsoft.com/office/drawing/2014/main" id="{462A8906-82C4-155C-007D-EFF30229845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29" y="5799384"/>
            <a:ext cx="445056" cy="411940"/>
          </a:xfrm>
          <a:prstGeom prst="rect">
            <a:avLst/>
          </a:prstGeom>
          <a:noFill/>
        </p:spPr>
      </p:pic>
      <p:pic>
        <p:nvPicPr>
          <p:cNvPr id="1033" name="Picture 1032" descr="The University of Manchester">
            <a:extLst>
              <a:ext uri="{FF2B5EF4-FFF2-40B4-BE49-F238E27FC236}">
                <a16:creationId xmlns:a16="http://schemas.microsoft.com/office/drawing/2014/main" id="{6C119791-D201-C834-3EF5-BEFEB0EC7EE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225" y="5863538"/>
            <a:ext cx="833458" cy="34778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7A99EB-DD33-E193-AB50-20C541500303}"/>
              </a:ext>
            </a:extLst>
          </p:cNvPr>
          <p:cNvSpPr txBox="1"/>
          <p:nvPr/>
        </p:nvSpPr>
        <p:spPr>
          <a:xfrm>
            <a:off x="9844691" y="5156840"/>
            <a:ext cx="1030511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Other partners TBC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5A9ACD-F068-96B5-34D1-AC6C94BD6DD2}"/>
              </a:ext>
            </a:extLst>
          </p:cNvPr>
          <p:cNvSpPr txBox="1"/>
          <p:nvPr/>
        </p:nvSpPr>
        <p:spPr>
          <a:xfrm>
            <a:off x="766802" y="353727"/>
            <a:ext cx="101840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599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Project Teams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399A7D-8989-81AE-5DAE-7EA45B04216C}"/>
              </a:ext>
            </a:extLst>
          </p:cNvPr>
          <p:cNvSpPr txBox="1"/>
          <p:nvPr/>
        </p:nvSpPr>
        <p:spPr>
          <a:xfrm>
            <a:off x="2605231" y="1514545"/>
            <a:ext cx="2936124" cy="789041"/>
          </a:xfrm>
          <a:prstGeom prst="rect">
            <a:avLst/>
          </a:prstGeom>
          <a:solidFill>
            <a:srgbClr val="6666FF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white"/>
                </a:solidFill>
                <a:latin typeface="Calibri" panose="020F0502020204030204"/>
              </a:rPr>
              <a:t>2 DEGs	October 2023-February 2024</a:t>
            </a:r>
          </a:p>
          <a:p>
            <a:pPr algn="l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white"/>
                </a:solidFill>
                <a:latin typeface="Calibri" panose="020F0502020204030204"/>
              </a:rPr>
              <a:t>1 DFGs 	£50k each</a:t>
            </a:r>
          </a:p>
          <a:p>
            <a:pPr algn="l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white"/>
                </a:solidFill>
                <a:latin typeface="Calibri" panose="020F0502020204030204"/>
              </a:rPr>
              <a:t>2 Both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741DA3-5BF1-186E-8832-392D50F42C76}"/>
              </a:ext>
            </a:extLst>
          </p:cNvPr>
          <p:cNvSpPr txBox="1"/>
          <p:nvPr/>
        </p:nvSpPr>
        <p:spPr>
          <a:xfrm>
            <a:off x="8432256" y="4106346"/>
            <a:ext cx="2547628" cy="789041"/>
          </a:xfrm>
          <a:prstGeom prst="rect">
            <a:avLst/>
          </a:prstGeom>
          <a:solidFill>
            <a:srgbClr val="FF66FF"/>
          </a:solidFill>
          <a:ln w="38100">
            <a:solidFill>
              <a:srgbClr val="CC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white"/>
                </a:solidFill>
                <a:latin typeface="Calibri" panose="020F0502020204030204"/>
              </a:rPr>
              <a:t>1 DEG 	June 2024-March 2025</a:t>
            </a:r>
          </a:p>
          <a:p>
            <a:pPr algn="l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white"/>
                </a:solidFill>
                <a:latin typeface="Calibri" panose="020F0502020204030204"/>
              </a:rPr>
              <a:t>1 DFG 	£200k each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4D1F5-8C18-0900-7E5A-B79974ED34AC}"/>
              </a:ext>
            </a:extLst>
          </p:cNvPr>
          <p:cNvSpPr txBox="1"/>
          <p:nvPr/>
        </p:nvSpPr>
        <p:spPr>
          <a:xfrm>
            <a:off x="6383798" y="1319771"/>
            <a:ext cx="1530040" cy="1200016"/>
          </a:xfrm>
          <a:prstGeom prst="rect">
            <a:avLst/>
          </a:prstGeom>
          <a:noFill/>
          <a:ln w="38100" cap="flat" cmpd="sng" algn="ctr">
            <a:solidFill>
              <a:srgbClr val="FFCC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200" i="1">
                <a:solidFill>
                  <a:prstClr val="black"/>
                </a:solidFill>
                <a:latin typeface="Calibri" panose="020F0502020204030204"/>
              </a:rPr>
              <a:t>‘Eliminated’ </a:t>
            </a:r>
            <a:r>
              <a:rPr lang="en-GB" sz="1200">
                <a:solidFill>
                  <a:prstClr val="black"/>
                </a:solidFill>
                <a:latin typeface="Calibri" panose="020F0502020204030204"/>
              </a:rPr>
              <a:t>team partners potentially plays a new role in collaborating with Round 2 teams or cross-sector R&amp;D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D9F74A-D523-ACFC-54C6-C3CC0DA90565}"/>
              </a:ext>
            </a:extLst>
          </p:cNvPr>
          <p:cNvSpPr/>
          <p:nvPr/>
        </p:nvSpPr>
        <p:spPr>
          <a:xfrm>
            <a:off x="8639031" y="308964"/>
            <a:ext cx="3084735" cy="3162637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F6AEBF0D-BFFE-0ACB-2AB3-188C5B815939}"/>
              </a:ext>
            </a:extLst>
          </p:cNvPr>
          <p:cNvGraphicFramePr/>
          <p:nvPr/>
        </p:nvGraphicFramePr>
        <p:xfrm>
          <a:off x="8573494" y="407622"/>
          <a:ext cx="1722246" cy="2916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579C7F54-02BB-8E4B-B505-FA2AA6DDEAB2}"/>
              </a:ext>
            </a:extLst>
          </p:cNvPr>
          <p:cNvCxnSpPr>
            <a:endCxn id="23" idx="1"/>
          </p:cNvCxnSpPr>
          <p:nvPr/>
        </p:nvCxnSpPr>
        <p:spPr>
          <a:xfrm flipV="1">
            <a:off x="5689092" y="1919779"/>
            <a:ext cx="694706" cy="497114"/>
          </a:xfrm>
          <a:prstGeom prst="curvedConnector3">
            <a:avLst/>
          </a:prstGeom>
          <a:ln w="5715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A9C13469-32A6-14DD-DDF7-BED30482042F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7913839" y="1919780"/>
            <a:ext cx="725192" cy="110408"/>
          </a:xfrm>
          <a:prstGeom prst="curvedConnector3">
            <a:avLst>
              <a:gd name="adj1" fmla="val 50000"/>
            </a:avLst>
          </a:prstGeom>
          <a:ln w="5715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910504BD-56E2-0275-51E5-840FCCA70B03}"/>
              </a:ext>
            </a:extLst>
          </p:cNvPr>
          <p:cNvCxnSpPr>
            <a:cxnSpLocks/>
            <a:stCxn id="23" idx="2"/>
            <a:endCxn id="2" idx="0"/>
          </p:cNvCxnSpPr>
          <p:nvPr/>
        </p:nvCxnSpPr>
        <p:spPr>
          <a:xfrm rot="16200000" flipH="1">
            <a:off x="7245838" y="2422767"/>
            <a:ext cx="1474720" cy="1668759"/>
          </a:xfrm>
          <a:prstGeom prst="curvedConnector3">
            <a:avLst>
              <a:gd name="adj1" fmla="val 50000"/>
            </a:avLst>
          </a:prstGeom>
          <a:ln w="5715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 descr="Swansea University">
            <a:extLst>
              <a:ext uri="{FF2B5EF4-FFF2-40B4-BE49-F238E27FC236}">
                <a16:creationId xmlns:a16="http://schemas.microsoft.com/office/drawing/2014/main" id="{53E44508-09C9-6472-DFA8-8FB0B714D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661" y="2825648"/>
            <a:ext cx="647904" cy="35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Engineering and Physical Sciences Research Council (EPSRC) – UKRI">
            <a:extLst>
              <a:ext uri="{FF2B5EF4-FFF2-40B4-BE49-F238E27FC236}">
                <a16:creationId xmlns:a16="http://schemas.microsoft.com/office/drawing/2014/main" id="{E0D44702-64A0-B81D-7A35-E74F48AD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023" y="537879"/>
            <a:ext cx="447409" cy="3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B462BDC-AB21-02DE-276C-21281669CA9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658551" y="1421755"/>
            <a:ext cx="927897" cy="1855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25ACADC-A679-DF25-7E35-BF8FFC2B8CD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171351" y="1319771"/>
            <a:ext cx="349881" cy="352923"/>
          </a:xfrm>
          <a:prstGeom prst="rect">
            <a:avLst/>
          </a:prstGeom>
        </p:spPr>
      </p:pic>
      <p:pic>
        <p:nvPicPr>
          <p:cNvPr id="47" name="Picture 4" descr="The University of Manchester">
            <a:extLst>
              <a:ext uri="{FF2B5EF4-FFF2-40B4-BE49-F238E27FC236}">
                <a16:creationId xmlns:a16="http://schemas.microsoft.com/office/drawing/2014/main" id="{8C022BB9-0FED-C980-8EE7-79CA8584E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351" y="2154865"/>
            <a:ext cx="750604" cy="3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nowledge management system">
            <a:extLst>
              <a:ext uri="{FF2B5EF4-FFF2-40B4-BE49-F238E27FC236}">
                <a16:creationId xmlns:a16="http://schemas.microsoft.com/office/drawing/2014/main" id="{94A2A945-4AE7-107B-1D31-DAB4BF4A1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604" y="595072"/>
            <a:ext cx="682337" cy="2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CE77CCC-CB38-D728-2F0F-F077F0FFBE60}"/>
              </a:ext>
            </a:extLst>
          </p:cNvPr>
          <p:cNvCxnSpPr>
            <a:cxnSpLocks/>
          </p:cNvCxnSpPr>
          <p:nvPr/>
        </p:nvCxnSpPr>
        <p:spPr>
          <a:xfrm flipV="1">
            <a:off x="9933482" y="3471602"/>
            <a:ext cx="0" cy="52858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9BB9009-56F9-02CD-69EE-3313D392CAE7}"/>
              </a:ext>
            </a:extLst>
          </p:cNvPr>
          <p:cNvCxnSpPr>
            <a:cxnSpLocks/>
          </p:cNvCxnSpPr>
          <p:nvPr/>
        </p:nvCxnSpPr>
        <p:spPr>
          <a:xfrm>
            <a:off x="10203788" y="3505026"/>
            <a:ext cx="0" cy="48948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1F64677-1A15-AF1B-9C79-78C240CF9731}"/>
              </a:ext>
            </a:extLst>
          </p:cNvPr>
          <p:cNvSpPr txBox="1"/>
          <p:nvPr/>
        </p:nvSpPr>
        <p:spPr>
          <a:xfrm>
            <a:off x="10297984" y="3525094"/>
            <a:ext cx="1457994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200" b="1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Knowledge exchange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0AB892-4325-8E9F-10DF-8B52C236FCA4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670687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299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55D904-1CCE-DEA2-0279-CE40D88780C6}"/>
              </a:ext>
            </a:extLst>
          </p:cNvPr>
          <p:cNvSpPr txBox="1"/>
          <p:nvPr/>
        </p:nvSpPr>
        <p:spPr>
          <a:xfrm>
            <a:off x="766802" y="353727"/>
            <a:ext cx="101840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599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Supporting R&amp;D Project Summaries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F92D685-BC5E-6A6A-5A53-EC3CF77F82B7}"/>
              </a:ext>
            </a:extLst>
          </p:cNvPr>
          <p:cNvGraphicFramePr/>
          <p:nvPr/>
        </p:nvGraphicFramePr>
        <p:xfrm>
          <a:off x="928271" y="1265109"/>
          <a:ext cx="5166140" cy="2337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7238F64-417F-8F26-DFB9-14F0F58F9FFB}"/>
              </a:ext>
            </a:extLst>
          </p:cNvPr>
          <p:cNvGraphicFramePr/>
          <p:nvPr/>
        </p:nvGraphicFramePr>
        <p:xfrm>
          <a:off x="6419909" y="1265110"/>
          <a:ext cx="5263356" cy="2337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C09FF49-8BEC-750D-D81E-5FF4295468C2}"/>
              </a:ext>
            </a:extLst>
          </p:cNvPr>
          <p:cNvGraphicFramePr/>
          <p:nvPr/>
        </p:nvGraphicFramePr>
        <p:xfrm>
          <a:off x="3631254" y="3867354"/>
          <a:ext cx="5263356" cy="2337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8" name="Picture 4" descr="The University of Manchester">
            <a:extLst>
              <a:ext uri="{FF2B5EF4-FFF2-40B4-BE49-F238E27FC236}">
                <a16:creationId xmlns:a16="http://schemas.microsoft.com/office/drawing/2014/main" id="{B3DA1053-43D3-FF08-FCBE-28AFAC90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952" y="1340188"/>
            <a:ext cx="1040558" cy="43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B58CE0-C871-C6C3-8649-8024B5BC06E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87729" y="1298797"/>
            <a:ext cx="512727" cy="517186"/>
          </a:xfrm>
          <a:prstGeom prst="rect">
            <a:avLst/>
          </a:prstGeom>
        </p:spPr>
      </p:pic>
      <p:pic>
        <p:nvPicPr>
          <p:cNvPr id="12" name="Picture 2" descr="Swansea University">
            <a:extLst>
              <a:ext uri="{FF2B5EF4-FFF2-40B4-BE49-F238E27FC236}">
                <a16:creationId xmlns:a16="http://schemas.microsoft.com/office/drawing/2014/main" id="{49B4CB06-22E2-AB15-CF8E-857FF696F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472" y="3940603"/>
            <a:ext cx="749448" cy="41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F5316AB-30B0-4C54-0995-4B59D40CD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r="71649" b="11829"/>
          <a:stretch/>
        </p:blipFill>
        <p:spPr bwMode="auto">
          <a:xfrm>
            <a:off x="10411352" y="1298796"/>
            <a:ext cx="328953" cy="46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F07F922-3680-9483-ACBB-FB33EA43A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b="32506"/>
          <a:stretch/>
        </p:blipFill>
        <p:spPr bwMode="auto">
          <a:xfrm>
            <a:off x="10740305" y="1298796"/>
            <a:ext cx="1005711" cy="35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6F09D7C-F8B4-2066-CF9D-D49603955028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1003974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B819F9-36C5-438A-E6FF-49F5F99AFBA2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670687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44A01CE-21C0-392B-8BE7-6D5236368139}"/>
              </a:ext>
            </a:extLst>
          </p:cNvPr>
          <p:cNvSpPr/>
          <p:nvPr/>
        </p:nvSpPr>
        <p:spPr>
          <a:xfrm>
            <a:off x="9971558" y="429693"/>
            <a:ext cx="401076" cy="2150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E856CA-CCB9-ED41-DC65-380737C16A09}"/>
              </a:ext>
            </a:extLst>
          </p:cNvPr>
          <p:cNvSpPr/>
          <p:nvPr/>
        </p:nvSpPr>
        <p:spPr>
          <a:xfrm>
            <a:off x="9971558" y="712796"/>
            <a:ext cx="401076" cy="21509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E223D3-E56F-1F02-A4E8-2568704D7164}"/>
              </a:ext>
            </a:extLst>
          </p:cNvPr>
          <p:cNvSpPr/>
          <p:nvPr/>
        </p:nvSpPr>
        <p:spPr>
          <a:xfrm>
            <a:off x="10493592" y="429693"/>
            <a:ext cx="401076" cy="498199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5F6AAF-DBD1-962B-FF08-3C0CF7B8B5AC}"/>
              </a:ext>
            </a:extLst>
          </p:cNvPr>
          <p:cNvSpPr txBox="1"/>
          <p:nvPr/>
        </p:nvSpPr>
        <p:spPr>
          <a:xfrm>
            <a:off x="9477325" y="377535"/>
            <a:ext cx="513487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DFG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785D23-B2DC-075E-BE90-E55F8F146EB5}"/>
              </a:ext>
            </a:extLst>
          </p:cNvPr>
          <p:cNvSpPr txBox="1"/>
          <p:nvPr/>
        </p:nvSpPr>
        <p:spPr>
          <a:xfrm>
            <a:off x="9477325" y="663214"/>
            <a:ext cx="513487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DEG</a:t>
            </a:r>
          </a:p>
        </p:txBody>
      </p:sp>
    </p:spTree>
    <p:extLst>
      <p:ext uri="{BB962C8B-B14F-4D97-AF65-F5344CB8AC3E}">
        <p14:creationId xmlns:p14="http://schemas.microsoft.com/office/powerpoint/2010/main" val="41247566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A388A4F-6D3A-34EB-382A-8EC11FF27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9106"/>
          <a:stretch/>
        </p:blipFill>
        <p:spPr>
          <a:xfrm>
            <a:off x="1967380" y="1802564"/>
            <a:ext cx="845276" cy="3540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1148FF-51DB-6555-F364-AE9EEE501D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1" t="37346" r="27843" b="4409"/>
          <a:stretch/>
        </p:blipFill>
        <p:spPr>
          <a:xfrm>
            <a:off x="5717093" y="1401364"/>
            <a:ext cx="6466191" cy="51562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2747FB2-7D78-57BF-8AA2-46A8211AF3FC}"/>
              </a:ext>
            </a:extLst>
          </p:cNvPr>
          <p:cNvSpPr/>
          <p:nvPr/>
        </p:nvSpPr>
        <p:spPr>
          <a:xfrm>
            <a:off x="10060324" y="4103337"/>
            <a:ext cx="635800" cy="64824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00" r="-28000"/>
            </a:stretch>
          </a:blipFill>
          <a:ln w="101600">
            <a:solidFill>
              <a:srgbClr val="1C307E">
                <a:alpha val="90000"/>
              </a:srgbClr>
            </a:solidFill>
          </a:ln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lang="en-US" sz="1799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98CA6C-1D83-D29E-1B4E-41A498BC0864}"/>
              </a:ext>
            </a:extLst>
          </p:cNvPr>
          <p:cNvSpPr/>
          <p:nvPr/>
        </p:nvSpPr>
        <p:spPr>
          <a:xfrm>
            <a:off x="7381340" y="3979506"/>
            <a:ext cx="635800" cy="648246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  <a:ln w="101600">
            <a:solidFill>
              <a:srgbClr val="1C307E">
                <a:alpha val="90000"/>
              </a:srgbClr>
            </a:solidFill>
          </a:ln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lang="en-US" sz="1799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9A593D-5317-EB85-24E2-9722D0CD12E9}"/>
              </a:ext>
            </a:extLst>
          </p:cNvPr>
          <p:cNvSpPr/>
          <p:nvPr/>
        </p:nvSpPr>
        <p:spPr>
          <a:xfrm>
            <a:off x="10060324" y="1269498"/>
            <a:ext cx="635800" cy="648246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000" r="-34000"/>
            </a:stretch>
          </a:blipFill>
          <a:ln w="76200">
            <a:solidFill>
              <a:srgbClr val="1C307E">
                <a:alpha val="90000"/>
              </a:srgbClr>
            </a:solidFill>
          </a:ln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lang="en-US" sz="1799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0829D0-6A0E-A792-E78F-3F605C753265}"/>
              </a:ext>
            </a:extLst>
          </p:cNvPr>
          <p:cNvSpPr/>
          <p:nvPr/>
        </p:nvSpPr>
        <p:spPr>
          <a:xfrm>
            <a:off x="7263927" y="1240495"/>
            <a:ext cx="681260" cy="677249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  <a:ln w="76200">
            <a:solidFill>
              <a:srgbClr val="1C307E">
                <a:alpha val="90000"/>
              </a:srgbClr>
            </a:solidFill>
          </a:ln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lang="en-US" sz="1799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 descr="A floating object in the water&#10;&#10;Description automatically generated">
            <a:extLst>
              <a:ext uri="{FF2B5EF4-FFF2-40B4-BE49-F238E27FC236}">
                <a16:creationId xmlns:a16="http://schemas.microsoft.com/office/drawing/2014/main" id="{5AC8E609-1947-5EDC-91FB-8AAC2E2690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62" y="5199066"/>
            <a:ext cx="1331565" cy="940135"/>
          </a:xfrm>
          <a:prstGeom prst="rect">
            <a:avLst/>
          </a:prstGeom>
        </p:spPr>
      </p:pic>
      <p:pic>
        <p:nvPicPr>
          <p:cNvPr id="9" name="Picture 8" descr="A fishing rod with a fishing pole attached to it&#10;&#10;Description automatically generated with medium confidence">
            <a:extLst>
              <a:ext uri="{FF2B5EF4-FFF2-40B4-BE49-F238E27FC236}">
                <a16:creationId xmlns:a16="http://schemas.microsoft.com/office/drawing/2014/main" id="{7852ECD4-0062-FB19-BE4A-1C8C62090D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05" y="5199066"/>
            <a:ext cx="1353002" cy="955269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2DB2880E-DFB6-5510-988B-5FFD201A5859}"/>
              </a:ext>
            </a:extLst>
          </p:cNvPr>
          <p:cNvSpPr/>
          <p:nvPr/>
        </p:nvSpPr>
        <p:spPr bwMode="auto">
          <a:xfrm>
            <a:off x="433892" y="1240496"/>
            <a:ext cx="533706" cy="5478022"/>
          </a:xfrm>
          <a:prstGeom prst="downArrow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B8FF">
                  <a:shade val="67500"/>
                  <a:satMod val="115000"/>
                </a:srgbClr>
              </a:gs>
              <a:gs pos="100000">
                <a:srgbClr val="00B8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449128">
              <a:buClr>
                <a:srgbClr val="000000"/>
              </a:buClr>
              <a:buSzPct val="100000"/>
            </a:pPr>
            <a:endParaRPr lang="en-GB" sz="1600">
              <a:solidFill>
                <a:prstClr val="whit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 Box 55">
            <a:extLst>
              <a:ext uri="{FF2B5EF4-FFF2-40B4-BE49-F238E27FC236}">
                <a16:creationId xmlns:a16="http://schemas.microsoft.com/office/drawing/2014/main" id="{998E0B61-0AA7-DD2B-B9B8-8BD756DEE35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3248" y="5237095"/>
            <a:ext cx="1298921" cy="53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3916" tIns="179953">
            <a:spAutoFit/>
          </a:bodyPr>
          <a:lstStyle>
            <a:lvl1pPr>
              <a:lnSpc>
                <a:spcPct val="104000"/>
              </a:lnSpc>
              <a:spcBef>
                <a:spcPts val="3050"/>
              </a:spcBef>
              <a:buClr>
                <a:srgbClr val="000000"/>
              </a:buClr>
              <a:buSzPct val="70000"/>
              <a:buFont typeface="Wingdings" panose="05000000000000000000" pitchFamily="2" charset="2"/>
              <a:buChar char=""/>
              <a:defRPr sz="12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4000"/>
              </a:lnSpc>
              <a:spcBef>
                <a:spcPts val="2550"/>
              </a:spcBef>
              <a:buClr>
                <a:srgbClr val="97CDCC"/>
              </a:buClr>
              <a:buSzPct val="150000"/>
              <a:buFont typeface="Arial" panose="020B0604020202020204" pitchFamily="34" charset="0"/>
              <a:buChar char="•"/>
              <a:defRPr sz="10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ts val="2175"/>
              </a:spcBef>
              <a:buClr>
                <a:srgbClr val="000000"/>
              </a:buClr>
              <a:buSzPct val="150000"/>
              <a:buFont typeface="Arial" panose="020B0604020202020204" pitchFamily="34" charset="0"/>
              <a:buChar char="•"/>
              <a:defRPr sz="87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4000"/>
              </a:lnSpc>
              <a:spcBef>
                <a:spcPts val="1975"/>
              </a:spcBef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04000"/>
              </a:lnSpc>
              <a:spcBef>
                <a:spcPts val="1975"/>
              </a:spcBef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just" defTabSz="914126" fontAlgn="auto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Pct val="100000"/>
              <a:buNone/>
            </a:pPr>
            <a:r>
              <a:rPr lang="en-GB" altLang="ja-JP" sz="1999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10</a:t>
            </a:r>
            <a:r>
              <a:rPr lang="en-GB" altLang="ja-JP" sz="1999" b="1" baseline="300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1</a:t>
            </a:r>
            <a:endParaRPr lang="en-150" altLang="ja-JP" sz="1999" b="1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Text Box 55">
            <a:extLst>
              <a:ext uri="{FF2B5EF4-FFF2-40B4-BE49-F238E27FC236}">
                <a16:creationId xmlns:a16="http://schemas.microsoft.com/office/drawing/2014/main" id="{261FC9D9-A2CA-58B3-648D-22939072945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9510" y="3570448"/>
            <a:ext cx="1296446" cy="53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3916" tIns="179953">
            <a:spAutoFit/>
          </a:bodyPr>
          <a:lstStyle>
            <a:lvl1pPr>
              <a:lnSpc>
                <a:spcPct val="104000"/>
              </a:lnSpc>
              <a:spcBef>
                <a:spcPts val="3050"/>
              </a:spcBef>
              <a:buClr>
                <a:srgbClr val="000000"/>
              </a:buClr>
              <a:buSzPct val="70000"/>
              <a:buFont typeface="Wingdings" panose="05000000000000000000" pitchFamily="2" charset="2"/>
              <a:buChar char=""/>
              <a:defRPr sz="12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4000"/>
              </a:lnSpc>
              <a:spcBef>
                <a:spcPts val="2550"/>
              </a:spcBef>
              <a:buClr>
                <a:srgbClr val="97CDCC"/>
              </a:buClr>
              <a:buSzPct val="150000"/>
              <a:buFont typeface="Arial" panose="020B0604020202020204" pitchFamily="34" charset="0"/>
              <a:buChar char="•"/>
              <a:defRPr sz="10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ts val="2175"/>
              </a:spcBef>
              <a:buClr>
                <a:srgbClr val="000000"/>
              </a:buClr>
              <a:buSzPct val="150000"/>
              <a:buFont typeface="Arial" panose="020B0604020202020204" pitchFamily="34" charset="0"/>
              <a:buChar char="•"/>
              <a:defRPr sz="87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4000"/>
              </a:lnSpc>
              <a:spcBef>
                <a:spcPts val="1975"/>
              </a:spcBef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04000"/>
              </a:lnSpc>
              <a:spcBef>
                <a:spcPts val="1975"/>
              </a:spcBef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just" defTabSz="914126" fontAlgn="auto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Pct val="100000"/>
              <a:buNone/>
            </a:pPr>
            <a:r>
              <a:rPr lang="en-GB" altLang="ja-JP" sz="1999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10</a:t>
            </a:r>
            <a:r>
              <a:rPr lang="en-GB" altLang="ja-JP" sz="1999" b="1" baseline="300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0</a:t>
            </a:r>
            <a:endParaRPr lang="en-150" altLang="ja-JP" sz="1999" b="1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 Box 55">
            <a:extLst>
              <a:ext uri="{FF2B5EF4-FFF2-40B4-BE49-F238E27FC236}">
                <a16:creationId xmlns:a16="http://schemas.microsoft.com/office/drawing/2014/main" id="{E539BF74-F164-0035-7526-CC73FEAD1CB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1784" y="2086157"/>
            <a:ext cx="953859" cy="53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3916" tIns="179953">
            <a:spAutoFit/>
          </a:bodyPr>
          <a:lstStyle>
            <a:lvl1pPr>
              <a:lnSpc>
                <a:spcPct val="104000"/>
              </a:lnSpc>
              <a:spcBef>
                <a:spcPts val="3050"/>
              </a:spcBef>
              <a:buClr>
                <a:srgbClr val="000000"/>
              </a:buClr>
              <a:buSzPct val="70000"/>
              <a:buFont typeface="Wingdings" panose="05000000000000000000" pitchFamily="2" charset="2"/>
              <a:buChar char=""/>
              <a:defRPr sz="12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4000"/>
              </a:lnSpc>
              <a:spcBef>
                <a:spcPts val="2550"/>
              </a:spcBef>
              <a:buClr>
                <a:srgbClr val="97CDCC"/>
              </a:buClr>
              <a:buSzPct val="150000"/>
              <a:buFont typeface="Arial" panose="020B0604020202020204" pitchFamily="34" charset="0"/>
              <a:buChar char="•"/>
              <a:defRPr sz="10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ts val="2175"/>
              </a:spcBef>
              <a:buClr>
                <a:srgbClr val="000000"/>
              </a:buClr>
              <a:buSzPct val="150000"/>
              <a:buFont typeface="Arial" panose="020B0604020202020204" pitchFamily="34" charset="0"/>
              <a:buChar char="•"/>
              <a:defRPr sz="87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4000"/>
              </a:lnSpc>
              <a:spcBef>
                <a:spcPts val="1975"/>
              </a:spcBef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04000"/>
              </a:lnSpc>
              <a:spcBef>
                <a:spcPts val="1975"/>
              </a:spcBef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just" defTabSz="914126" fontAlgn="auto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Pct val="100000"/>
              <a:buNone/>
            </a:pPr>
            <a:r>
              <a:rPr lang="en-GB" altLang="ja-JP" sz="1999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10</a:t>
            </a:r>
            <a:r>
              <a:rPr lang="en-GB" altLang="ja-JP" sz="1999" b="1" baseline="300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-1</a:t>
            </a:r>
            <a:endParaRPr lang="en-150" altLang="ja-JP" sz="1999" b="1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B8D4BD5-0A08-D415-20B0-10FF4140DA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57346" y="2488230"/>
            <a:ext cx="2969998" cy="61073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6679259-B945-A884-7738-1304D58314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67242" y="3559080"/>
            <a:ext cx="2566082" cy="107270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25BB17-0DE9-9A99-89D2-DA21C2C39A9B}"/>
              </a:ext>
            </a:extLst>
          </p:cNvPr>
          <p:cNvCxnSpPr>
            <a:cxnSpLocks/>
          </p:cNvCxnSpPr>
          <p:nvPr/>
        </p:nvCxnSpPr>
        <p:spPr bwMode="auto">
          <a:xfrm flipH="1">
            <a:off x="2181072" y="4631786"/>
            <a:ext cx="193687" cy="1044915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FD178A-9766-F35A-D107-EAFBB18310AA}"/>
              </a:ext>
            </a:extLst>
          </p:cNvPr>
          <p:cNvCxnSpPr>
            <a:cxnSpLocks/>
          </p:cNvCxnSpPr>
          <p:nvPr/>
        </p:nvCxnSpPr>
        <p:spPr bwMode="auto">
          <a:xfrm flipH="1">
            <a:off x="2427709" y="4427459"/>
            <a:ext cx="1246200" cy="1328448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54CFEED1-D005-CC3F-54DE-087DA98992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1675" r="11378"/>
          <a:stretch/>
        </p:blipFill>
        <p:spPr>
          <a:xfrm>
            <a:off x="3522429" y="1802564"/>
            <a:ext cx="1010895" cy="35408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A90B20-3BE1-A8F4-C9AC-8010F3B81D84}"/>
              </a:ext>
            </a:extLst>
          </p:cNvPr>
          <p:cNvCxnSpPr>
            <a:cxnSpLocks/>
          </p:cNvCxnSpPr>
          <p:nvPr/>
        </p:nvCxnSpPr>
        <p:spPr bwMode="auto">
          <a:xfrm>
            <a:off x="4537321" y="2003057"/>
            <a:ext cx="373720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F33AF81-01D1-966D-1405-7C10A2253CCD}"/>
              </a:ext>
            </a:extLst>
          </p:cNvPr>
          <p:cNvCxnSpPr>
            <a:cxnSpLocks/>
          </p:cNvCxnSpPr>
          <p:nvPr/>
        </p:nvCxnSpPr>
        <p:spPr bwMode="auto">
          <a:xfrm flipH="1">
            <a:off x="3148710" y="1995327"/>
            <a:ext cx="373720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36EC543-71D4-7F85-88CA-573B9949F1AC}"/>
              </a:ext>
            </a:extLst>
          </p:cNvPr>
          <p:cNvSpPr txBox="1"/>
          <p:nvPr/>
        </p:nvSpPr>
        <p:spPr>
          <a:xfrm rot="16200000">
            <a:off x="559529" y="2129809"/>
            <a:ext cx="1145167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DEG/DFG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F02DB3-D07D-2B8E-2DC3-62AD82C40564}"/>
              </a:ext>
            </a:extLst>
          </p:cNvPr>
          <p:cNvSpPr txBox="1"/>
          <p:nvPr/>
        </p:nvSpPr>
        <p:spPr>
          <a:xfrm rot="16200000">
            <a:off x="382885" y="3740220"/>
            <a:ext cx="1566926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Cellular Metamaterial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2F6952-52D9-E25E-AD21-F6905576A8C2}"/>
              </a:ext>
            </a:extLst>
          </p:cNvPr>
          <p:cNvSpPr txBox="1"/>
          <p:nvPr/>
        </p:nvSpPr>
        <p:spPr>
          <a:xfrm rot="16200000">
            <a:off x="429098" y="5399306"/>
            <a:ext cx="1566926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Wave Energy Converter</a:t>
            </a: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909DA5DD-01C0-C549-FC39-3366965D993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65096" y="1337125"/>
            <a:ext cx="1441230" cy="44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3916" tIns="179953">
            <a:spAutoFit/>
          </a:bodyPr>
          <a:lstStyle>
            <a:lvl1pPr>
              <a:lnSpc>
                <a:spcPct val="104000"/>
              </a:lnSpc>
              <a:spcBef>
                <a:spcPts val="3050"/>
              </a:spcBef>
              <a:buClr>
                <a:srgbClr val="000000"/>
              </a:buClr>
              <a:buSzPct val="70000"/>
              <a:buFont typeface="Wingdings" panose="05000000000000000000" pitchFamily="2" charset="2"/>
              <a:buChar char=""/>
              <a:defRPr sz="12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4000"/>
              </a:lnSpc>
              <a:spcBef>
                <a:spcPts val="2550"/>
              </a:spcBef>
              <a:buClr>
                <a:srgbClr val="97CDCC"/>
              </a:buClr>
              <a:buSzPct val="150000"/>
              <a:buFont typeface="Arial" panose="020B0604020202020204" pitchFamily="34" charset="0"/>
              <a:buChar char="•"/>
              <a:defRPr sz="10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ts val="2175"/>
              </a:spcBef>
              <a:buClr>
                <a:srgbClr val="000000"/>
              </a:buClr>
              <a:buSzPct val="150000"/>
              <a:buFont typeface="Arial" panose="020B0604020202020204" pitchFamily="34" charset="0"/>
              <a:buChar char="•"/>
              <a:defRPr sz="87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4000"/>
              </a:lnSpc>
              <a:spcBef>
                <a:spcPts val="1975"/>
              </a:spcBef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04000"/>
              </a:lnSpc>
              <a:spcBef>
                <a:spcPts val="1975"/>
              </a:spcBef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ts val="1975"/>
              </a:spcBef>
              <a:spcAft>
                <a:spcPct val="0"/>
              </a:spcAft>
              <a:buClr>
                <a:srgbClr val="336666"/>
              </a:buClr>
              <a:buSzPct val="150000"/>
              <a:buFont typeface="Arial" panose="020B0604020202020204" pitchFamily="34" charset="0"/>
              <a:buChar char="•"/>
              <a:defRPr sz="7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just" defTabSz="914126" fontAlgn="auto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Pct val="100000"/>
              <a:buNone/>
            </a:pPr>
            <a:r>
              <a:rPr lang="en-GB" altLang="ja-JP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Scale (m)</a:t>
            </a:r>
            <a:endParaRPr lang="en-150" altLang="ja-JP" sz="1400" b="1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2E15D57-9157-3D82-9456-5B7CF1285DBF}"/>
              </a:ext>
            </a:extLst>
          </p:cNvPr>
          <p:cNvSpPr txBox="1"/>
          <p:nvPr/>
        </p:nvSpPr>
        <p:spPr>
          <a:xfrm>
            <a:off x="766802" y="353727"/>
            <a:ext cx="101840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599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Outputs: R&amp;D Agenda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ED1D60-033C-89C9-1822-A25CDE36EF5B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1003974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315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807AAB-B003-4AC4-1419-A10FEEE8DAF4}"/>
              </a:ext>
            </a:extLst>
          </p:cNvPr>
          <p:cNvSpPr txBox="1"/>
          <p:nvPr/>
        </p:nvSpPr>
        <p:spPr>
          <a:xfrm>
            <a:off x="766802" y="353727"/>
            <a:ext cx="101840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599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Outputs: Evaluation and Guidance</a:t>
            </a:r>
          </a:p>
        </p:txBody>
      </p:sp>
      <p:pic>
        <p:nvPicPr>
          <p:cNvPr id="5" name="Picture 4" descr="A blue and white cover with a yellow buoy in the water&#10;&#10;Description automatically generated">
            <a:extLst>
              <a:ext uri="{FF2B5EF4-FFF2-40B4-BE49-F238E27FC236}">
                <a16:creationId xmlns:a16="http://schemas.microsoft.com/office/drawing/2014/main" id="{EAAF2364-6743-B6A2-270C-6AC62BE76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64" y="1694051"/>
            <a:ext cx="1178626" cy="167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4BD025-4C2F-6AE4-B5EE-F2A0CD917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9229" y="1584652"/>
            <a:ext cx="1883589" cy="1844348"/>
          </a:xfrm>
          <a:prstGeom prst="rect">
            <a:avLst/>
          </a:prstGeom>
        </p:spPr>
      </p:pic>
      <p:pic>
        <p:nvPicPr>
          <p:cNvPr id="7" name="Picture 6" descr="A diagram of a process&#10;&#10;Description automatically generated">
            <a:extLst>
              <a:ext uri="{FF2B5EF4-FFF2-40B4-BE49-F238E27FC236}">
                <a16:creationId xmlns:a16="http://schemas.microsoft.com/office/drawing/2014/main" id="{6E66660A-9CD8-DDDB-FA49-3362EB1BC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725" y="1895478"/>
            <a:ext cx="1603024" cy="145256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E67873-F280-5241-6145-3B16666A3C34}"/>
              </a:ext>
            </a:extLst>
          </p:cNvPr>
          <p:cNvSpPr/>
          <p:nvPr/>
        </p:nvSpPr>
        <p:spPr>
          <a:xfrm rot="803273">
            <a:off x="8242659" y="1915131"/>
            <a:ext cx="1552807" cy="618926"/>
          </a:xfrm>
          <a:prstGeom prst="ellipse">
            <a:avLst/>
          </a:prstGeom>
          <a:noFill/>
          <a:ln w="12700" cap="flat" cmpd="sng" algn="ctr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srgbClr val="1C307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BD4D85-ABDB-3F4D-C40F-510B912C6001}"/>
              </a:ext>
            </a:extLst>
          </p:cNvPr>
          <p:cNvSpPr txBox="1"/>
          <p:nvPr/>
        </p:nvSpPr>
        <p:spPr>
          <a:xfrm>
            <a:off x="8124725" y="1617084"/>
            <a:ext cx="1904504" cy="276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200" i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Our target evaluation area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4FDD0-7934-A2E2-09F1-0AA20A9F8C1B}"/>
              </a:ext>
            </a:extLst>
          </p:cNvPr>
          <p:cNvSpPr txBox="1"/>
          <p:nvPr/>
        </p:nvSpPr>
        <p:spPr>
          <a:xfrm>
            <a:off x="6533064" y="1086460"/>
            <a:ext cx="5039971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Established evaluation frameworks (IEA-OES/TPL)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CCBB7A-252B-AFFF-E968-0793C8B6CB80}"/>
              </a:ext>
            </a:extLst>
          </p:cNvPr>
          <p:cNvSpPr txBox="1"/>
          <p:nvPr/>
        </p:nvSpPr>
        <p:spPr>
          <a:xfrm>
            <a:off x="7380905" y="3489569"/>
            <a:ext cx="3590119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200" i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Wide spectrum of questions that can be difficult to quantify at low TRL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2A50D-190F-9271-77EE-FC5BA24ACA3E}"/>
              </a:ext>
            </a:extLst>
          </p:cNvPr>
          <p:cNvSpPr txBox="1"/>
          <p:nvPr/>
        </p:nvSpPr>
        <p:spPr>
          <a:xfrm>
            <a:off x="6533064" y="4072248"/>
            <a:ext cx="5039971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Streamlined evaluation for Direct Generation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25240A-9E8E-2AA5-B2C0-26BA96DF1E24}"/>
              </a:ext>
            </a:extLst>
          </p:cNvPr>
          <p:cNvSpPr txBox="1"/>
          <p:nvPr/>
        </p:nvSpPr>
        <p:spPr>
          <a:xfrm>
            <a:off x="6735595" y="4514568"/>
            <a:ext cx="4215290" cy="258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64" indent="-285664" defTabSz="91412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799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Easy to quantify metrics at low TRL</a:t>
            </a:r>
          </a:p>
          <a:p>
            <a:pPr marL="285664" indent="-285664" defTabSz="91412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799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Evaluation framework which incentivises developers to realise all the benefits unique to Direct Generation, e.g., </a:t>
            </a:r>
          </a:p>
          <a:p>
            <a:pPr marL="742727" lvl="1" indent="-285664" defTabSz="914126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799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Flexibility and foldability</a:t>
            </a:r>
          </a:p>
          <a:p>
            <a:pPr marL="742727" lvl="1" indent="-285664" defTabSz="914126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799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Modularity</a:t>
            </a:r>
          </a:p>
          <a:p>
            <a:pPr marL="742727" lvl="1" indent="-285664" defTabSz="914126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799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Self-healing capability</a:t>
            </a:r>
          </a:p>
          <a:p>
            <a:pPr marL="742727" lvl="1" indent="-285664" defTabSz="914126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sz="1799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E168AF-D9BF-6B9F-5AE3-8D470A256BD4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1003974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0AF3E6B-9D32-9D07-9DD9-59577DA2DA3E}"/>
              </a:ext>
            </a:extLst>
          </p:cNvPr>
          <p:cNvGraphicFramePr/>
          <p:nvPr/>
        </p:nvGraphicFramePr>
        <p:xfrm>
          <a:off x="911143" y="1072974"/>
          <a:ext cx="5438712" cy="5470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7369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62E241D-922F-1C91-6090-F1202973C662}"/>
              </a:ext>
            </a:extLst>
          </p:cNvPr>
          <p:cNvGrpSpPr/>
          <p:nvPr/>
        </p:nvGrpSpPr>
        <p:grpSpPr>
          <a:xfrm>
            <a:off x="9254429" y="5028445"/>
            <a:ext cx="801294" cy="400647"/>
            <a:chOff x="2497727" y="2304989"/>
            <a:chExt cx="801503" cy="4007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5BFB1FB-6E7C-3236-609B-5BA9647A328B}"/>
                </a:ext>
              </a:extLst>
            </p:cNvPr>
            <p:cNvSpPr/>
            <p:nvPr/>
          </p:nvSpPr>
          <p:spPr>
            <a:xfrm>
              <a:off x="2497727" y="2304989"/>
              <a:ext cx="801503" cy="40075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: Rounded Corners 4">
              <a:extLst>
                <a:ext uri="{FF2B5EF4-FFF2-40B4-BE49-F238E27FC236}">
                  <a16:creationId xmlns:a16="http://schemas.microsoft.com/office/drawing/2014/main" id="{746AB7E2-110F-4588-4D55-8143DF35D61B}"/>
                </a:ext>
              </a:extLst>
            </p:cNvPr>
            <p:cNvSpPr txBox="1"/>
            <p:nvPr/>
          </p:nvSpPr>
          <p:spPr>
            <a:xfrm>
              <a:off x="2509465" y="2316727"/>
              <a:ext cx="778027" cy="3772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48" tIns="6348" rIns="6348" bIns="6348" numCol="1" spcCol="1270" anchor="ctr" anchorCtr="0">
              <a:noAutofit/>
            </a:bodyPr>
            <a:lstStyle/>
            <a:p>
              <a:pPr algn="ctr" defTabSz="444367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>
                  <a:solidFill>
                    <a:prstClr val="white"/>
                  </a:solidFill>
                  <a:latin typeface="Calibri" panose="020F0502020204030204"/>
                </a:rPr>
                <a:t>Longevity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B3F0A3-D362-E7BB-84A2-31DB55A62C1D}"/>
              </a:ext>
            </a:extLst>
          </p:cNvPr>
          <p:cNvGrpSpPr/>
          <p:nvPr/>
        </p:nvGrpSpPr>
        <p:grpSpPr>
          <a:xfrm>
            <a:off x="6860712" y="5016710"/>
            <a:ext cx="801294" cy="400647"/>
            <a:chOff x="2497727" y="231100"/>
            <a:chExt cx="801503" cy="40075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CC8691B-1290-45AD-68F8-35B2EFCABA90}"/>
                </a:ext>
              </a:extLst>
            </p:cNvPr>
            <p:cNvSpPr/>
            <p:nvPr/>
          </p:nvSpPr>
          <p:spPr>
            <a:xfrm>
              <a:off x="2497727" y="231100"/>
              <a:ext cx="801503" cy="40075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endParaRPr lang="en-GB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CA92A106-7F1B-831F-CD22-3F0AA5666D3E}"/>
                </a:ext>
              </a:extLst>
            </p:cNvPr>
            <p:cNvSpPr txBox="1"/>
            <p:nvPr/>
          </p:nvSpPr>
          <p:spPr>
            <a:xfrm>
              <a:off x="2509465" y="242838"/>
              <a:ext cx="778027" cy="3772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48" tIns="6348" rIns="6348" bIns="6348" numCol="1" spcCol="1270" anchor="ctr" anchorCtr="0">
              <a:noAutofit/>
            </a:bodyPr>
            <a:lstStyle/>
            <a:p>
              <a:pPr algn="ctr" defTabSz="444367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>
                  <a:solidFill>
                    <a:prstClr val="white"/>
                  </a:solidFill>
                  <a:latin typeface="Calibri" panose="020F0502020204030204"/>
                </a:rPr>
                <a:t>Power Density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807AAB-B003-4AC4-1419-A10FEEE8DAF4}"/>
              </a:ext>
            </a:extLst>
          </p:cNvPr>
          <p:cNvSpPr txBox="1"/>
          <p:nvPr/>
        </p:nvSpPr>
        <p:spPr>
          <a:xfrm>
            <a:off x="766802" y="353727"/>
            <a:ext cx="101840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599">
                <a:solidFill>
                  <a:srgbClr val="1C307E"/>
                </a:solidFill>
                <a:latin typeface="Calibri Light" panose="020F0302020204030204"/>
                <a:ea typeface="+mn-ea"/>
                <a:cs typeface="+mn-cs"/>
              </a:rPr>
              <a:t>Outputs: Evaluation and Guidance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4FDD0-7934-A2E2-09F1-0AA20A9F8C1B}"/>
              </a:ext>
            </a:extLst>
          </p:cNvPr>
          <p:cNvSpPr txBox="1"/>
          <p:nvPr/>
        </p:nvSpPr>
        <p:spPr>
          <a:xfrm>
            <a:off x="5251867" y="1648238"/>
            <a:ext cx="4900806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Combining metrics may result in good balancing across different aspects of design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E168AF-D9BF-6B9F-5AE3-8D470A256BD4}"/>
              </a:ext>
            </a:extLst>
          </p:cNvPr>
          <p:cNvCxnSpPr>
            <a:cxnSpLocks/>
          </p:cNvCxnSpPr>
          <p:nvPr/>
        </p:nvCxnSpPr>
        <p:spPr>
          <a:xfrm>
            <a:off x="911144" y="999890"/>
            <a:ext cx="10039742" cy="0"/>
          </a:xfrm>
          <a:prstGeom prst="line">
            <a:avLst/>
          </a:prstGeom>
          <a:ln w="28575">
            <a:solidFill>
              <a:srgbClr val="1C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0AF3E6B-9D32-9D07-9DD9-59577DA2DA3E}"/>
              </a:ext>
            </a:extLst>
          </p:cNvPr>
          <p:cNvGraphicFramePr/>
          <p:nvPr/>
        </p:nvGraphicFramePr>
        <p:xfrm>
          <a:off x="911143" y="1072974"/>
          <a:ext cx="5438712" cy="5470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275C9B09-277B-CB92-26E0-D12DF5E5E6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418567" y="3635555"/>
            <a:ext cx="4031935" cy="2357275"/>
          </a:xfrm>
          <a:prstGeom prst="rect">
            <a:avLst/>
          </a:prstGeom>
        </p:spPr>
      </p:pic>
      <p:sp>
        <p:nvSpPr>
          <p:cNvPr id="22" name="Right Brace 21">
            <a:extLst>
              <a:ext uri="{FF2B5EF4-FFF2-40B4-BE49-F238E27FC236}">
                <a16:creationId xmlns:a16="http://schemas.microsoft.com/office/drawing/2014/main" id="{65C86EE3-217E-FDEE-A9C9-22E78542F55D}"/>
              </a:ext>
            </a:extLst>
          </p:cNvPr>
          <p:cNvSpPr/>
          <p:nvPr/>
        </p:nvSpPr>
        <p:spPr>
          <a:xfrm>
            <a:off x="4200089" y="1496411"/>
            <a:ext cx="1137437" cy="2139143"/>
          </a:xfrm>
          <a:prstGeom prst="rightBrace">
            <a:avLst>
              <a:gd name="adj1" fmla="val 8333"/>
              <a:gd name="adj2" fmla="val 649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en-GB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AA633B-0913-5DFA-0882-EF5ADE3D1889}"/>
              </a:ext>
            </a:extLst>
          </p:cNvPr>
          <p:cNvSpPr/>
          <p:nvPr/>
        </p:nvSpPr>
        <p:spPr>
          <a:xfrm>
            <a:off x="5371226" y="2589836"/>
            <a:ext cx="5404930" cy="549541"/>
          </a:xfrm>
          <a:prstGeom prst="roundRect">
            <a:avLst>
              <a:gd name="adj" fmla="val 1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 panose="020F0502020204030204"/>
              </a:rPr>
              <a:t>Through-life energy density: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D66FE0-ACFF-9E65-D5F2-A89CE6A2D593}"/>
                  </a:ext>
                </a:extLst>
              </p:cNvPr>
              <p:cNvSpPr txBox="1"/>
              <p:nvPr/>
            </p:nvSpPr>
            <p:spPr>
              <a:xfrm>
                <a:off x="7395786" y="2640373"/>
                <a:ext cx="3740753" cy="4484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126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Power</m:t>
                          </m:r>
                          <m:r>
                            <a:rPr lang="en-GB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Generated</m:t>
                          </m:r>
                          <m:r>
                            <a:rPr lang="en-GB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during</m:t>
                          </m:r>
                          <m:r>
                            <a:rPr lang="en-GB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lifetime</m:t>
                          </m:r>
                          <m:r>
                            <a:rPr lang="en-GB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en-GB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MJ</m:t>
                          </m:r>
                          <m:r>
                            <a:rPr lang="en-GB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Mass</m:t>
                          </m:r>
                          <m:r>
                            <a:rPr lang="en-GB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en-GB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kg</m:t>
                          </m:r>
                          <m:r>
                            <a:rPr lang="en-GB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14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D66FE0-ACFF-9E65-D5F2-A89CE6A2D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786" y="2640373"/>
                <a:ext cx="3740753" cy="448467"/>
              </a:xfrm>
              <a:prstGeom prst="rect">
                <a:avLst/>
              </a:prstGeom>
              <a:blipFill>
                <a:blip r:embed="rId11"/>
                <a:stretch>
                  <a:fillRect t="-270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4FB6E102-B2CE-6AFC-64CF-D6B4DE4F5F39}"/>
              </a:ext>
            </a:extLst>
          </p:cNvPr>
          <p:cNvSpPr txBox="1"/>
          <p:nvPr/>
        </p:nvSpPr>
        <p:spPr>
          <a:xfrm>
            <a:off x="6094412" y="6100823"/>
            <a:ext cx="4900806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Finds a good compromise between power capture and operational life</a:t>
            </a:r>
          </a:p>
        </p:txBody>
      </p:sp>
    </p:spTree>
    <p:extLst>
      <p:ext uri="{BB962C8B-B14F-4D97-AF65-F5344CB8AC3E}">
        <p14:creationId xmlns:p14="http://schemas.microsoft.com/office/powerpoint/2010/main" val="97091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4" grpId="0" animBg="1"/>
      <p:bldP spid="26" grpId="0"/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4A7A75-31FF-393A-4B4E-B6103EFD8526}"/>
              </a:ext>
            </a:extLst>
          </p:cNvPr>
          <p:cNvSpPr txBox="1"/>
          <p:nvPr/>
        </p:nvSpPr>
        <p:spPr>
          <a:xfrm>
            <a:off x="1039635" y="3081679"/>
            <a:ext cx="8845861" cy="101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5998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Thanks for listening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A5F1CF-36DF-F055-6DD7-7E5E829B5E34}"/>
              </a:ext>
            </a:extLst>
          </p:cNvPr>
          <p:cNvCxnSpPr/>
          <p:nvPr/>
        </p:nvCxnSpPr>
        <p:spPr>
          <a:xfrm>
            <a:off x="1133740" y="4172459"/>
            <a:ext cx="342362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841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D281E2-0AF5-4818-8A5F-FC5C01CB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6719"/>
            <a:ext cx="12188824" cy="764562"/>
          </a:xfrm>
        </p:spPr>
        <p:txBody>
          <a:bodyPr/>
          <a:lstStyle/>
          <a:p>
            <a:pPr algn="ctr"/>
            <a:r>
              <a:rPr lang="en-US"/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24130938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880C-1FBC-3092-C605-40BF2EA4C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 Up &amp; What’s Next for InDEEP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CE221-E53F-1253-CCFA-3D1100AD51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211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721E3-7788-E331-46C5-A9A02EF7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Competitor Support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8C495-CD4C-2D28-11E8-B8E71FC034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491" y="1239517"/>
            <a:ext cx="6344484" cy="4316502"/>
          </a:xfrm>
        </p:spPr>
        <p:txBody>
          <a:bodyPr/>
          <a:lstStyle/>
          <a:p>
            <a:r>
              <a:rPr lang="en-US" dirty="0"/>
              <a:t>Provide us feedback in the webinar</a:t>
            </a:r>
          </a:p>
          <a:p>
            <a:r>
              <a:rPr lang="en-US"/>
              <a:t>Submission </a:t>
            </a:r>
            <a:r>
              <a:rPr lang="en-US" dirty="0"/>
              <a:t>Feedback</a:t>
            </a:r>
          </a:p>
          <a:p>
            <a:r>
              <a:rPr lang="en-US" dirty="0"/>
              <a:t>Mentorship in Innovation Methods and TPL Assessment</a:t>
            </a:r>
          </a:p>
          <a:p>
            <a:r>
              <a:rPr lang="en-US" b="1" i="1" dirty="0"/>
              <a:t>Resources linked in Appendix C of the Rules Document 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FCFA58D-FAFB-BEEB-81D4-8B01ECA1D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761" y="3300833"/>
            <a:ext cx="1601284" cy="177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93853D0-33DF-31DA-5DAA-3D4C83322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901" y="1241707"/>
            <a:ext cx="2199005" cy="118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96A3AA9-27DD-B18E-C3DE-88F5F1047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170" y="2476654"/>
            <a:ext cx="2742940" cy="90657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3443C08-F772-ABFC-9593-481D59C33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170" y="5112911"/>
            <a:ext cx="2742940" cy="57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27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56C1652-FDDB-DE59-3AF9-189717DD1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" y="894"/>
            <a:ext cx="12189405" cy="68557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7BDE1C-6B11-58F6-5924-9294FB40BC76}"/>
              </a:ext>
            </a:extLst>
          </p:cNvPr>
          <p:cNvSpPr txBox="1"/>
          <p:nvPr/>
        </p:nvSpPr>
        <p:spPr>
          <a:xfrm>
            <a:off x="6900689" y="6315424"/>
            <a:ext cx="49298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rgbClr val="000000"/>
                </a:solidFill>
                <a:effectLst/>
                <a:latin typeface="Franklin Gothic Book"/>
                <a:hlinkClick r:id="rId4"/>
              </a:rPr>
              <a:t>https://www.herox.com/indeep</a:t>
            </a:r>
            <a:endParaRPr lang="en-US" sz="2400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315EBE-6EB8-06CD-5F06-D65747451330}"/>
              </a:ext>
            </a:extLst>
          </p:cNvPr>
          <p:cNvSpPr/>
          <p:nvPr/>
        </p:nvSpPr>
        <p:spPr>
          <a:xfrm>
            <a:off x="7740073" y="877455"/>
            <a:ext cx="4165600" cy="456276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817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 rot="2539051">
            <a:off x="2888261" y="2574429"/>
            <a:ext cx="2340733" cy="399450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>
                <a:solidFill>
                  <a:schemeClr val="bg1"/>
                </a:solidFill>
                <a:latin typeface="Source Sans Pro"/>
                <a:cs typeface="Source Sans Pro"/>
              </a:rPr>
              <a:t>SOLVER COMMUNITY</a:t>
            </a:r>
          </a:p>
        </p:txBody>
      </p:sp>
      <p:sp>
        <p:nvSpPr>
          <p:cNvPr id="69" name="Freeform 29"/>
          <p:cNvSpPr>
            <a:spLocks/>
          </p:cNvSpPr>
          <p:nvPr/>
        </p:nvSpPr>
        <p:spPr bwMode="auto">
          <a:xfrm>
            <a:off x="5472222" y="4479706"/>
            <a:ext cx="265249" cy="204760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AE46A6-97E0-47A6-9499-235BC9360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the Rules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D0F9271-8BE0-829B-BC9E-57A40166F5EE}"/>
              </a:ext>
            </a:extLst>
          </p:cNvPr>
          <p:cNvSpPr txBox="1">
            <a:spLocks/>
          </p:cNvSpPr>
          <p:nvPr/>
        </p:nvSpPr>
        <p:spPr>
          <a:xfrm>
            <a:off x="872636" y="1772945"/>
            <a:ext cx="5519518" cy="331211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Font typeface="Arial" charset="0"/>
              <a:buNone/>
            </a:pPr>
            <a:r>
              <a:rPr lang="en-US" sz="2399">
                <a:ea typeface="Libre Franklin" pitchFamily="2" charset="0"/>
                <a:cs typeface="Libre Franklin" pitchFamily="2" charset="0"/>
              </a:rPr>
              <a:t>For a more in-depth look at the prize overall where these topics will be applied, please read the rules document, available here: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charset="0"/>
              <a:buNone/>
            </a:pPr>
            <a:r>
              <a:rPr lang="en-US" sz="2399">
                <a:ea typeface="Libre Franklin" pitchFamily="2" charset="0"/>
                <a:cs typeface="Libre Franklin" pitchFamily="2" charset="0"/>
              </a:rPr>
              <a:t> </a:t>
            </a:r>
            <a:r>
              <a:rPr lang="en-US" sz="2399">
                <a:solidFill>
                  <a:srgbClr val="FF0000"/>
                </a:solidFill>
                <a:ea typeface="Libre Franklin" pitchFamily="2" charset="0"/>
                <a:cs typeface="Libre Franklin" pitchFamily="2" charset="0"/>
                <a:hlinkClick r:id="rId3"/>
              </a:rPr>
              <a:t>https://americanmadechallenges.org/challenges/indeep/docs/InDEEP-Prize-Rules.pdf</a:t>
            </a:r>
            <a:endParaRPr lang="en-US" sz="2399">
              <a:solidFill>
                <a:srgbClr val="FF0000"/>
              </a:solidFill>
              <a:ea typeface="Libre Franklin" pitchFamily="2" charset="0"/>
              <a:cs typeface="Libre Franklin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charset="0"/>
              <a:buNone/>
            </a:pPr>
            <a:endParaRPr lang="en-US" sz="2399">
              <a:solidFill>
                <a:srgbClr val="FF0000"/>
              </a:solidFill>
              <a:ea typeface="Libre Franklin" pitchFamily="2" charset="0"/>
              <a:cs typeface="Libre Franklin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charset="0"/>
              <a:buNone/>
            </a:pPr>
            <a:endParaRPr lang="en-US" sz="2399">
              <a:solidFill>
                <a:srgbClr val="FF0000"/>
              </a:solidFill>
              <a:ea typeface="Libre Franklin" pitchFamily="2" charset="0"/>
              <a:cs typeface="Libre Franklin" pitchFamily="2" charset="0"/>
            </a:endParaRPr>
          </a:p>
        </p:txBody>
      </p:sp>
      <p:pic>
        <p:nvPicPr>
          <p:cNvPr id="7" name="Picture 6" descr="A picture containing text, water, shore&#10;&#10;Description automatically generated">
            <a:extLst>
              <a:ext uri="{FF2B5EF4-FFF2-40B4-BE49-F238E27FC236}">
                <a16:creationId xmlns:a16="http://schemas.microsoft.com/office/drawing/2014/main" id="{EDA6A345-2FD6-73DF-E7ED-8FC631B8B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966" y="1077955"/>
            <a:ext cx="4051223" cy="52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6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53620-CDFA-4E8C-A2A3-29AF7C93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Personnel</a:t>
            </a:r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7FE25-0F4C-49AF-BF9A-856A640CDCCC}"/>
              </a:ext>
            </a:extLst>
          </p:cNvPr>
          <p:cNvSpPr txBox="1"/>
          <p:nvPr/>
        </p:nvSpPr>
        <p:spPr>
          <a:xfrm>
            <a:off x="951345" y="1345794"/>
            <a:ext cx="11397673" cy="44627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solidFill>
                  <a:srgbClr val="000000"/>
                </a:solidFill>
                <a:latin typeface="Franklin Gothic Book"/>
              </a:rPr>
              <a:t>DEEC-Tec; National Renewable Energy Laboratory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Franklin Gothic Book"/>
              </a:rPr>
              <a:t>Blake Boren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0">
                <a:solidFill>
                  <a:srgbClr val="000000"/>
                </a:solidFill>
                <a:effectLst/>
                <a:latin typeface="Franklin Gothic Book"/>
              </a:rPr>
              <a:t>Jochem Weber</a:t>
            </a: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endParaRPr lang="en-US" sz="3200" i="0">
              <a:solidFill>
                <a:srgbClr val="000000"/>
              </a:solidFill>
              <a:effectLst/>
              <a:latin typeface="Franklin Gothic Book"/>
            </a:endParaRP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solidFill>
                  <a:srgbClr val="000000"/>
                </a:solidFill>
                <a:latin typeface="Franklin Gothic Book"/>
              </a:rPr>
              <a:t>Direct Generation; Wave Energy Scotland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0">
                <a:solidFill>
                  <a:srgbClr val="000000"/>
                </a:solidFill>
                <a:effectLst/>
                <a:latin typeface="Franklin Gothic Book"/>
              </a:rPr>
              <a:t>Ieuan Collins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0">
                <a:solidFill>
                  <a:srgbClr val="000000"/>
                </a:solidFill>
                <a:effectLst/>
                <a:latin typeface="Franklin Gothic Book"/>
              </a:rPr>
              <a:t>Jonathan Hodges</a:t>
            </a:r>
          </a:p>
        </p:txBody>
      </p:sp>
    </p:spTree>
    <p:extLst>
      <p:ext uri="{BB962C8B-B14F-4D97-AF65-F5344CB8AC3E}">
        <p14:creationId xmlns:p14="http://schemas.microsoft.com/office/powerpoint/2010/main" val="311318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D281E2-0AF5-4818-8A5F-FC5C01CB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6719"/>
            <a:ext cx="12188824" cy="1127248"/>
          </a:xfrm>
        </p:spPr>
        <p:txBody>
          <a:bodyPr anchor="t"/>
          <a:lstStyle/>
          <a:p>
            <a:pPr algn="ctr"/>
            <a:r>
              <a:rPr lang="en-US" b="0"/>
              <a:t>Section 2) Present </a:t>
            </a:r>
            <a:r>
              <a:rPr lang="en-US" b="0" u="sng"/>
              <a:t>D</a:t>
            </a:r>
            <a:r>
              <a:rPr lang="en-US" b="0"/>
              <a:t>istributed </a:t>
            </a:r>
            <a:r>
              <a:rPr lang="en-US" b="0" u="sng"/>
              <a:t>E</a:t>
            </a:r>
            <a:r>
              <a:rPr lang="en-US" b="0"/>
              <a:t>mbedded </a:t>
            </a:r>
            <a:r>
              <a:rPr lang="en-US" b="0" u="sng"/>
              <a:t>E</a:t>
            </a:r>
            <a:r>
              <a:rPr lang="en-US" b="0"/>
              <a:t>nergy </a:t>
            </a:r>
            <a:r>
              <a:rPr lang="en-US" b="0" u="sng"/>
              <a:t>C</a:t>
            </a:r>
            <a:r>
              <a:rPr lang="en-US" b="0"/>
              <a:t>onversion </a:t>
            </a:r>
            <a:r>
              <a:rPr lang="en-US" b="0" u="sng"/>
              <a:t>Tec</a:t>
            </a:r>
            <a:r>
              <a:rPr lang="en-US" b="0"/>
              <a:t>hnologies (DEEC-Tec)</a:t>
            </a:r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1455947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0DFF-8ABD-44E0-A851-49CDB64A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the Stage: Example of Design Paradigm Shift </a:t>
            </a:r>
          </a:p>
        </p:txBody>
      </p:sp>
      <p:sp>
        <p:nvSpPr>
          <p:cNvPr id="5" name="Google Shape;227;p6">
            <a:extLst>
              <a:ext uri="{FF2B5EF4-FFF2-40B4-BE49-F238E27FC236}">
                <a16:creationId xmlns:a16="http://schemas.microsoft.com/office/drawing/2014/main" id="{7F622EEA-FF8B-4444-A681-120E570AA5AF}"/>
              </a:ext>
            </a:extLst>
          </p:cNvPr>
          <p:cNvSpPr txBox="1"/>
          <p:nvPr/>
        </p:nvSpPr>
        <p:spPr>
          <a:xfrm>
            <a:off x="6650562" y="1310134"/>
            <a:ext cx="5078376" cy="4022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88" rIns="0" bIns="45688" anchor="t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Distributed Energy Conversion</a:t>
            </a:r>
            <a:endParaRPr sz="220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Example: Photovoltaic solar power</a:t>
            </a: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Energy field interception with local conversion to high aggregation of electricity</a:t>
            </a:r>
            <a:endParaRPr lang="en-US" sz="220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endParaRPr sz="2200">
              <a:latin typeface="+mn-lt"/>
            </a:endParaRPr>
          </a:p>
        </p:txBody>
      </p:sp>
      <p:pic>
        <p:nvPicPr>
          <p:cNvPr id="6" name="Google Shape;228;p6">
            <a:extLst>
              <a:ext uri="{FF2B5EF4-FFF2-40B4-BE49-F238E27FC236}">
                <a16:creationId xmlns:a16="http://schemas.microsoft.com/office/drawing/2014/main" id="{C4914C91-4ED2-40BA-8FF5-27CCCD51EF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734" y="3393793"/>
            <a:ext cx="4875530" cy="29234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27;p6">
            <a:extLst>
              <a:ext uri="{FF2B5EF4-FFF2-40B4-BE49-F238E27FC236}">
                <a16:creationId xmlns:a16="http://schemas.microsoft.com/office/drawing/2014/main" id="{7C70CD9E-9862-4D08-B8AE-968CEC8F99DE}"/>
              </a:ext>
            </a:extLst>
          </p:cNvPr>
          <p:cNvSpPr txBox="1"/>
          <p:nvPr/>
        </p:nvSpPr>
        <p:spPr>
          <a:xfrm>
            <a:off x="662292" y="1310134"/>
            <a:ext cx="4875530" cy="4022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88" rIns="0" bIns="45688" anchor="t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Concentrated Energy Conversion</a:t>
            </a:r>
            <a:endParaRPr sz="220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Example: Thermal solar power</a:t>
            </a: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Energy field interception with direction to focus point for multi-stage &amp; high load power conversion to electricity    </a:t>
            </a:r>
            <a:endParaRPr sz="2200">
              <a:latin typeface="+mn-lt"/>
            </a:endParaRPr>
          </a:p>
          <a:p>
            <a:pPr marL="383933" lvl="1" indent="-68558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</a:pPr>
            <a:endParaRPr sz="2399">
              <a:solidFill>
                <a:srgbClr val="3F3F3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05D43D-53C5-4F39-9D61-02E2321A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20" y="3393793"/>
            <a:ext cx="4358191" cy="255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229;p6">
            <a:extLst>
              <a:ext uri="{FF2B5EF4-FFF2-40B4-BE49-F238E27FC236}">
                <a16:creationId xmlns:a16="http://schemas.microsoft.com/office/drawing/2014/main" id="{E2307014-F0E0-4E6A-A6DB-D542A263013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1214" y="4740676"/>
            <a:ext cx="4576870" cy="1609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314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0DFF-8ABD-44E0-A851-49CDB64A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4503"/>
            <a:ext cx="12188824" cy="1107052"/>
          </a:xfrm>
        </p:spPr>
        <p:txBody>
          <a:bodyPr/>
          <a:lstStyle/>
          <a:p>
            <a:r>
              <a:rPr lang="en-US"/>
              <a:t>Marine Energy – Concentrated to Distributed</a:t>
            </a:r>
            <a:br>
              <a:rPr lang="en-US"/>
            </a:br>
            <a:r>
              <a:rPr lang="en-US"/>
              <a:t>Paradigm Shift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C62BF-1E78-F18D-3616-0DD0E1C34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67"/>
          <a:stretch/>
        </p:blipFill>
        <p:spPr bwMode="auto">
          <a:xfrm>
            <a:off x="670580" y="2831280"/>
            <a:ext cx="4874262" cy="348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27;p6">
            <a:extLst>
              <a:ext uri="{FF2B5EF4-FFF2-40B4-BE49-F238E27FC236}">
                <a16:creationId xmlns:a16="http://schemas.microsoft.com/office/drawing/2014/main" id="{B0F54265-5444-B019-E85C-8631D4FC7AB0}"/>
              </a:ext>
            </a:extLst>
          </p:cNvPr>
          <p:cNvSpPr txBox="1"/>
          <p:nvPr/>
        </p:nvSpPr>
        <p:spPr>
          <a:xfrm>
            <a:off x="663707" y="1310687"/>
            <a:ext cx="4874261" cy="17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76" rIns="0" bIns="45676" anchor="t" anchorCtr="0">
            <a:normAutofit/>
          </a:bodyPr>
          <a:lstStyle/>
          <a:p>
            <a:pPr marL="342814" indent="-342814">
              <a:lnSpc>
                <a:spcPct val="90000"/>
              </a:lnSpc>
              <a:buSzPts val="2400"/>
              <a:buFont typeface="Arial" panose="020B0604020202020204" pitchFamily="34" charset="0"/>
              <a:buChar char="•"/>
            </a:pPr>
            <a:r>
              <a:rPr lang="en-US" sz="2199">
                <a:solidFill>
                  <a:srgbClr val="3F3F3F"/>
                </a:solidFill>
                <a:ea typeface="Libre Franklin"/>
                <a:cs typeface="Libre Franklin"/>
                <a:sym typeface="Libre Franklin"/>
              </a:rPr>
              <a:t>Concentrated Energy Conversion</a:t>
            </a:r>
            <a:endParaRPr sz="2199"/>
          </a:p>
          <a:p>
            <a:pPr marL="342814" indent="-342814">
              <a:lnSpc>
                <a:spcPct val="90000"/>
              </a:lnSpc>
              <a:spcBef>
                <a:spcPts val="140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199">
                <a:solidFill>
                  <a:srgbClr val="3F3F3F"/>
                </a:solidFill>
                <a:ea typeface="Libre Franklin"/>
                <a:cs typeface="Libre Franklin"/>
                <a:sym typeface="Libre Franklin"/>
              </a:rPr>
              <a:t>Conventional Technology Approach</a:t>
            </a:r>
          </a:p>
          <a:p>
            <a:pPr marL="342814" indent="-342814">
              <a:lnSpc>
                <a:spcPct val="90000"/>
              </a:lnSpc>
              <a:spcBef>
                <a:spcPts val="140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199">
                <a:solidFill>
                  <a:srgbClr val="3F3F3F"/>
                </a:solidFill>
                <a:sym typeface="Libre Franklin"/>
              </a:rPr>
              <a:t>Extensively explored Solution Space</a:t>
            </a:r>
            <a:endParaRPr sz="2199"/>
          </a:p>
          <a:p>
            <a:pPr marL="383837" lvl="1" indent="-6854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ts val="1800"/>
            </a:pPr>
            <a:endParaRPr sz="2398">
              <a:solidFill>
                <a:srgbClr val="3F3F3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Google Shape;227;p6">
            <a:extLst>
              <a:ext uri="{FF2B5EF4-FFF2-40B4-BE49-F238E27FC236}">
                <a16:creationId xmlns:a16="http://schemas.microsoft.com/office/drawing/2014/main" id="{01254786-268F-301B-18B8-EAA3798C08E8}"/>
              </a:ext>
            </a:extLst>
          </p:cNvPr>
          <p:cNvSpPr txBox="1"/>
          <p:nvPr/>
        </p:nvSpPr>
        <p:spPr>
          <a:xfrm>
            <a:off x="6648425" y="1310937"/>
            <a:ext cx="4874261" cy="17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76" rIns="0" bIns="45676" anchor="t" anchorCtr="0">
            <a:normAutofit/>
          </a:bodyPr>
          <a:lstStyle/>
          <a:p>
            <a:pPr marL="342814" indent="-342814">
              <a:lnSpc>
                <a:spcPct val="90000"/>
              </a:lnSpc>
              <a:buSzPts val="2400"/>
              <a:buFont typeface="Arial" panose="020B0604020202020204" pitchFamily="34" charset="0"/>
              <a:buChar char="•"/>
            </a:pPr>
            <a:r>
              <a:rPr lang="en-US" sz="2199">
                <a:solidFill>
                  <a:srgbClr val="3F3F3F"/>
                </a:solidFill>
                <a:ea typeface="Libre Franklin"/>
                <a:cs typeface="Libre Franklin"/>
                <a:sym typeface="Libre Franklin"/>
              </a:rPr>
              <a:t>Distributed Energy Conversion</a:t>
            </a:r>
            <a:endParaRPr sz="2199"/>
          </a:p>
          <a:p>
            <a:pPr marL="342814" indent="-342814">
              <a:lnSpc>
                <a:spcPct val="90000"/>
              </a:lnSpc>
              <a:spcBef>
                <a:spcPts val="140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199">
                <a:solidFill>
                  <a:srgbClr val="3F3F3F"/>
                </a:solidFill>
                <a:ea typeface="Libre Franklin"/>
                <a:cs typeface="Libre Franklin"/>
                <a:sym typeface="Libre Franklin"/>
              </a:rPr>
              <a:t>Innovative Technology Approach</a:t>
            </a:r>
          </a:p>
          <a:p>
            <a:pPr marL="342814" indent="-342814">
              <a:lnSpc>
                <a:spcPct val="90000"/>
              </a:lnSpc>
              <a:spcBef>
                <a:spcPts val="140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199">
                <a:solidFill>
                  <a:srgbClr val="3F3F3F"/>
                </a:solidFill>
                <a:sym typeface="Libre Franklin"/>
              </a:rPr>
              <a:t>Underexplored Solution Space</a:t>
            </a:r>
            <a:endParaRPr sz="2199"/>
          </a:p>
          <a:p>
            <a:pPr marL="383837" lvl="1" indent="-6854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ts val="1800"/>
            </a:pPr>
            <a:endParaRPr sz="2398">
              <a:solidFill>
                <a:srgbClr val="3F3F3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B4B67-BF61-6557-4F2E-0227B3DCD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3"/>
          <a:stretch/>
        </p:blipFill>
        <p:spPr bwMode="auto">
          <a:xfrm>
            <a:off x="6265659" y="2831280"/>
            <a:ext cx="5190472" cy="348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7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1-07-20T00:00:00.0000000Z"/>
  <p:tag name="OTLENDDATE" val="2022-07-20T23:59:00.0000000Z"/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0-01-27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20-06-01T23:59:00.0000000"/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0-06-01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20-07-27T23:59:00.0000000"/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0-07-27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21-03-31T23:59:00.0000000"/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3-19T00:00:00.0000000Z"/>
  <p:tag name="OTLENDDATE" val="2021-07-20T23:59:00.0000000Z"/>
  <p:tag name="OTLDURATIONFORMAT" val="day"/>
  <p:tag name="OTLSPACING" val="3"/>
  <p:tag name="OTLSHAPETHICKNESSTYPE" val="Thin"/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1-07-20T00:00:00.0000000Z"/>
  <p:tag name="OTLENDDATE" val="2022-07-20T23:59:00.0000000Z"/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Call"/>
  <p:tag name="OTLDATE" val="2019-07-14T23:59:00.0000000Z"/>
  <p:tag name="OTLPOSITIONONTASK" val="None"/>
  <p:tag name="OTLRELATEDTASKID" val="00000000-0000-0000-0000-000000000000"/>
  <p:tag name="OTLWEEKNUMBERINGFORMAT" val="WNFormat1"/>
  <p:tag name="OTLWEEKNUMBERINGISVISIBLE" val="False"/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9-08-23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21-10-14T23:59:00.0000000"/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7-10-02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17-11-20T23:59:00.0000000"/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7-11-20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18-04-30T23:59:00.0000000"/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8-04-30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19-02-14T23:59:00.0000000"/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9-02-14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19-08-23T23:59:00.0000000"/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9-08-23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21-10-14T23:59:00.0000000"/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Call"/>
  <p:tag name="OTLDATE" val="2017-04-05T23:59:00.0000000Z"/>
  <p:tag name="OTLPOSITIONONTASK" val="None"/>
  <p:tag name="OTLRELATEDTASKID" val="00000000-0000-0000-0000-000000000000"/>
  <p:tag name="OTLWEEKNUMBERINGFORMAT" val="WNFormat1"/>
  <p:tag name="OTLWEEKNUMBERINGISVISIBLE" val="False"/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0-01-27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20-06-01T23:59:00.0000000"/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0-06-01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20-07-27T23:59:00.0000000"/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0-07-27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21-03-31T23:59:00.0000000"/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3-19T00:00:00.0000000Z"/>
  <p:tag name="OTLENDDATE" val="2021-07-20T23:59:00.0000000Z"/>
  <p:tag name="OTLDURATIONFORMAT" val="day"/>
  <p:tag name="OTLSPACING" val="3"/>
  <p:tag name="OTLSHAPETHICKNESSTYPE" val="Thin"/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Call"/>
  <p:tag name="OTLDATE" val="2019-07-14T23:59:00.0000000Z"/>
  <p:tag name="OTLPOSITIONONTASK" val="None"/>
  <p:tag name="OTLRELATEDTASKID" val="00000000-0000-0000-0000-000000000000"/>
  <p:tag name="OTLWEEKNUMBERINGFORMAT" val="WNFormat1"/>
  <p:tag name="OTLWEEKNUMBERINGISVISIBLE" val="False"/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5-12-16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17-01-24T23:59:00.0000000"/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7-01-24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17-05-15T23:59:00.0000000"/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7-05-15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18-09-14T23:59:00.0000000"/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8-09-14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19-01-03T23:59:00.0000000"/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9-01-03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21-08-08T23:59:00.0000000"/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Call"/>
  <p:tag name="OTLDATE" val="2015-06-10T23:59:00.0000000Z"/>
  <p:tag name="OTLPOSITIONONTASK" val="None"/>
  <p:tag name="OTLRELATEDTASKID" val="00000000-0000-0000-0000-000000000000"/>
  <p:tag name="OTLWEEKNUMBERINGFORMAT" val="WNFormat1"/>
  <p:tag name="OTLWEEKNUMBERINGISVISIBLE" val="False"/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9-01-03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21-08-08T23:59:00.0000000"/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TIMEBANDCULTUREINFO" val="en-US"/>
  <p:tag name="OTLTIMEBANDSCALEFORMAT" val="MMM"/>
  <p:tag name="OTLTIMEBANDSCALETYPE" val="Years"/>
  <p:tag name="OTLTIMEBANDQUICKPOSITION" val="Custom"/>
  <p:tag name="OTLTIMEBANDSHAPETYPE" val="RoundedCornerRectangleTimeband"/>
  <p:tag name="OTLTIMEBANDTHREEDEFFECTS" val="Gel"/>
  <p:tag name="OTLTIMEBANDAUTODATERANGE" val="True"/>
  <p:tag name="OTLTIMEBANDSTARTDATE" val="0001-01-01T00:00:00.0000000"/>
  <p:tag name="OTLTIMEBANDWORKINGDAYS" val="Standard"/>
  <p:tag name="OTLTIMEBANDELAPSEDTIMEEXTENSION" val="False"/>
  <p:tag name="OTLTIMEBANDUSETIME" val="False"/>
  <p:tag name="OTLTIMEBANDTIMECONFIGWORKDAYSTART" val="00:00:00"/>
  <p:tag name="OTLTIMEBANDTIMECONFIGWORKDAYEND" val="23:59:00"/>
  <p:tag name="OTLTIMEBANDAPPENDYEARONYEARCHANGE" val="False"/>
  <p:tag name="OTLTIMEBANDSCALEMARKING" val="Years"/>
  <p:tag name="OTLRIGHTENDCAPSMARGINRIGHT" val="20"/>
  <p:tag name="OTLLEFTENDCAPSMARGINLEFT" val="20"/>
  <p:tag name="OTLTIMEBANDSHAPEPADDINGTOP" val="3"/>
  <p:tag name="OTLTIMEBANDFYSTARTMONTH" val="January"/>
  <p:tag name="OTLTIMEBANDSHOWFYLABEL" val="True"/>
  <p:tag name="OTLTIMEBANDUSESTARTINGOFTHEYEARFORFYNUMBERING" val="True"/>
  <p:tag name="OTLTIMEBANDENDDATE" val="2022-07-20T23:59:00.0000000"/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ELAPSEDSTYLE" val="Thin"/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TODAYPOSITION" val="Auto"/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7-01-13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18-02-13T23:59:00.0000000"/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8-02-13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18-09-03T23:59:00.0000000"/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8-09-03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19-09-30T23:59:00.0000000"/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9-09-30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20-01-20T23:59:00.0000000"/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0-01-20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21-10-20T23:59:00.0000000"/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Call"/>
  <p:tag name="OTLDATE" val="2016-07-18T23:59:00.0000000Z"/>
  <p:tag name="OTLPOSITIONONTASK" val="None"/>
  <p:tag name="OTLRELATEDTASKID" val="00000000-0000-0000-0000-000000000000"/>
  <p:tag name="OTLWEEKNUMBERINGFORMAT" val="WNFormat1"/>
  <p:tag name="OTLWEEKNUMBERINGISVISIBLE" val="False"/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5-10-15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16-05-09T23:59:00.0000000"/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6-05-09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16-10-03T23:59:00.0000000"/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6-10-03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17-10-17T23:59:00.0000000"/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7-10-17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18-03-05T23:59:00.0000000"/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18-03-05T00:00:00.0000000Z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20-02-17T23:59:00.0000000"/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Call"/>
  <p:tag name="OTLDATE" val="2015-03-19T23:59:00.0000000Z"/>
  <p:tag name="OTLPOSITIONONTASK" val="None"/>
  <p:tag name="OTLRELATEDTASKID" val="00000000-0000-0000-0000-000000000000"/>
  <p:tag name="OTLWEEKNUMBERINGFORMAT" val="WNFormat1"/>
  <p:tag name="OTLWEEKNUMBERINGISVISIBLE" val="False"/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PTO-PPT-template-v4" id="{67D103F8-0153-4146-B470-0BB973848199}" vid="{D092F0E4-FEF7-4CDB-BD34-CE22302A50D3}"/>
    </a:ext>
  </a:extLst>
</a:theme>
</file>

<file path=ppt/theme/theme10.xml><?xml version="1.0" encoding="utf-8"?>
<a:theme xmlns:a="http://schemas.openxmlformats.org/drawingml/2006/main" name="2_WPTO overview">
  <a:themeElements>
    <a:clrScheme name="Custom 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00B050"/>
      </a:accent4>
      <a:accent5>
        <a:srgbClr val="92D050"/>
      </a:accent5>
      <a:accent6>
        <a:srgbClr val="00B050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BA44203A-A0E4-4097-A984-A8DD92A2D564}"/>
    </a:ext>
  </a:extLst>
</a:theme>
</file>

<file path=ppt/theme/theme11.xml><?xml version="1.0" encoding="utf-8"?>
<a:theme xmlns:a="http://schemas.openxmlformats.org/drawingml/2006/main" name="Office Theme">
  <a:themeElements>
    <a:clrScheme name="WE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C307E"/>
      </a:accent1>
      <a:accent2>
        <a:srgbClr val="71B82D"/>
      </a:accent2>
      <a:accent3>
        <a:srgbClr val="969696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S PPT template" id="{70C9FE6C-B061-514C-9968-B34E8AD468A0}" vid="{5855F678-B047-134F-A457-B8E68A4C64B5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PTO overview">
  <a:themeElements>
    <a:clrScheme name="Custom 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00B050"/>
      </a:accent4>
      <a:accent5>
        <a:srgbClr val="92D050"/>
      </a:accent5>
      <a:accent6>
        <a:srgbClr val="00B050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BA44203A-A0E4-4097-A984-A8DD92A2D564}"/>
    </a:ext>
  </a:extLst>
</a:theme>
</file>

<file path=ppt/theme/theme3.xml><?xml version="1.0" encoding="utf-8"?>
<a:theme xmlns:a="http://schemas.openxmlformats.org/drawingml/2006/main" name="marine energy overview">
  <a:themeElements>
    <a:clrScheme name="Marine">
      <a:dk1>
        <a:srgbClr val="000000"/>
      </a:dk1>
      <a:lt1>
        <a:srgbClr val="FFFFFF"/>
      </a:lt1>
      <a:dk2>
        <a:srgbClr val="04A2CE"/>
      </a:dk2>
      <a:lt2>
        <a:srgbClr val="EEECE1"/>
      </a:lt2>
      <a:accent1>
        <a:srgbClr val="0AA5DF"/>
      </a:accent1>
      <a:accent2>
        <a:srgbClr val="02668C"/>
      </a:accent2>
      <a:accent3>
        <a:srgbClr val="022644"/>
      </a:accent3>
      <a:accent4>
        <a:srgbClr val="9A9D9D"/>
      </a:accent4>
      <a:accent5>
        <a:srgbClr val="4E4F4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3B0677CD-E294-46BF-BEE0-A7658D48E243}"/>
    </a:ext>
  </a:extLst>
</a:theme>
</file>

<file path=ppt/theme/theme4.xml><?xml version="1.0" encoding="utf-8"?>
<a:theme xmlns:a="http://schemas.openxmlformats.org/drawingml/2006/main" name="hydropower overview">
  <a:themeElements>
    <a:clrScheme name="Marine">
      <a:dk1>
        <a:srgbClr val="000000"/>
      </a:dk1>
      <a:lt1>
        <a:srgbClr val="FFFFFF"/>
      </a:lt1>
      <a:dk2>
        <a:srgbClr val="04A2CE"/>
      </a:dk2>
      <a:lt2>
        <a:srgbClr val="EEECE1"/>
      </a:lt2>
      <a:accent1>
        <a:srgbClr val="0AA5DF"/>
      </a:accent1>
      <a:accent2>
        <a:srgbClr val="02668C"/>
      </a:accent2>
      <a:accent3>
        <a:srgbClr val="022644"/>
      </a:accent3>
      <a:accent4>
        <a:srgbClr val="9A9D9D"/>
      </a:accent4>
      <a:accent5>
        <a:srgbClr val="4E4F4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9569F9B3-9598-4DF1-9568-4D3F6BCB211E}"/>
    </a:ext>
  </a:extLst>
</a:theme>
</file>

<file path=ppt/theme/theme5.xml><?xml version="1.0" encoding="utf-8"?>
<a:theme xmlns:a="http://schemas.openxmlformats.org/drawingml/2006/main" name="EERE PPT_widescreen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CEA30977-59F0-42D7-B9B8-2756A8289A4C}"/>
    </a:ext>
  </a:extLst>
</a:theme>
</file>

<file path=ppt/theme/theme6.xml><?xml version="1.0" encoding="utf-8"?>
<a:theme xmlns:a="http://schemas.openxmlformats.org/drawingml/2006/main" name="5_EERE 2017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1A42DC-0DE2-464A-8F13-7E32176C5979}" vid="{A85D0C8E-2C75-7345-966F-E7AD22F54D85}"/>
    </a:ext>
  </a:extLst>
</a:theme>
</file>

<file path=ppt/theme/theme7.xml><?xml version="1.0" encoding="utf-8"?>
<a:theme xmlns:a="http://schemas.openxmlformats.org/drawingml/2006/main" name="EERE 2017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1A42DC-0DE2-464A-8F13-7E32176C5979}" vid="{A85D0C8E-2C75-7345-966F-E7AD22F54D85}"/>
    </a:ext>
  </a:extLst>
</a:theme>
</file>

<file path=ppt/theme/theme8.xml><?xml version="1.0" encoding="utf-8"?>
<a:theme xmlns:a="http://schemas.openxmlformats.org/drawingml/2006/main" name="1_EERE 2017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WPTO overview">
  <a:themeElements>
    <a:clrScheme name="Marine">
      <a:dk1>
        <a:srgbClr val="000000"/>
      </a:dk1>
      <a:lt1>
        <a:srgbClr val="FFFFFF"/>
      </a:lt1>
      <a:dk2>
        <a:srgbClr val="04A2CE"/>
      </a:dk2>
      <a:lt2>
        <a:srgbClr val="EEECE1"/>
      </a:lt2>
      <a:accent1>
        <a:srgbClr val="0AA5DF"/>
      </a:accent1>
      <a:accent2>
        <a:srgbClr val="02668C"/>
      </a:accent2>
      <a:accent3>
        <a:srgbClr val="022644"/>
      </a:accent3>
      <a:accent4>
        <a:srgbClr val="9A9D9D"/>
      </a:accent4>
      <a:accent5>
        <a:srgbClr val="4E4F4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BA44203A-A0E4-4097-A984-A8DD92A2D56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bc84d3-a77a-4ae4-8ed5-21b238562b07" xsi:nil="true"/>
    <lcf76f155ced4ddcb4097134ff3c332f xmlns="d551996f-fc85-4e5e-b3b7-3517f6f216c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A72E9F0484BF47A1A1E0A92CA306D3" ma:contentTypeVersion="17" ma:contentTypeDescription="Create a new document." ma:contentTypeScope="" ma:versionID="5215a2248df3f516aca86ea649dac025">
  <xsd:schema xmlns:xsd="http://www.w3.org/2001/XMLSchema" xmlns:xs="http://www.w3.org/2001/XMLSchema" xmlns:p="http://schemas.microsoft.com/office/2006/metadata/properties" xmlns:ns2="d551996f-fc85-4e5e-b3b7-3517f6f216c5" xmlns:ns3="61bc84d3-a77a-4ae4-8ed5-21b238562b07" targetNamespace="http://schemas.microsoft.com/office/2006/metadata/properties" ma:root="true" ma:fieldsID="36de7ac705b8432a2da20befa2a56df0" ns2:_="" ns3:_="">
    <xsd:import namespace="d551996f-fc85-4e5e-b3b7-3517f6f216c5"/>
    <xsd:import namespace="61bc84d3-a77a-4ae4-8ed5-21b238562b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1996f-fc85-4e5e-b3b7-3517f6f216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834da80-57da-4863-8816-2e6886d1e8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bc84d3-a77a-4ae4-8ed5-21b238562b0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12dfbc8-2ff9-41d9-b73a-440d30cc8c18}" ma:internalName="TaxCatchAll" ma:showField="CatchAllData" ma:web="61bc84d3-a77a-4ae4-8ed5-21b238562b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F1F962-8C06-4490-8422-62C2080766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B1DB6C-CA0C-4621-84E1-C3324880F210}">
  <ds:schemaRefs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d551996f-fc85-4e5e-b3b7-3517f6f216c5"/>
    <ds:schemaRef ds:uri="http://purl.org/dc/dcmitype/"/>
    <ds:schemaRef ds:uri="http://schemas.microsoft.com/office/2006/documentManagement/types"/>
    <ds:schemaRef ds:uri="61bc84d3-a77a-4ae4-8ed5-21b238562b07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9F5EDCC-7CAF-4C24-8581-FBA090486B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51996f-fc85-4e5e-b3b7-3517f6f216c5"/>
    <ds:schemaRef ds:uri="61bc84d3-a77a-4ae4-8ed5-21b238562b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WPTO-PPTX-template</Template>
  <TotalTime>9</TotalTime>
  <Words>2694</Words>
  <Application>Microsoft Macintosh PowerPoint</Application>
  <PresentationFormat>Custom</PresentationFormat>
  <Paragraphs>544</Paragraphs>
  <Slides>50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50</vt:i4>
      </vt:variant>
    </vt:vector>
  </HeadingPairs>
  <TitlesOfParts>
    <vt:vector size="77" baseType="lpstr">
      <vt:lpstr>ＭＳ Ｐゴシック</vt:lpstr>
      <vt:lpstr>Arial</vt:lpstr>
      <vt:lpstr>Calibri</vt:lpstr>
      <vt:lpstr>Calibri Light</vt:lpstr>
      <vt:lpstr>Cambria Math</vt:lpstr>
      <vt:lpstr>Courier New</vt:lpstr>
      <vt:lpstr>Franklin Gothic</vt:lpstr>
      <vt:lpstr>Franklin Gothic Book</vt:lpstr>
      <vt:lpstr>Franklin Gothic Medium</vt:lpstr>
      <vt:lpstr>Google Sans</vt:lpstr>
      <vt:lpstr>Helvetica Neue</vt:lpstr>
      <vt:lpstr>Libre Franklin</vt:lpstr>
      <vt:lpstr>Libre Franklin Medium</vt:lpstr>
      <vt:lpstr>Noto Sans Symbols</vt:lpstr>
      <vt:lpstr>Source Sans Pro</vt:lpstr>
      <vt:lpstr>Wingdings</vt:lpstr>
      <vt:lpstr>Custom Design</vt:lpstr>
      <vt:lpstr>WPTO overview</vt:lpstr>
      <vt:lpstr>marine energy overview</vt:lpstr>
      <vt:lpstr>hydropower overview</vt:lpstr>
      <vt:lpstr>EERE PPT_widescreen</vt:lpstr>
      <vt:lpstr>5_EERE 2017</vt:lpstr>
      <vt:lpstr>EERE 2017</vt:lpstr>
      <vt:lpstr>1_EERE 2017</vt:lpstr>
      <vt:lpstr>1_WPTO overview</vt:lpstr>
      <vt:lpstr>2_WPTO overview</vt:lpstr>
      <vt:lpstr>Office Theme</vt:lpstr>
      <vt:lpstr>PowerPoint Presentation</vt:lpstr>
      <vt:lpstr>PowerPoint Presentation</vt:lpstr>
      <vt:lpstr>Agenda — Sections of the Webinar</vt:lpstr>
      <vt:lpstr>Section 1) Introductions — Prize and People</vt:lpstr>
      <vt:lpstr>PowerPoint Presentation</vt:lpstr>
      <vt:lpstr>Personnel</vt:lpstr>
      <vt:lpstr>Section 2) Present Distributed Embedded Energy Conversion Technologies (DEEC-Tec)</vt:lpstr>
      <vt:lpstr>Setting the Stage: Example of Design Paradigm Shift </vt:lpstr>
      <vt:lpstr>Marine Energy – Concentrated to Distributed Paradigm Shift</vt:lpstr>
      <vt:lpstr>Historic Project Background: WaveSAPRC to DEEC-Tec</vt:lpstr>
      <vt:lpstr>Describing DEEC-Tec — Levels of Hierarchy</vt:lpstr>
      <vt:lpstr>Describing DEEC-Tec — Levels of Hierarchy</vt:lpstr>
      <vt:lpstr>Section 2a) Describing DEEC-Tec — Levels of Hierarchy</vt:lpstr>
      <vt:lpstr>Describing DEEC-Tec — Levels of Hierarchy</vt:lpstr>
      <vt:lpstr>Describing DEEC-Tec — Levels of Hierarchy</vt:lpstr>
      <vt:lpstr>Describing DEEC-Tec — Levels of Hierarchy</vt:lpstr>
      <vt:lpstr>Describing DEEC-Tec — Levels of Hierarchy</vt:lpstr>
      <vt:lpstr>Describing DEEC-Tec — Levels of Hierarchy</vt:lpstr>
      <vt:lpstr>Describing DEEC-Tec — Levels of Hierarchy</vt:lpstr>
      <vt:lpstr>Describing DEEC-Tec — Levels of Hierarchy</vt:lpstr>
      <vt:lpstr>Describing DEEC-Tec — Levels of Hierarchy</vt:lpstr>
      <vt:lpstr>Describing DEEC-Tec — Levels of Hierarchy</vt:lpstr>
      <vt:lpstr>The DEEC - Tec Domain is Vast!</vt:lpstr>
      <vt:lpstr>DEEC-Tec: To Summarize</vt:lpstr>
      <vt:lpstr>DEEC-Tec: High-level Motivation</vt:lpstr>
      <vt:lpstr>DEEC-Tec: High-level View of Applications</vt:lpstr>
      <vt:lpstr>Possible Metrics for Success</vt:lpstr>
      <vt:lpstr>Marine Energy – Concentrated to Distributed Creating a Paradigm Shift in Innovation</vt:lpstr>
      <vt:lpstr>Wave Energy Scotland—Direct Generation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and Answers</vt:lpstr>
      <vt:lpstr>Wrap Up &amp; What’s Next for InDEEP</vt:lpstr>
      <vt:lpstr>Competitor Support Mechanisms</vt:lpstr>
      <vt:lpstr>Read the Rules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Garson, Jennifer</dc:creator>
  <cp:lastModifiedBy>Frumkin, Amber</cp:lastModifiedBy>
  <cp:revision>3</cp:revision>
  <cp:lastPrinted>2023-05-03T14:14:02Z</cp:lastPrinted>
  <dcterms:created xsi:type="dcterms:W3CDTF">2021-02-21T01:02:41Z</dcterms:created>
  <dcterms:modified xsi:type="dcterms:W3CDTF">2024-09-20T13:51:59Z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0x01010032A72E9F0484BF47A1A1E0A92CA306D3</vt:lpwstr>
  </property>
  <property fmtid="{D5CDD505-2E9C-101B-9397-08002B2CF9AE}" pid="3" name="Field">
    <vt:lpwstr/>
  </property>
  <property fmtid="{D5CDD505-2E9C-101B-9397-08002B2CF9AE}" pid="4" name="Region">
    <vt:lpwstr/>
  </property>
  <property fmtid="{D5CDD505-2E9C-101B-9397-08002B2CF9AE}" pid="5" name="Tech Area">
    <vt:lpwstr/>
  </property>
  <property fmtid="{D5CDD505-2E9C-101B-9397-08002B2CF9AE}" pid="6" name="State">
    <vt:lpwstr/>
  </property>
  <property fmtid="{D5CDD505-2E9C-101B-9397-08002B2CF9AE}" pid="7" name="Task">
    <vt:lpwstr/>
  </property>
  <property fmtid="{D5CDD505-2E9C-101B-9397-08002B2CF9AE}" pid="8" name="_dlc_DocIdItemGuid">
    <vt:lpwstr>a14f3921-e88c-49b1-8505-1f47e88408d1</vt:lpwstr>
  </property>
  <property fmtid="{D5CDD505-2E9C-101B-9397-08002B2CF9AE}" pid="9" name="MediaServiceImageTags">
    <vt:lpwstr/>
  </property>
  <property fmtid="{D5CDD505-2E9C-101B-9397-08002B2CF9AE}" pid="10" name="MSIP_Label_95965d95-ecc0-4720-b759-1f33c42ed7da_Enabled">
    <vt:lpwstr>true</vt:lpwstr>
  </property>
  <property fmtid="{D5CDD505-2E9C-101B-9397-08002B2CF9AE}" pid="11" name="MSIP_Label_95965d95-ecc0-4720-b759-1f33c42ed7da_SetDate">
    <vt:lpwstr>2024-08-22T14:47:21Z</vt:lpwstr>
  </property>
  <property fmtid="{D5CDD505-2E9C-101B-9397-08002B2CF9AE}" pid="12" name="MSIP_Label_95965d95-ecc0-4720-b759-1f33c42ed7da_Method">
    <vt:lpwstr>Standard</vt:lpwstr>
  </property>
  <property fmtid="{D5CDD505-2E9C-101B-9397-08002B2CF9AE}" pid="13" name="MSIP_Label_95965d95-ecc0-4720-b759-1f33c42ed7da_Name">
    <vt:lpwstr>General</vt:lpwstr>
  </property>
  <property fmtid="{D5CDD505-2E9C-101B-9397-08002B2CF9AE}" pid="14" name="MSIP_Label_95965d95-ecc0-4720-b759-1f33c42ed7da_SiteId">
    <vt:lpwstr>a0f29d7e-28cd-4f54-8442-7885aee7c080</vt:lpwstr>
  </property>
  <property fmtid="{D5CDD505-2E9C-101B-9397-08002B2CF9AE}" pid="15" name="MSIP_Label_95965d95-ecc0-4720-b759-1f33c42ed7da_ActionId">
    <vt:lpwstr>388f5ded-af9a-4bc9-80c5-4fdd4888f9f5</vt:lpwstr>
  </property>
  <property fmtid="{D5CDD505-2E9C-101B-9397-08002B2CF9AE}" pid="16" name="MSIP_Label_95965d95-ecc0-4720-b759-1f33c42ed7da_ContentBits">
    <vt:lpwstr>0</vt:lpwstr>
  </property>
</Properties>
</file>