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5" r:id="rId4"/>
    <p:sldMasterId id="2147483728" r:id="rId5"/>
    <p:sldMasterId id="2147483864" r:id="rId6"/>
    <p:sldMasterId id="2147483868" r:id="rId7"/>
  </p:sldMasterIdLst>
  <p:notesMasterIdLst>
    <p:notesMasterId r:id="rId125"/>
  </p:notesMasterIdLst>
  <p:sldIdLst>
    <p:sldId id="1360" r:id="rId8"/>
    <p:sldId id="258" r:id="rId9"/>
    <p:sldId id="2147472208" r:id="rId10"/>
    <p:sldId id="2147472178" r:id="rId11"/>
    <p:sldId id="1370" r:id="rId12"/>
    <p:sldId id="2147472312" r:id="rId13"/>
    <p:sldId id="2147472215" r:id="rId14"/>
    <p:sldId id="2147472307" r:id="rId15"/>
    <p:sldId id="2147472222" r:id="rId16"/>
    <p:sldId id="315" r:id="rId17"/>
    <p:sldId id="2147472224" r:id="rId18"/>
    <p:sldId id="2147472219" r:id="rId19"/>
    <p:sldId id="2147472213" r:id="rId20"/>
    <p:sldId id="2147472220" r:id="rId21"/>
    <p:sldId id="311" r:id="rId22"/>
    <p:sldId id="2147472257" r:id="rId23"/>
    <p:sldId id="2147472227" r:id="rId24"/>
    <p:sldId id="2147472229" r:id="rId25"/>
    <p:sldId id="317" r:id="rId26"/>
    <p:sldId id="2147472232" r:id="rId27"/>
    <p:sldId id="2147472231" r:id="rId28"/>
    <p:sldId id="2147472238" r:id="rId29"/>
    <p:sldId id="2147472230" r:id="rId30"/>
    <p:sldId id="2147472236" r:id="rId31"/>
    <p:sldId id="2147472269" r:id="rId32"/>
    <p:sldId id="2147472226" r:id="rId33"/>
    <p:sldId id="2147472256" r:id="rId34"/>
    <p:sldId id="2147472289" r:id="rId35"/>
    <p:sldId id="2147472263" r:id="rId36"/>
    <p:sldId id="2147472266" r:id="rId37"/>
    <p:sldId id="2147472265" r:id="rId38"/>
    <p:sldId id="2147472305" r:id="rId39"/>
    <p:sldId id="2147472306" r:id="rId40"/>
    <p:sldId id="2147472258" r:id="rId41"/>
    <p:sldId id="2147472255" r:id="rId42"/>
    <p:sldId id="2147472280" r:id="rId43"/>
    <p:sldId id="2147472247" r:id="rId44"/>
    <p:sldId id="2147472268" r:id="rId45"/>
    <p:sldId id="2147472237" r:id="rId46"/>
    <p:sldId id="2147472235" r:id="rId47"/>
    <p:sldId id="2147472239" r:id="rId48"/>
    <p:sldId id="2147472240" r:id="rId49"/>
    <p:sldId id="2147472241" r:id="rId50"/>
    <p:sldId id="2147472246" r:id="rId51"/>
    <p:sldId id="2147472242" r:id="rId52"/>
    <p:sldId id="2147472245" r:id="rId53"/>
    <p:sldId id="2147472243" r:id="rId54"/>
    <p:sldId id="2147472249" r:id="rId55"/>
    <p:sldId id="2147472346" r:id="rId56"/>
    <p:sldId id="2147472301" r:id="rId57"/>
    <p:sldId id="2147472300" r:id="rId58"/>
    <p:sldId id="2147472302" r:id="rId59"/>
    <p:sldId id="2147472303" r:id="rId60"/>
    <p:sldId id="2147472259" r:id="rId61"/>
    <p:sldId id="2147472272" r:id="rId62"/>
    <p:sldId id="2147472278" r:id="rId63"/>
    <p:sldId id="2147472279" r:id="rId64"/>
    <p:sldId id="2147472277" r:id="rId65"/>
    <p:sldId id="2147472275" r:id="rId66"/>
    <p:sldId id="2147472290" r:id="rId67"/>
    <p:sldId id="2147472291" r:id="rId68"/>
    <p:sldId id="2147472284" r:id="rId69"/>
    <p:sldId id="2147472292" r:id="rId70"/>
    <p:sldId id="2147472294" r:id="rId71"/>
    <p:sldId id="2147472293" r:id="rId72"/>
    <p:sldId id="2147472295" r:id="rId73"/>
    <p:sldId id="2147472282" r:id="rId74"/>
    <p:sldId id="2147472299" r:id="rId75"/>
    <p:sldId id="2147472283" r:id="rId76"/>
    <p:sldId id="2147472296" r:id="rId77"/>
    <p:sldId id="2147472285" r:id="rId78"/>
    <p:sldId id="2147472298" r:id="rId79"/>
    <p:sldId id="2147472297" r:id="rId80"/>
    <p:sldId id="2147472261" r:id="rId81"/>
    <p:sldId id="2147472248" r:id="rId82"/>
    <p:sldId id="2147472250" r:id="rId83"/>
    <p:sldId id="2147472251" r:id="rId84"/>
    <p:sldId id="2147472252" r:id="rId85"/>
    <p:sldId id="2147472262" r:id="rId86"/>
    <p:sldId id="2147472276" r:id="rId87"/>
    <p:sldId id="2147472273" r:id="rId88"/>
    <p:sldId id="2147472253" r:id="rId89"/>
    <p:sldId id="2147472311" r:id="rId90"/>
    <p:sldId id="2147472308" r:id="rId91"/>
    <p:sldId id="2147472319" r:id="rId92"/>
    <p:sldId id="2147472318" r:id="rId93"/>
    <p:sldId id="2147472317" r:id="rId94"/>
    <p:sldId id="2147472313" r:id="rId95"/>
    <p:sldId id="2147472314" r:id="rId96"/>
    <p:sldId id="2147472336" r:id="rId97"/>
    <p:sldId id="2147472337" r:id="rId98"/>
    <p:sldId id="2147472316" r:id="rId99"/>
    <p:sldId id="2147472329" r:id="rId100"/>
    <p:sldId id="2147472315" r:id="rId101"/>
    <p:sldId id="2147472327" r:id="rId102"/>
    <p:sldId id="2147472328" r:id="rId103"/>
    <p:sldId id="2147472324" r:id="rId104"/>
    <p:sldId id="2147472330" r:id="rId105"/>
    <p:sldId id="2147472331" r:id="rId106"/>
    <p:sldId id="2147472332" r:id="rId107"/>
    <p:sldId id="2147472325" r:id="rId108"/>
    <p:sldId id="2147472333" r:id="rId109"/>
    <p:sldId id="2147472326" r:id="rId110"/>
    <p:sldId id="2147472320" r:id="rId111"/>
    <p:sldId id="2147472334" r:id="rId112"/>
    <p:sldId id="2147472321" r:id="rId113"/>
    <p:sldId id="2147472322" r:id="rId114"/>
    <p:sldId id="2147472309" r:id="rId115"/>
    <p:sldId id="2147472335" r:id="rId116"/>
    <p:sldId id="2147472338" r:id="rId117"/>
    <p:sldId id="2147472340" r:id="rId118"/>
    <p:sldId id="2147472345" r:id="rId119"/>
    <p:sldId id="2147472339" r:id="rId120"/>
    <p:sldId id="2147472344" r:id="rId121"/>
    <p:sldId id="2147472342" r:id="rId122"/>
    <p:sldId id="2147472343" r:id="rId123"/>
    <p:sldId id="1487" r:id="rId1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D984293-4108-0068-17DA-8B441A9A7367}" name="Wiegele, Jennifer" initials="WJ" userId="S::jwiegele@nrel.gov::e81e5088-4209-4973-bdcc-aa8b1ac87676" providerId="AD"/>
  <p188:author id="{62ADBDA6-8B48-6800-CAC4-666627350112}" name="Herb, Jake (FELLOW)" initials="HJ(" userId="S::jake.herb@ee.doe.gov::56dfb348-68ae-4b11-8f75-0568a70a9d7f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3BDB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265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144" y="1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028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9.xml"/><Relationship Id="rId117" Type="http://schemas.openxmlformats.org/officeDocument/2006/relationships/slide" Target="slides/slide110.xml"/><Relationship Id="rId21" Type="http://schemas.openxmlformats.org/officeDocument/2006/relationships/slide" Target="slides/slide14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63" Type="http://schemas.openxmlformats.org/officeDocument/2006/relationships/slide" Target="slides/slide56.xml"/><Relationship Id="rId68" Type="http://schemas.openxmlformats.org/officeDocument/2006/relationships/slide" Target="slides/slide61.xml"/><Relationship Id="rId84" Type="http://schemas.openxmlformats.org/officeDocument/2006/relationships/slide" Target="slides/slide77.xml"/><Relationship Id="rId89" Type="http://schemas.openxmlformats.org/officeDocument/2006/relationships/slide" Target="slides/slide82.xml"/><Relationship Id="rId112" Type="http://schemas.openxmlformats.org/officeDocument/2006/relationships/slide" Target="slides/slide105.xml"/><Relationship Id="rId16" Type="http://schemas.openxmlformats.org/officeDocument/2006/relationships/slide" Target="slides/slide9.xml"/><Relationship Id="rId107" Type="http://schemas.openxmlformats.org/officeDocument/2006/relationships/slide" Target="slides/slide100.xml"/><Relationship Id="rId11" Type="http://schemas.openxmlformats.org/officeDocument/2006/relationships/slide" Target="slides/slide4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53" Type="http://schemas.openxmlformats.org/officeDocument/2006/relationships/slide" Target="slides/slide46.xml"/><Relationship Id="rId58" Type="http://schemas.openxmlformats.org/officeDocument/2006/relationships/slide" Target="slides/slide51.xml"/><Relationship Id="rId74" Type="http://schemas.openxmlformats.org/officeDocument/2006/relationships/slide" Target="slides/slide67.xml"/><Relationship Id="rId79" Type="http://schemas.openxmlformats.org/officeDocument/2006/relationships/slide" Target="slides/slide72.xml"/><Relationship Id="rId102" Type="http://schemas.openxmlformats.org/officeDocument/2006/relationships/slide" Target="slides/slide95.xml"/><Relationship Id="rId123" Type="http://schemas.openxmlformats.org/officeDocument/2006/relationships/slide" Target="slides/slide116.xml"/><Relationship Id="rId128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90" Type="http://schemas.openxmlformats.org/officeDocument/2006/relationships/slide" Target="slides/slide83.xml"/><Relationship Id="rId95" Type="http://schemas.openxmlformats.org/officeDocument/2006/relationships/slide" Target="slides/slide88.xml"/><Relationship Id="rId19" Type="http://schemas.openxmlformats.org/officeDocument/2006/relationships/slide" Target="slides/slide1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slide" Target="slides/slide49.xml"/><Relationship Id="rId64" Type="http://schemas.openxmlformats.org/officeDocument/2006/relationships/slide" Target="slides/slide57.xml"/><Relationship Id="rId69" Type="http://schemas.openxmlformats.org/officeDocument/2006/relationships/slide" Target="slides/slide62.xml"/><Relationship Id="rId77" Type="http://schemas.openxmlformats.org/officeDocument/2006/relationships/slide" Target="slides/slide70.xml"/><Relationship Id="rId100" Type="http://schemas.openxmlformats.org/officeDocument/2006/relationships/slide" Target="slides/slide93.xml"/><Relationship Id="rId105" Type="http://schemas.openxmlformats.org/officeDocument/2006/relationships/slide" Target="slides/slide98.xml"/><Relationship Id="rId113" Type="http://schemas.openxmlformats.org/officeDocument/2006/relationships/slide" Target="slides/slide106.xml"/><Relationship Id="rId118" Type="http://schemas.openxmlformats.org/officeDocument/2006/relationships/slide" Target="slides/slide111.xml"/><Relationship Id="rId126" Type="http://schemas.openxmlformats.org/officeDocument/2006/relationships/presProps" Target="presProps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72" Type="http://schemas.openxmlformats.org/officeDocument/2006/relationships/slide" Target="slides/slide65.xml"/><Relationship Id="rId80" Type="http://schemas.openxmlformats.org/officeDocument/2006/relationships/slide" Target="slides/slide73.xml"/><Relationship Id="rId85" Type="http://schemas.openxmlformats.org/officeDocument/2006/relationships/slide" Target="slides/slide78.xml"/><Relationship Id="rId93" Type="http://schemas.openxmlformats.org/officeDocument/2006/relationships/slide" Target="slides/slide86.xml"/><Relationship Id="rId98" Type="http://schemas.openxmlformats.org/officeDocument/2006/relationships/slide" Target="slides/slide91.xml"/><Relationship Id="rId121" Type="http://schemas.openxmlformats.org/officeDocument/2006/relationships/slide" Target="slides/slide114.xml"/><Relationship Id="rId3" Type="http://schemas.openxmlformats.org/officeDocument/2006/relationships/customXml" Target="../customXml/item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slide" Target="slides/slide52.xml"/><Relationship Id="rId67" Type="http://schemas.openxmlformats.org/officeDocument/2006/relationships/slide" Target="slides/slide60.xml"/><Relationship Id="rId103" Type="http://schemas.openxmlformats.org/officeDocument/2006/relationships/slide" Target="slides/slide96.xml"/><Relationship Id="rId108" Type="http://schemas.openxmlformats.org/officeDocument/2006/relationships/slide" Target="slides/slide101.xml"/><Relationship Id="rId116" Type="http://schemas.openxmlformats.org/officeDocument/2006/relationships/slide" Target="slides/slide109.xml"/><Relationship Id="rId124" Type="http://schemas.openxmlformats.org/officeDocument/2006/relationships/slide" Target="slides/slide117.xml"/><Relationship Id="rId129" Type="http://schemas.openxmlformats.org/officeDocument/2006/relationships/tableStyles" Target="tableStyles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openxmlformats.org/officeDocument/2006/relationships/slide" Target="slides/slide55.xml"/><Relationship Id="rId70" Type="http://schemas.openxmlformats.org/officeDocument/2006/relationships/slide" Target="slides/slide63.xml"/><Relationship Id="rId75" Type="http://schemas.openxmlformats.org/officeDocument/2006/relationships/slide" Target="slides/slide68.xml"/><Relationship Id="rId83" Type="http://schemas.openxmlformats.org/officeDocument/2006/relationships/slide" Target="slides/slide76.xml"/><Relationship Id="rId88" Type="http://schemas.openxmlformats.org/officeDocument/2006/relationships/slide" Target="slides/slide81.xml"/><Relationship Id="rId91" Type="http://schemas.openxmlformats.org/officeDocument/2006/relationships/slide" Target="slides/slide84.xml"/><Relationship Id="rId96" Type="http://schemas.openxmlformats.org/officeDocument/2006/relationships/slide" Target="slides/slide89.xml"/><Relationship Id="rId111" Type="http://schemas.openxmlformats.org/officeDocument/2006/relationships/slide" Target="slides/slide104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slide" Target="slides/slide50.xml"/><Relationship Id="rId106" Type="http://schemas.openxmlformats.org/officeDocument/2006/relationships/slide" Target="slides/slide99.xml"/><Relationship Id="rId114" Type="http://schemas.openxmlformats.org/officeDocument/2006/relationships/slide" Target="slides/slide107.xml"/><Relationship Id="rId119" Type="http://schemas.openxmlformats.org/officeDocument/2006/relationships/slide" Target="slides/slide112.xml"/><Relationship Id="rId127" Type="http://schemas.openxmlformats.org/officeDocument/2006/relationships/viewProps" Target="viewProps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slide" Target="slides/slide53.xml"/><Relationship Id="rId65" Type="http://schemas.openxmlformats.org/officeDocument/2006/relationships/slide" Target="slides/slide58.xml"/><Relationship Id="rId73" Type="http://schemas.openxmlformats.org/officeDocument/2006/relationships/slide" Target="slides/slide66.xml"/><Relationship Id="rId78" Type="http://schemas.openxmlformats.org/officeDocument/2006/relationships/slide" Target="slides/slide71.xml"/><Relationship Id="rId81" Type="http://schemas.openxmlformats.org/officeDocument/2006/relationships/slide" Target="slides/slide74.xml"/><Relationship Id="rId86" Type="http://schemas.openxmlformats.org/officeDocument/2006/relationships/slide" Target="slides/slide79.xml"/><Relationship Id="rId94" Type="http://schemas.openxmlformats.org/officeDocument/2006/relationships/slide" Target="slides/slide87.xml"/><Relationship Id="rId99" Type="http://schemas.openxmlformats.org/officeDocument/2006/relationships/slide" Target="slides/slide92.xml"/><Relationship Id="rId101" Type="http://schemas.openxmlformats.org/officeDocument/2006/relationships/slide" Target="slides/slide94.xml"/><Relationship Id="rId122" Type="http://schemas.openxmlformats.org/officeDocument/2006/relationships/slide" Target="slides/slide115.xml"/><Relationship Id="rId130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9" Type="http://schemas.openxmlformats.org/officeDocument/2006/relationships/slide" Target="slides/slide32.xml"/><Relationship Id="rId109" Type="http://schemas.openxmlformats.org/officeDocument/2006/relationships/slide" Target="slides/slide102.xml"/><Relationship Id="rId34" Type="http://schemas.openxmlformats.org/officeDocument/2006/relationships/slide" Target="slides/slide27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76" Type="http://schemas.openxmlformats.org/officeDocument/2006/relationships/slide" Target="slides/slide69.xml"/><Relationship Id="rId97" Type="http://schemas.openxmlformats.org/officeDocument/2006/relationships/slide" Target="slides/slide90.xml"/><Relationship Id="rId104" Type="http://schemas.openxmlformats.org/officeDocument/2006/relationships/slide" Target="slides/slide97.xml"/><Relationship Id="rId120" Type="http://schemas.openxmlformats.org/officeDocument/2006/relationships/slide" Target="slides/slide113.xml"/><Relationship Id="rId125" Type="http://schemas.openxmlformats.org/officeDocument/2006/relationships/notesMaster" Target="notesMasters/notesMaster1.xml"/><Relationship Id="rId7" Type="http://schemas.openxmlformats.org/officeDocument/2006/relationships/slideMaster" Target="slideMasters/slideMaster4.xml"/><Relationship Id="rId71" Type="http://schemas.openxmlformats.org/officeDocument/2006/relationships/slide" Target="slides/slide64.xml"/><Relationship Id="rId92" Type="http://schemas.openxmlformats.org/officeDocument/2006/relationships/slide" Target="slides/slide85.xml"/><Relationship Id="rId2" Type="http://schemas.openxmlformats.org/officeDocument/2006/relationships/customXml" Target="../customXml/item2.xml"/><Relationship Id="rId29" Type="http://schemas.openxmlformats.org/officeDocument/2006/relationships/slide" Target="slides/slide22.xml"/><Relationship Id="rId24" Type="http://schemas.openxmlformats.org/officeDocument/2006/relationships/slide" Target="slides/slide17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66" Type="http://schemas.openxmlformats.org/officeDocument/2006/relationships/slide" Target="slides/slide59.xml"/><Relationship Id="rId87" Type="http://schemas.openxmlformats.org/officeDocument/2006/relationships/slide" Target="slides/slide80.xml"/><Relationship Id="rId110" Type="http://schemas.openxmlformats.org/officeDocument/2006/relationships/slide" Target="slides/slide103.xml"/><Relationship Id="rId115" Type="http://schemas.openxmlformats.org/officeDocument/2006/relationships/slide" Target="slides/slide108.xml"/><Relationship Id="rId61" Type="http://schemas.openxmlformats.org/officeDocument/2006/relationships/slide" Target="slides/slide54.xml"/><Relationship Id="rId82" Type="http://schemas.openxmlformats.org/officeDocument/2006/relationships/slide" Target="slides/slide7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7AD8B7F-AA7D-4436-B52A-F3B56A5BEFBC}" type="doc">
      <dgm:prSet loTypeId="urn:microsoft.com/office/officeart/2005/8/layout/venn1" loCatId="relationship" qsTypeId="urn:microsoft.com/office/officeart/2005/8/quickstyle/3d1" qsCatId="3D" csTypeId="urn:microsoft.com/office/officeart/2005/8/colors/accent2_2" csCatId="accent2" phldr="1"/>
      <dgm:spPr/>
    </dgm:pt>
    <dgm:pt modelId="{499134C1-26A3-4735-B0F9-6CB35EB2F172}">
      <dgm:prSet phldrT="[Text]"/>
      <dgm:spPr/>
      <dgm:t>
        <a:bodyPr/>
        <a:lstStyle/>
        <a:p>
          <a:r>
            <a:rPr lang="en-GB" dirty="0"/>
            <a:t>Tuning</a:t>
          </a:r>
        </a:p>
      </dgm:t>
    </dgm:pt>
    <dgm:pt modelId="{CB67C5DD-290C-476D-BFB0-19C81A6E2DD3}" type="parTrans" cxnId="{012A74A4-B72D-4D7E-A9EE-3DD2E1999F5D}">
      <dgm:prSet/>
      <dgm:spPr/>
      <dgm:t>
        <a:bodyPr/>
        <a:lstStyle/>
        <a:p>
          <a:endParaRPr lang="en-GB"/>
        </a:p>
      </dgm:t>
    </dgm:pt>
    <dgm:pt modelId="{3FFA39E2-6B04-40DA-9523-FD42A34E7996}" type="sibTrans" cxnId="{012A74A4-B72D-4D7E-A9EE-3DD2E1999F5D}">
      <dgm:prSet/>
      <dgm:spPr/>
      <dgm:t>
        <a:bodyPr/>
        <a:lstStyle/>
        <a:p>
          <a:endParaRPr lang="en-GB"/>
        </a:p>
      </dgm:t>
    </dgm:pt>
    <dgm:pt modelId="{7EC62365-EDCF-4B57-8A91-1FBFE52D8042}">
      <dgm:prSet phldrT="[Text]"/>
      <dgm:spPr/>
      <dgm:t>
        <a:bodyPr/>
        <a:lstStyle/>
        <a:p>
          <a:r>
            <a:rPr lang="en-GB" dirty="0"/>
            <a:t>Motion</a:t>
          </a:r>
        </a:p>
        <a:p>
          <a:r>
            <a:rPr lang="en-GB" dirty="0"/>
            <a:t>Constraints</a:t>
          </a:r>
        </a:p>
      </dgm:t>
    </dgm:pt>
    <dgm:pt modelId="{EC67811E-BD76-49A4-98D9-00F7296AF3D6}" type="parTrans" cxnId="{30DC88E8-0B76-4B71-AB39-A84540864C06}">
      <dgm:prSet/>
      <dgm:spPr/>
      <dgm:t>
        <a:bodyPr/>
        <a:lstStyle/>
        <a:p>
          <a:endParaRPr lang="en-GB"/>
        </a:p>
      </dgm:t>
    </dgm:pt>
    <dgm:pt modelId="{0CA5BD9E-B13D-44A9-BDC3-C27883F6DC2A}" type="sibTrans" cxnId="{30DC88E8-0B76-4B71-AB39-A84540864C06}">
      <dgm:prSet/>
      <dgm:spPr/>
      <dgm:t>
        <a:bodyPr/>
        <a:lstStyle/>
        <a:p>
          <a:endParaRPr lang="en-GB"/>
        </a:p>
      </dgm:t>
    </dgm:pt>
    <dgm:pt modelId="{37403A6C-0A2C-4EA1-84C0-EB6FD47E722F}">
      <dgm:prSet phldrT="[Text]"/>
      <dgm:spPr/>
      <dgm:t>
        <a:bodyPr/>
        <a:lstStyle/>
        <a:p>
          <a:r>
            <a:rPr lang="en-GB" dirty="0"/>
            <a:t>Natural</a:t>
          </a:r>
        </a:p>
        <a:p>
          <a:r>
            <a:rPr lang="en-GB" dirty="0"/>
            <a:t>Bandwidth</a:t>
          </a:r>
        </a:p>
      </dgm:t>
    </dgm:pt>
    <dgm:pt modelId="{76D903D0-75BE-442F-ACE2-7C3D557F284F}" type="parTrans" cxnId="{09D220B5-0504-446B-BFFE-AD7652075DA7}">
      <dgm:prSet/>
      <dgm:spPr/>
      <dgm:t>
        <a:bodyPr/>
        <a:lstStyle/>
        <a:p>
          <a:endParaRPr lang="en-GB"/>
        </a:p>
      </dgm:t>
    </dgm:pt>
    <dgm:pt modelId="{04F3F623-43A1-4BFF-BBED-DE52F043F8F3}" type="sibTrans" cxnId="{09D220B5-0504-446B-BFFE-AD7652075DA7}">
      <dgm:prSet/>
      <dgm:spPr/>
      <dgm:t>
        <a:bodyPr/>
        <a:lstStyle/>
        <a:p>
          <a:endParaRPr lang="en-GB"/>
        </a:p>
      </dgm:t>
    </dgm:pt>
    <dgm:pt modelId="{3CBCEE57-A15E-4CCF-A81B-F8E1D287E9A7}" type="pres">
      <dgm:prSet presAssocID="{07AD8B7F-AA7D-4436-B52A-F3B56A5BEFBC}" presName="compositeShape" presStyleCnt="0">
        <dgm:presLayoutVars>
          <dgm:chMax val="7"/>
          <dgm:dir/>
          <dgm:resizeHandles val="exact"/>
        </dgm:presLayoutVars>
      </dgm:prSet>
      <dgm:spPr/>
    </dgm:pt>
    <dgm:pt modelId="{6B0B6153-D472-491A-A9FB-F7D108875873}" type="pres">
      <dgm:prSet presAssocID="{499134C1-26A3-4735-B0F9-6CB35EB2F172}" presName="circ1" presStyleLbl="vennNode1" presStyleIdx="0" presStyleCnt="3"/>
      <dgm:spPr/>
    </dgm:pt>
    <dgm:pt modelId="{EBA73CC6-7911-4CD6-971D-A7E5CC738736}" type="pres">
      <dgm:prSet presAssocID="{499134C1-26A3-4735-B0F9-6CB35EB2F172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44EE2F37-EDAF-4663-A66E-67138597EE89}" type="pres">
      <dgm:prSet presAssocID="{7EC62365-EDCF-4B57-8A91-1FBFE52D8042}" presName="circ2" presStyleLbl="vennNode1" presStyleIdx="1" presStyleCnt="3"/>
      <dgm:spPr/>
    </dgm:pt>
    <dgm:pt modelId="{B9115D02-52AD-4EFE-B83D-F4F52AE00803}" type="pres">
      <dgm:prSet presAssocID="{7EC62365-EDCF-4B57-8A91-1FBFE52D8042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9EE94A5B-C41C-496B-8540-78ACFFD23DCF}" type="pres">
      <dgm:prSet presAssocID="{37403A6C-0A2C-4EA1-84C0-EB6FD47E722F}" presName="circ3" presStyleLbl="vennNode1" presStyleIdx="2" presStyleCnt="3"/>
      <dgm:spPr/>
    </dgm:pt>
    <dgm:pt modelId="{BF6B76A0-3125-494E-9BBB-5F9AE73AE2B3}" type="pres">
      <dgm:prSet presAssocID="{37403A6C-0A2C-4EA1-84C0-EB6FD47E722F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3535931F-087C-4278-83CB-98BA88865E5A}" type="presOf" srcId="{37403A6C-0A2C-4EA1-84C0-EB6FD47E722F}" destId="{9EE94A5B-C41C-496B-8540-78ACFFD23DCF}" srcOrd="0" destOrd="0" presId="urn:microsoft.com/office/officeart/2005/8/layout/venn1"/>
    <dgm:cxn modelId="{9B992963-1D1A-42C6-941E-70C9BF8114B6}" type="presOf" srcId="{07AD8B7F-AA7D-4436-B52A-F3B56A5BEFBC}" destId="{3CBCEE57-A15E-4CCF-A81B-F8E1D287E9A7}" srcOrd="0" destOrd="0" presId="urn:microsoft.com/office/officeart/2005/8/layout/venn1"/>
    <dgm:cxn modelId="{2375606E-93CB-4B23-BC96-729AC4EEDEB9}" type="presOf" srcId="{499134C1-26A3-4735-B0F9-6CB35EB2F172}" destId="{EBA73CC6-7911-4CD6-971D-A7E5CC738736}" srcOrd="1" destOrd="0" presId="urn:microsoft.com/office/officeart/2005/8/layout/venn1"/>
    <dgm:cxn modelId="{987BC189-7F1D-406C-9AEF-306C0CC0A1F7}" type="presOf" srcId="{7EC62365-EDCF-4B57-8A91-1FBFE52D8042}" destId="{44EE2F37-EDAF-4663-A66E-67138597EE89}" srcOrd="0" destOrd="0" presId="urn:microsoft.com/office/officeart/2005/8/layout/venn1"/>
    <dgm:cxn modelId="{012A74A4-B72D-4D7E-A9EE-3DD2E1999F5D}" srcId="{07AD8B7F-AA7D-4436-B52A-F3B56A5BEFBC}" destId="{499134C1-26A3-4735-B0F9-6CB35EB2F172}" srcOrd="0" destOrd="0" parTransId="{CB67C5DD-290C-476D-BFB0-19C81A6E2DD3}" sibTransId="{3FFA39E2-6B04-40DA-9523-FD42A34E7996}"/>
    <dgm:cxn modelId="{0518A0B3-4765-4BC3-8D35-6B385CC85A5F}" type="presOf" srcId="{7EC62365-EDCF-4B57-8A91-1FBFE52D8042}" destId="{B9115D02-52AD-4EFE-B83D-F4F52AE00803}" srcOrd="1" destOrd="0" presId="urn:microsoft.com/office/officeart/2005/8/layout/venn1"/>
    <dgm:cxn modelId="{09D220B5-0504-446B-BFFE-AD7652075DA7}" srcId="{07AD8B7F-AA7D-4436-B52A-F3B56A5BEFBC}" destId="{37403A6C-0A2C-4EA1-84C0-EB6FD47E722F}" srcOrd="2" destOrd="0" parTransId="{76D903D0-75BE-442F-ACE2-7C3D557F284F}" sibTransId="{04F3F623-43A1-4BFF-BBED-DE52F043F8F3}"/>
    <dgm:cxn modelId="{501E9BBC-0960-4690-A7DF-E73EA2E4D932}" type="presOf" srcId="{499134C1-26A3-4735-B0F9-6CB35EB2F172}" destId="{6B0B6153-D472-491A-A9FB-F7D108875873}" srcOrd="0" destOrd="0" presId="urn:microsoft.com/office/officeart/2005/8/layout/venn1"/>
    <dgm:cxn modelId="{30DC88E8-0B76-4B71-AB39-A84540864C06}" srcId="{07AD8B7F-AA7D-4436-B52A-F3B56A5BEFBC}" destId="{7EC62365-EDCF-4B57-8A91-1FBFE52D8042}" srcOrd="1" destOrd="0" parTransId="{EC67811E-BD76-49A4-98D9-00F7296AF3D6}" sibTransId="{0CA5BD9E-B13D-44A9-BDC3-C27883F6DC2A}"/>
    <dgm:cxn modelId="{8E27FEF6-EA95-43F2-9372-8493FFAC5EEB}" type="presOf" srcId="{37403A6C-0A2C-4EA1-84C0-EB6FD47E722F}" destId="{BF6B76A0-3125-494E-9BBB-5F9AE73AE2B3}" srcOrd="1" destOrd="0" presId="urn:microsoft.com/office/officeart/2005/8/layout/venn1"/>
    <dgm:cxn modelId="{06076B81-AF93-44F7-9FD9-5318A4E4CB34}" type="presParOf" srcId="{3CBCEE57-A15E-4CCF-A81B-F8E1D287E9A7}" destId="{6B0B6153-D472-491A-A9FB-F7D108875873}" srcOrd="0" destOrd="0" presId="urn:microsoft.com/office/officeart/2005/8/layout/venn1"/>
    <dgm:cxn modelId="{62967083-B155-4914-A751-EACB0BB6A251}" type="presParOf" srcId="{3CBCEE57-A15E-4CCF-A81B-F8E1D287E9A7}" destId="{EBA73CC6-7911-4CD6-971D-A7E5CC738736}" srcOrd="1" destOrd="0" presId="urn:microsoft.com/office/officeart/2005/8/layout/venn1"/>
    <dgm:cxn modelId="{3A6CA8CE-7970-4B10-80A2-9BCD8FF4F866}" type="presParOf" srcId="{3CBCEE57-A15E-4CCF-A81B-F8E1D287E9A7}" destId="{44EE2F37-EDAF-4663-A66E-67138597EE89}" srcOrd="2" destOrd="0" presId="urn:microsoft.com/office/officeart/2005/8/layout/venn1"/>
    <dgm:cxn modelId="{838795B0-B46D-461C-B1C1-E73679BD544B}" type="presParOf" srcId="{3CBCEE57-A15E-4CCF-A81B-F8E1D287E9A7}" destId="{B9115D02-52AD-4EFE-B83D-F4F52AE00803}" srcOrd="3" destOrd="0" presId="urn:microsoft.com/office/officeart/2005/8/layout/venn1"/>
    <dgm:cxn modelId="{CE193760-A462-41D7-8C09-46803B069057}" type="presParOf" srcId="{3CBCEE57-A15E-4CCF-A81B-F8E1D287E9A7}" destId="{9EE94A5B-C41C-496B-8540-78ACFFD23DCF}" srcOrd="4" destOrd="0" presId="urn:microsoft.com/office/officeart/2005/8/layout/venn1"/>
    <dgm:cxn modelId="{0AC3893B-18FC-4B70-866E-707301BB5A75}" type="presParOf" srcId="{3CBCEE57-A15E-4CCF-A81B-F8E1D287E9A7}" destId="{BF6B76A0-3125-494E-9BBB-5F9AE73AE2B3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DAFB1E9-946E-4202-83C4-B795DAC510AE}" type="doc">
      <dgm:prSet loTypeId="urn:microsoft.com/office/officeart/2005/8/layout/equation1" loCatId="relationship" qsTypeId="urn:microsoft.com/office/officeart/2005/8/quickstyle/simple3" qsCatId="simple" csTypeId="urn:microsoft.com/office/officeart/2005/8/colors/accent1_2" csCatId="accent1" phldr="1"/>
      <dgm:spPr/>
    </dgm:pt>
    <dgm:pt modelId="{B76554C4-CDB4-42A5-B89A-C38CF2B2B351}">
      <dgm:prSet phldrT="[Text]" custT="1"/>
      <dgm:spPr>
        <a:gradFill rotWithShape="0">
          <a:gsLst>
            <a:gs pos="0">
              <a:srgbClr val="FFF200"/>
            </a:gs>
            <a:gs pos="45000">
              <a:srgbClr val="FF7A00"/>
            </a:gs>
            <a:gs pos="70000">
              <a:srgbClr val="FF0300"/>
            </a:gs>
            <a:gs pos="100000">
              <a:srgbClr val="4D0808"/>
            </a:gs>
          </a:gsLst>
          <a:lin ang="5400000" scaled="0"/>
        </a:gradFill>
      </dgm:spPr>
      <dgm:t>
        <a:bodyPr/>
        <a:lstStyle/>
        <a:p>
          <a:r>
            <a:rPr lang="en-GB" sz="27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+mj-lt"/>
            </a:rPr>
            <a:t>Torque</a:t>
          </a:r>
        </a:p>
      </dgm:t>
    </dgm:pt>
    <dgm:pt modelId="{804655FC-E4EF-4090-B6DB-2F1BD47D3C15}" type="parTrans" cxnId="{86589B4A-A8DA-4959-A591-972249141615}">
      <dgm:prSet/>
      <dgm:spPr/>
      <dgm:t>
        <a:bodyPr/>
        <a:lstStyle/>
        <a:p>
          <a:endParaRPr lang="en-GB" sz="2700" b="1" cap="none" spc="0">
            <a:ln w="22225">
              <a:solidFill>
                <a:schemeClr val="accent2"/>
              </a:solidFill>
              <a:prstDash val="solid"/>
            </a:ln>
            <a:solidFill>
              <a:schemeClr val="accent2">
                <a:lumMod val="40000"/>
                <a:lumOff val="60000"/>
              </a:schemeClr>
            </a:solidFill>
            <a:effectLst/>
            <a:latin typeface="+mj-lt"/>
          </a:endParaRPr>
        </a:p>
      </dgm:t>
    </dgm:pt>
    <dgm:pt modelId="{B52E271B-98E5-4471-9302-A391D617C9D5}" type="sibTrans" cxnId="{86589B4A-A8DA-4959-A591-972249141615}">
      <dgm:prSet custT="1"/>
      <dgm:spPr/>
      <dgm:t>
        <a:bodyPr/>
        <a:lstStyle/>
        <a:p>
          <a:endParaRPr lang="en-GB" sz="2700" b="1" cap="none" spc="0">
            <a:ln w="22225">
              <a:solidFill>
                <a:schemeClr val="accent2"/>
              </a:solidFill>
              <a:prstDash val="solid"/>
            </a:ln>
            <a:solidFill>
              <a:schemeClr val="accent2">
                <a:lumMod val="40000"/>
                <a:lumOff val="60000"/>
              </a:schemeClr>
            </a:solidFill>
            <a:effectLst/>
            <a:latin typeface="+mj-lt"/>
          </a:endParaRPr>
        </a:p>
      </dgm:t>
    </dgm:pt>
    <dgm:pt modelId="{F90985B2-328B-4EDF-AE08-60685F6E77AE}">
      <dgm:prSet phldrT="[Text]" custT="1"/>
      <dgm:spPr/>
      <dgm:t>
        <a:bodyPr/>
        <a:lstStyle/>
        <a:p>
          <a:r>
            <a:rPr lang="en-GB" sz="27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+mj-lt"/>
            </a:rPr>
            <a:t>Velocity</a:t>
          </a:r>
        </a:p>
      </dgm:t>
    </dgm:pt>
    <dgm:pt modelId="{E58A0AFD-BE1A-4CEA-94F2-19A4EA42B2EE}" type="parTrans" cxnId="{3B5422C1-FE07-4D95-8467-C772B07DDC95}">
      <dgm:prSet/>
      <dgm:spPr/>
      <dgm:t>
        <a:bodyPr/>
        <a:lstStyle/>
        <a:p>
          <a:endParaRPr lang="en-GB" sz="2700" b="1" cap="none" spc="0">
            <a:ln w="22225">
              <a:solidFill>
                <a:schemeClr val="accent2"/>
              </a:solidFill>
              <a:prstDash val="solid"/>
            </a:ln>
            <a:solidFill>
              <a:schemeClr val="accent2">
                <a:lumMod val="40000"/>
                <a:lumOff val="60000"/>
              </a:schemeClr>
            </a:solidFill>
            <a:effectLst/>
            <a:latin typeface="+mj-lt"/>
          </a:endParaRPr>
        </a:p>
      </dgm:t>
    </dgm:pt>
    <dgm:pt modelId="{197E0612-6BEE-4028-98B2-D88D7ECB30F7}" type="sibTrans" cxnId="{3B5422C1-FE07-4D95-8467-C772B07DDC95}">
      <dgm:prSet custT="1"/>
      <dgm:spPr/>
      <dgm:t>
        <a:bodyPr/>
        <a:lstStyle/>
        <a:p>
          <a:endParaRPr lang="en-GB" sz="2700" b="1" cap="none" spc="0">
            <a:ln w="22225">
              <a:solidFill>
                <a:schemeClr val="accent2"/>
              </a:solidFill>
              <a:prstDash val="solid"/>
            </a:ln>
            <a:solidFill>
              <a:schemeClr val="accent2">
                <a:lumMod val="40000"/>
                <a:lumOff val="60000"/>
              </a:schemeClr>
            </a:solidFill>
            <a:effectLst/>
            <a:latin typeface="+mj-lt"/>
          </a:endParaRPr>
        </a:p>
      </dgm:t>
    </dgm:pt>
    <dgm:pt modelId="{5D4BF1EB-A844-488A-8EF4-1DD89609CE34}">
      <dgm:prSet phldrT="[Text]" custT="1"/>
      <dgm:spPr/>
      <dgm:t>
        <a:bodyPr/>
        <a:lstStyle/>
        <a:p>
          <a:r>
            <a:rPr lang="en-GB" sz="27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+mj-lt"/>
            </a:rPr>
            <a:t>Power</a:t>
          </a:r>
        </a:p>
      </dgm:t>
    </dgm:pt>
    <dgm:pt modelId="{7EA0FDF9-E140-4E3B-BDD9-1FD636A8A1BD}" type="parTrans" cxnId="{58361655-9A84-45C5-A64C-824514106863}">
      <dgm:prSet/>
      <dgm:spPr/>
      <dgm:t>
        <a:bodyPr/>
        <a:lstStyle/>
        <a:p>
          <a:endParaRPr lang="en-GB" sz="2700" b="1" cap="none" spc="0">
            <a:ln w="22225">
              <a:solidFill>
                <a:schemeClr val="accent2"/>
              </a:solidFill>
              <a:prstDash val="solid"/>
            </a:ln>
            <a:solidFill>
              <a:schemeClr val="accent2">
                <a:lumMod val="40000"/>
                <a:lumOff val="60000"/>
              </a:schemeClr>
            </a:solidFill>
            <a:effectLst/>
            <a:latin typeface="+mj-lt"/>
          </a:endParaRPr>
        </a:p>
      </dgm:t>
    </dgm:pt>
    <dgm:pt modelId="{DC829B2C-6422-4480-8E04-94DE8F5AE74A}" type="sibTrans" cxnId="{58361655-9A84-45C5-A64C-824514106863}">
      <dgm:prSet/>
      <dgm:spPr/>
      <dgm:t>
        <a:bodyPr/>
        <a:lstStyle/>
        <a:p>
          <a:endParaRPr lang="en-GB" sz="2700" b="1" cap="none" spc="0">
            <a:ln w="22225">
              <a:solidFill>
                <a:schemeClr val="accent2"/>
              </a:solidFill>
              <a:prstDash val="solid"/>
            </a:ln>
            <a:solidFill>
              <a:schemeClr val="accent2">
                <a:lumMod val="40000"/>
                <a:lumOff val="60000"/>
              </a:schemeClr>
            </a:solidFill>
            <a:effectLst/>
            <a:latin typeface="+mj-lt"/>
          </a:endParaRPr>
        </a:p>
      </dgm:t>
    </dgm:pt>
    <dgm:pt modelId="{7806A98F-A74D-41C4-AEFB-F9ECC009EB20}" type="pres">
      <dgm:prSet presAssocID="{8DAFB1E9-946E-4202-83C4-B795DAC510AE}" presName="linearFlow" presStyleCnt="0">
        <dgm:presLayoutVars>
          <dgm:dir/>
          <dgm:resizeHandles val="exact"/>
        </dgm:presLayoutVars>
      </dgm:prSet>
      <dgm:spPr/>
    </dgm:pt>
    <dgm:pt modelId="{1048A5D1-91A0-4826-8C1C-283AADC872E7}" type="pres">
      <dgm:prSet presAssocID="{B76554C4-CDB4-42A5-B89A-C38CF2B2B351}" presName="node" presStyleLbl="node1" presStyleIdx="0" presStyleCnt="3">
        <dgm:presLayoutVars>
          <dgm:bulletEnabled val="1"/>
        </dgm:presLayoutVars>
      </dgm:prSet>
      <dgm:spPr/>
    </dgm:pt>
    <dgm:pt modelId="{9EF38790-9EC1-4939-9CF5-EF72FBAAEAE8}" type="pres">
      <dgm:prSet presAssocID="{B52E271B-98E5-4471-9302-A391D617C9D5}" presName="spacerL" presStyleCnt="0"/>
      <dgm:spPr/>
    </dgm:pt>
    <dgm:pt modelId="{8FE493DE-E472-4B1F-A85C-6CBA7FC680B1}" type="pres">
      <dgm:prSet presAssocID="{B52E271B-98E5-4471-9302-A391D617C9D5}" presName="sibTrans" presStyleLbl="sibTrans2D1" presStyleIdx="0" presStyleCnt="2" custAng="2511343"/>
      <dgm:spPr/>
    </dgm:pt>
    <dgm:pt modelId="{6727F2CD-2C92-4EDA-84F1-7725280A4110}" type="pres">
      <dgm:prSet presAssocID="{B52E271B-98E5-4471-9302-A391D617C9D5}" presName="spacerR" presStyleCnt="0"/>
      <dgm:spPr/>
    </dgm:pt>
    <dgm:pt modelId="{C0A73EEC-196A-429F-AB21-BEF0ABEAC20D}" type="pres">
      <dgm:prSet presAssocID="{F90985B2-328B-4EDF-AE08-60685F6E77AE}" presName="node" presStyleLbl="node1" presStyleIdx="1" presStyleCnt="3">
        <dgm:presLayoutVars>
          <dgm:bulletEnabled val="1"/>
        </dgm:presLayoutVars>
      </dgm:prSet>
      <dgm:spPr/>
    </dgm:pt>
    <dgm:pt modelId="{2B2A0657-E62F-41EE-9CC6-E3068AB25362}" type="pres">
      <dgm:prSet presAssocID="{197E0612-6BEE-4028-98B2-D88D7ECB30F7}" presName="spacerL" presStyleCnt="0"/>
      <dgm:spPr/>
    </dgm:pt>
    <dgm:pt modelId="{35DD7953-E773-4BA0-99DF-8D925E57BE68}" type="pres">
      <dgm:prSet presAssocID="{197E0612-6BEE-4028-98B2-D88D7ECB30F7}" presName="sibTrans" presStyleLbl="sibTrans2D1" presStyleIdx="1" presStyleCnt="2"/>
      <dgm:spPr/>
    </dgm:pt>
    <dgm:pt modelId="{5BB68EA7-0A49-4DF3-A914-6446C17D4716}" type="pres">
      <dgm:prSet presAssocID="{197E0612-6BEE-4028-98B2-D88D7ECB30F7}" presName="spacerR" presStyleCnt="0"/>
      <dgm:spPr/>
    </dgm:pt>
    <dgm:pt modelId="{5CA6CF73-8C4A-4A7B-BC6E-6C85CF97A5C1}" type="pres">
      <dgm:prSet presAssocID="{5D4BF1EB-A844-488A-8EF4-1DD89609CE34}" presName="node" presStyleLbl="node1" presStyleIdx="2" presStyleCnt="3">
        <dgm:presLayoutVars>
          <dgm:bulletEnabled val="1"/>
        </dgm:presLayoutVars>
      </dgm:prSet>
      <dgm:spPr/>
    </dgm:pt>
  </dgm:ptLst>
  <dgm:cxnLst>
    <dgm:cxn modelId="{E76A1908-B86E-44E1-A13B-7E047D73359F}" type="presOf" srcId="{8DAFB1E9-946E-4202-83C4-B795DAC510AE}" destId="{7806A98F-A74D-41C4-AEFB-F9ECC009EB20}" srcOrd="0" destOrd="0" presId="urn:microsoft.com/office/officeart/2005/8/layout/equation1"/>
    <dgm:cxn modelId="{1CEA4060-A278-4BAB-9129-7CF3B57222CF}" type="presOf" srcId="{5D4BF1EB-A844-488A-8EF4-1DD89609CE34}" destId="{5CA6CF73-8C4A-4A7B-BC6E-6C85CF97A5C1}" srcOrd="0" destOrd="0" presId="urn:microsoft.com/office/officeart/2005/8/layout/equation1"/>
    <dgm:cxn modelId="{86589B4A-A8DA-4959-A591-972249141615}" srcId="{8DAFB1E9-946E-4202-83C4-B795DAC510AE}" destId="{B76554C4-CDB4-42A5-B89A-C38CF2B2B351}" srcOrd="0" destOrd="0" parTransId="{804655FC-E4EF-4090-B6DB-2F1BD47D3C15}" sibTransId="{B52E271B-98E5-4471-9302-A391D617C9D5}"/>
    <dgm:cxn modelId="{3BEF6654-BEF2-48F1-B61B-B664783505B1}" type="presOf" srcId="{B76554C4-CDB4-42A5-B89A-C38CF2B2B351}" destId="{1048A5D1-91A0-4826-8C1C-283AADC872E7}" srcOrd="0" destOrd="0" presId="urn:microsoft.com/office/officeart/2005/8/layout/equation1"/>
    <dgm:cxn modelId="{58361655-9A84-45C5-A64C-824514106863}" srcId="{8DAFB1E9-946E-4202-83C4-B795DAC510AE}" destId="{5D4BF1EB-A844-488A-8EF4-1DD89609CE34}" srcOrd="2" destOrd="0" parTransId="{7EA0FDF9-E140-4E3B-BDD9-1FD636A8A1BD}" sibTransId="{DC829B2C-6422-4480-8E04-94DE8F5AE74A}"/>
    <dgm:cxn modelId="{275B07BD-9425-4ED9-B7F4-EBFFF169C99C}" type="presOf" srcId="{F90985B2-328B-4EDF-AE08-60685F6E77AE}" destId="{C0A73EEC-196A-429F-AB21-BEF0ABEAC20D}" srcOrd="0" destOrd="0" presId="urn:microsoft.com/office/officeart/2005/8/layout/equation1"/>
    <dgm:cxn modelId="{3B5422C1-FE07-4D95-8467-C772B07DDC95}" srcId="{8DAFB1E9-946E-4202-83C4-B795DAC510AE}" destId="{F90985B2-328B-4EDF-AE08-60685F6E77AE}" srcOrd="1" destOrd="0" parTransId="{E58A0AFD-BE1A-4CEA-94F2-19A4EA42B2EE}" sibTransId="{197E0612-6BEE-4028-98B2-D88D7ECB30F7}"/>
    <dgm:cxn modelId="{67B1B7C1-713C-430D-9869-43BBF3030A60}" type="presOf" srcId="{197E0612-6BEE-4028-98B2-D88D7ECB30F7}" destId="{35DD7953-E773-4BA0-99DF-8D925E57BE68}" srcOrd="0" destOrd="0" presId="urn:microsoft.com/office/officeart/2005/8/layout/equation1"/>
    <dgm:cxn modelId="{2871A8D9-21F5-4521-A1A6-141C82A1B65A}" type="presOf" srcId="{B52E271B-98E5-4471-9302-A391D617C9D5}" destId="{8FE493DE-E472-4B1F-A85C-6CBA7FC680B1}" srcOrd="0" destOrd="0" presId="urn:microsoft.com/office/officeart/2005/8/layout/equation1"/>
    <dgm:cxn modelId="{013F3D03-AD03-4BE2-95D4-BA521BC17E64}" type="presParOf" srcId="{7806A98F-A74D-41C4-AEFB-F9ECC009EB20}" destId="{1048A5D1-91A0-4826-8C1C-283AADC872E7}" srcOrd="0" destOrd="0" presId="urn:microsoft.com/office/officeart/2005/8/layout/equation1"/>
    <dgm:cxn modelId="{C0C071EF-2FD9-4C0B-B83D-E064453147E3}" type="presParOf" srcId="{7806A98F-A74D-41C4-AEFB-F9ECC009EB20}" destId="{9EF38790-9EC1-4939-9CF5-EF72FBAAEAE8}" srcOrd="1" destOrd="0" presId="urn:microsoft.com/office/officeart/2005/8/layout/equation1"/>
    <dgm:cxn modelId="{FD601947-DF6A-4918-9ABC-8FD4FAEF74F8}" type="presParOf" srcId="{7806A98F-A74D-41C4-AEFB-F9ECC009EB20}" destId="{8FE493DE-E472-4B1F-A85C-6CBA7FC680B1}" srcOrd="2" destOrd="0" presId="urn:microsoft.com/office/officeart/2005/8/layout/equation1"/>
    <dgm:cxn modelId="{60BC2FF8-01BD-4F12-BF1D-7E5A2AA0E89D}" type="presParOf" srcId="{7806A98F-A74D-41C4-AEFB-F9ECC009EB20}" destId="{6727F2CD-2C92-4EDA-84F1-7725280A4110}" srcOrd="3" destOrd="0" presId="urn:microsoft.com/office/officeart/2005/8/layout/equation1"/>
    <dgm:cxn modelId="{598584D4-972D-4DB6-AF51-6E483731CBED}" type="presParOf" srcId="{7806A98F-A74D-41C4-AEFB-F9ECC009EB20}" destId="{C0A73EEC-196A-429F-AB21-BEF0ABEAC20D}" srcOrd="4" destOrd="0" presId="urn:microsoft.com/office/officeart/2005/8/layout/equation1"/>
    <dgm:cxn modelId="{E04CEB2C-E144-4729-84DB-4B28A90C4971}" type="presParOf" srcId="{7806A98F-A74D-41C4-AEFB-F9ECC009EB20}" destId="{2B2A0657-E62F-41EE-9CC6-E3068AB25362}" srcOrd="5" destOrd="0" presId="urn:microsoft.com/office/officeart/2005/8/layout/equation1"/>
    <dgm:cxn modelId="{43AFC6E6-F52D-416F-B269-6422C38627C0}" type="presParOf" srcId="{7806A98F-A74D-41C4-AEFB-F9ECC009EB20}" destId="{35DD7953-E773-4BA0-99DF-8D925E57BE68}" srcOrd="6" destOrd="0" presId="urn:microsoft.com/office/officeart/2005/8/layout/equation1"/>
    <dgm:cxn modelId="{D15975B5-D124-4B3E-A318-CD14F9D022EB}" type="presParOf" srcId="{7806A98F-A74D-41C4-AEFB-F9ECC009EB20}" destId="{5BB68EA7-0A49-4DF3-A914-6446C17D4716}" srcOrd="7" destOrd="0" presId="urn:microsoft.com/office/officeart/2005/8/layout/equation1"/>
    <dgm:cxn modelId="{651A61F6-837F-4FFC-8388-A9F97EB92FC7}" type="presParOf" srcId="{7806A98F-A74D-41C4-AEFB-F9ECC009EB20}" destId="{5CA6CF73-8C4A-4A7B-BC6E-6C85CF97A5C1}" srcOrd="8" destOrd="0" presId="urn:microsoft.com/office/officeart/2005/8/layout/equati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DAFB1E9-946E-4202-83C4-B795DAC510AE}" type="doc">
      <dgm:prSet loTypeId="urn:microsoft.com/office/officeart/2005/8/layout/equation1" loCatId="relationship" qsTypeId="urn:microsoft.com/office/officeart/2005/8/quickstyle/simple3" qsCatId="simple" csTypeId="urn:microsoft.com/office/officeart/2005/8/colors/accent1_2" csCatId="accent1" phldr="1"/>
      <dgm:spPr/>
    </dgm:pt>
    <dgm:pt modelId="{B76554C4-CDB4-42A5-B89A-C38CF2B2B351}">
      <dgm:prSet phldrT="[Text]" custT="1"/>
      <dgm:spPr/>
      <dgm:t>
        <a:bodyPr/>
        <a:lstStyle/>
        <a:p>
          <a:r>
            <a:rPr lang="en-GB" sz="27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+mj-lt"/>
            </a:rPr>
            <a:t>Torque</a:t>
          </a:r>
        </a:p>
      </dgm:t>
    </dgm:pt>
    <dgm:pt modelId="{804655FC-E4EF-4090-B6DB-2F1BD47D3C15}" type="parTrans" cxnId="{86589B4A-A8DA-4959-A591-972249141615}">
      <dgm:prSet/>
      <dgm:spPr/>
      <dgm:t>
        <a:bodyPr/>
        <a:lstStyle/>
        <a:p>
          <a:endParaRPr lang="en-GB" sz="2700" b="1" cap="none" spc="0">
            <a:ln w="22225">
              <a:solidFill>
                <a:schemeClr val="accent2"/>
              </a:solidFill>
              <a:prstDash val="solid"/>
            </a:ln>
            <a:solidFill>
              <a:schemeClr val="accent2">
                <a:lumMod val="40000"/>
                <a:lumOff val="60000"/>
              </a:schemeClr>
            </a:solidFill>
            <a:effectLst/>
            <a:latin typeface="+mj-lt"/>
          </a:endParaRPr>
        </a:p>
      </dgm:t>
    </dgm:pt>
    <dgm:pt modelId="{B52E271B-98E5-4471-9302-A391D617C9D5}" type="sibTrans" cxnId="{86589B4A-A8DA-4959-A591-972249141615}">
      <dgm:prSet custT="1"/>
      <dgm:spPr/>
      <dgm:t>
        <a:bodyPr/>
        <a:lstStyle/>
        <a:p>
          <a:endParaRPr lang="en-GB" sz="2700" b="1" cap="none" spc="0">
            <a:ln w="22225">
              <a:solidFill>
                <a:schemeClr val="accent2"/>
              </a:solidFill>
              <a:prstDash val="solid"/>
            </a:ln>
            <a:solidFill>
              <a:schemeClr val="accent2">
                <a:lumMod val="40000"/>
                <a:lumOff val="60000"/>
              </a:schemeClr>
            </a:solidFill>
            <a:effectLst/>
            <a:latin typeface="+mj-lt"/>
          </a:endParaRPr>
        </a:p>
      </dgm:t>
    </dgm:pt>
    <dgm:pt modelId="{F90985B2-328B-4EDF-AE08-60685F6E77AE}">
      <dgm:prSet phldrT="[Text]" custT="1"/>
      <dgm:spPr>
        <a:gradFill rotWithShape="0">
          <a:gsLst>
            <a:gs pos="0">
              <a:srgbClr val="FFF200"/>
            </a:gs>
            <a:gs pos="45000">
              <a:srgbClr val="FF7A00"/>
            </a:gs>
            <a:gs pos="70000">
              <a:srgbClr val="FF0300"/>
            </a:gs>
            <a:gs pos="100000">
              <a:srgbClr val="4D0808"/>
            </a:gs>
          </a:gsLst>
          <a:lin ang="5400000" scaled="0"/>
        </a:gradFill>
      </dgm:spPr>
      <dgm:t>
        <a:bodyPr/>
        <a:lstStyle/>
        <a:p>
          <a:r>
            <a:rPr lang="en-GB" sz="27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+mj-lt"/>
            </a:rPr>
            <a:t>Velocity</a:t>
          </a:r>
        </a:p>
      </dgm:t>
    </dgm:pt>
    <dgm:pt modelId="{E58A0AFD-BE1A-4CEA-94F2-19A4EA42B2EE}" type="parTrans" cxnId="{3B5422C1-FE07-4D95-8467-C772B07DDC95}">
      <dgm:prSet/>
      <dgm:spPr/>
      <dgm:t>
        <a:bodyPr/>
        <a:lstStyle/>
        <a:p>
          <a:endParaRPr lang="en-GB" sz="2700" b="1" cap="none" spc="0">
            <a:ln w="22225">
              <a:solidFill>
                <a:schemeClr val="accent2"/>
              </a:solidFill>
              <a:prstDash val="solid"/>
            </a:ln>
            <a:solidFill>
              <a:schemeClr val="accent2">
                <a:lumMod val="40000"/>
                <a:lumOff val="60000"/>
              </a:schemeClr>
            </a:solidFill>
            <a:effectLst/>
            <a:latin typeface="+mj-lt"/>
          </a:endParaRPr>
        </a:p>
      </dgm:t>
    </dgm:pt>
    <dgm:pt modelId="{197E0612-6BEE-4028-98B2-D88D7ECB30F7}" type="sibTrans" cxnId="{3B5422C1-FE07-4D95-8467-C772B07DDC95}">
      <dgm:prSet custT="1"/>
      <dgm:spPr/>
      <dgm:t>
        <a:bodyPr/>
        <a:lstStyle/>
        <a:p>
          <a:endParaRPr lang="en-GB" sz="2700" b="1" cap="none" spc="0">
            <a:ln w="22225">
              <a:solidFill>
                <a:schemeClr val="accent2"/>
              </a:solidFill>
              <a:prstDash val="solid"/>
            </a:ln>
            <a:solidFill>
              <a:schemeClr val="accent2">
                <a:lumMod val="40000"/>
                <a:lumOff val="60000"/>
              </a:schemeClr>
            </a:solidFill>
            <a:effectLst/>
            <a:latin typeface="+mj-lt"/>
          </a:endParaRPr>
        </a:p>
      </dgm:t>
    </dgm:pt>
    <dgm:pt modelId="{5D4BF1EB-A844-488A-8EF4-1DD89609CE34}">
      <dgm:prSet phldrT="[Text]" custT="1"/>
      <dgm:spPr/>
      <dgm:t>
        <a:bodyPr/>
        <a:lstStyle/>
        <a:p>
          <a:r>
            <a:rPr lang="en-GB" sz="27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+mj-lt"/>
            </a:rPr>
            <a:t>Power</a:t>
          </a:r>
        </a:p>
      </dgm:t>
    </dgm:pt>
    <dgm:pt modelId="{7EA0FDF9-E140-4E3B-BDD9-1FD636A8A1BD}" type="parTrans" cxnId="{58361655-9A84-45C5-A64C-824514106863}">
      <dgm:prSet/>
      <dgm:spPr/>
      <dgm:t>
        <a:bodyPr/>
        <a:lstStyle/>
        <a:p>
          <a:endParaRPr lang="en-GB" sz="2700" b="1" cap="none" spc="0">
            <a:ln w="22225">
              <a:solidFill>
                <a:schemeClr val="accent2"/>
              </a:solidFill>
              <a:prstDash val="solid"/>
            </a:ln>
            <a:solidFill>
              <a:schemeClr val="accent2">
                <a:lumMod val="40000"/>
                <a:lumOff val="60000"/>
              </a:schemeClr>
            </a:solidFill>
            <a:effectLst/>
            <a:latin typeface="+mj-lt"/>
          </a:endParaRPr>
        </a:p>
      </dgm:t>
    </dgm:pt>
    <dgm:pt modelId="{DC829B2C-6422-4480-8E04-94DE8F5AE74A}" type="sibTrans" cxnId="{58361655-9A84-45C5-A64C-824514106863}">
      <dgm:prSet/>
      <dgm:spPr/>
      <dgm:t>
        <a:bodyPr/>
        <a:lstStyle/>
        <a:p>
          <a:endParaRPr lang="en-GB" sz="2700" b="1" cap="none" spc="0">
            <a:ln w="22225">
              <a:solidFill>
                <a:schemeClr val="accent2"/>
              </a:solidFill>
              <a:prstDash val="solid"/>
            </a:ln>
            <a:solidFill>
              <a:schemeClr val="accent2">
                <a:lumMod val="40000"/>
                <a:lumOff val="60000"/>
              </a:schemeClr>
            </a:solidFill>
            <a:effectLst/>
            <a:latin typeface="+mj-lt"/>
          </a:endParaRPr>
        </a:p>
      </dgm:t>
    </dgm:pt>
    <dgm:pt modelId="{7806A98F-A74D-41C4-AEFB-F9ECC009EB20}" type="pres">
      <dgm:prSet presAssocID="{8DAFB1E9-946E-4202-83C4-B795DAC510AE}" presName="linearFlow" presStyleCnt="0">
        <dgm:presLayoutVars>
          <dgm:dir/>
          <dgm:resizeHandles val="exact"/>
        </dgm:presLayoutVars>
      </dgm:prSet>
      <dgm:spPr/>
    </dgm:pt>
    <dgm:pt modelId="{1048A5D1-91A0-4826-8C1C-283AADC872E7}" type="pres">
      <dgm:prSet presAssocID="{B76554C4-CDB4-42A5-B89A-C38CF2B2B351}" presName="node" presStyleLbl="node1" presStyleIdx="0" presStyleCnt="3">
        <dgm:presLayoutVars>
          <dgm:bulletEnabled val="1"/>
        </dgm:presLayoutVars>
      </dgm:prSet>
      <dgm:spPr/>
    </dgm:pt>
    <dgm:pt modelId="{9EF38790-9EC1-4939-9CF5-EF72FBAAEAE8}" type="pres">
      <dgm:prSet presAssocID="{B52E271B-98E5-4471-9302-A391D617C9D5}" presName="spacerL" presStyleCnt="0"/>
      <dgm:spPr/>
    </dgm:pt>
    <dgm:pt modelId="{8FE493DE-E472-4B1F-A85C-6CBA7FC680B1}" type="pres">
      <dgm:prSet presAssocID="{B52E271B-98E5-4471-9302-A391D617C9D5}" presName="sibTrans" presStyleLbl="sibTrans2D1" presStyleIdx="0" presStyleCnt="2" custAng="2511343"/>
      <dgm:spPr/>
    </dgm:pt>
    <dgm:pt modelId="{6727F2CD-2C92-4EDA-84F1-7725280A4110}" type="pres">
      <dgm:prSet presAssocID="{B52E271B-98E5-4471-9302-A391D617C9D5}" presName="spacerR" presStyleCnt="0"/>
      <dgm:spPr/>
    </dgm:pt>
    <dgm:pt modelId="{C0A73EEC-196A-429F-AB21-BEF0ABEAC20D}" type="pres">
      <dgm:prSet presAssocID="{F90985B2-328B-4EDF-AE08-60685F6E77AE}" presName="node" presStyleLbl="node1" presStyleIdx="1" presStyleCnt="3">
        <dgm:presLayoutVars>
          <dgm:bulletEnabled val="1"/>
        </dgm:presLayoutVars>
      </dgm:prSet>
      <dgm:spPr/>
    </dgm:pt>
    <dgm:pt modelId="{2B2A0657-E62F-41EE-9CC6-E3068AB25362}" type="pres">
      <dgm:prSet presAssocID="{197E0612-6BEE-4028-98B2-D88D7ECB30F7}" presName="spacerL" presStyleCnt="0"/>
      <dgm:spPr/>
    </dgm:pt>
    <dgm:pt modelId="{35DD7953-E773-4BA0-99DF-8D925E57BE68}" type="pres">
      <dgm:prSet presAssocID="{197E0612-6BEE-4028-98B2-D88D7ECB30F7}" presName="sibTrans" presStyleLbl="sibTrans2D1" presStyleIdx="1" presStyleCnt="2"/>
      <dgm:spPr/>
    </dgm:pt>
    <dgm:pt modelId="{5BB68EA7-0A49-4DF3-A914-6446C17D4716}" type="pres">
      <dgm:prSet presAssocID="{197E0612-6BEE-4028-98B2-D88D7ECB30F7}" presName="spacerR" presStyleCnt="0"/>
      <dgm:spPr/>
    </dgm:pt>
    <dgm:pt modelId="{5CA6CF73-8C4A-4A7B-BC6E-6C85CF97A5C1}" type="pres">
      <dgm:prSet presAssocID="{5D4BF1EB-A844-488A-8EF4-1DD89609CE34}" presName="node" presStyleLbl="node1" presStyleIdx="2" presStyleCnt="3">
        <dgm:presLayoutVars>
          <dgm:bulletEnabled val="1"/>
        </dgm:presLayoutVars>
      </dgm:prSet>
      <dgm:spPr/>
    </dgm:pt>
  </dgm:ptLst>
  <dgm:cxnLst>
    <dgm:cxn modelId="{58115411-60BD-4F3C-91EF-71E75655F685}" type="presOf" srcId="{8DAFB1E9-946E-4202-83C4-B795DAC510AE}" destId="{7806A98F-A74D-41C4-AEFB-F9ECC009EB20}" srcOrd="0" destOrd="0" presId="urn:microsoft.com/office/officeart/2005/8/layout/equation1"/>
    <dgm:cxn modelId="{86589B4A-A8DA-4959-A591-972249141615}" srcId="{8DAFB1E9-946E-4202-83C4-B795DAC510AE}" destId="{B76554C4-CDB4-42A5-B89A-C38CF2B2B351}" srcOrd="0" destOrd="0" parTransId="{804655FC-E4EF-4090-B6DB-2F1BD47D3C15}" sibTransId="{B52E271B-98E5-4471-9302-A391D617C9D5}"/>
    <dgm:cxn modelId="{84C3B874-1159-48A3-9B5C-AF193786BD33}" type="presOf" srcId="{B76554C4-CDB4-42A5-B89A-C38CF2B2B351}" destId="{1048A5D1-91A0-4826-8C1C-283AADC872E7}" srcOrd="0" destOrd="0" presId="urn:microsoft.com/office/officeart/2005/8/layout/equation1"/>
    <dgm:cxn modelId="{58361655-9A84-45C5-A64C-824514106863}" srcId="{8DAFB1E9-946E-4202-83C4-B795DAC510AE}" destId="{5D4BF1EB-A844-488A-8EF4-1DD89609CE34}" srcOrd="2" destOrd="0" parTransId="{7EA0FDF9-E140-4E3B-BDD9-1FD636A8A1BD}" sibTransId="{DC829B2C-6422-4480-8E04-94DE8F5AE74A}"/>
    <dgm:cxn modelId="{23E98C90-4024-4498-A8B3-7F71CEDBC595}" type="presOf" srcId="{197E0612-6BEE-4028-98B2-D88D7ECB30F7}" destId="{35DD7953-E773-4BA0-99DF-8D925E57BE68}" srcOrd="0" destOrd="0" presId="urn:microsoft.com/office/officeart/2005/8/layout/equation1"/>
    <dgm:cxn modelId="{A6F4DE9A-3C83-495B-AC80-6F42ED20C231}" type="presOf" srcId="{B52E271B-98E5-4471-9302-A391D617C9D5}" destId="{8FE493DE-E472-4B1F-A85C-6CBA7FC680B1}" srcOrd="0" destOrd="0" presId="urn:microsoft.com/office/officeart/2005/8/layout/equation1"/>
    <dgm:cxn modelId="{3B5422C1-FE07-4D95-8467-C772B07DDC95}" srcId="{8DAFB1E9-946E-4202-83C4-B795DAC510AE}" destId="{F90985B2-328B-4EDF-AE08-60685F6E77AE}" srcOrd="1" destOrd="0" parTransId="{E58A0AFD-BE1A-4CEA-94F2-19A4EA42B2EE}" sibTransId="{197E0612-6BEE-4028-98B2-D88D7ECB30F7}"/>
    <dgm:cxn modelId="{BBF38AE1-041D-491F-808A-25B0BEDD8725}" type="presOf" srcId="{5D4BF1EB-A844-488A-8EF4-1DD89609CE34}" destId="{5CA6CF73-8C4A-4A7B-BC6E-6C85CF97A5C1}" srcOrd="0" destOrd="0" presId="urn:microsoft.com/office/officeart/2005/8/layout/equation1"/>
    <dgm:cxn modelId="{2CF9DAE9-EA2B-435A-A920-D718993224CD}" type="presOf" srcId="{F90985B2-328B-4EDF-AE08-60685F6E77AE}" destId="{C0A73EEC-196A-429F-AB21-BEF0ABEAC20D}" srcOrd="0" destOrd="0" presId="urn:microsoft.com/office/officeart/2005/8/layout/equation1"/>
    <dgm:cxn modelId="{0DFD9D07-6327-4FC1-B3EC-714D4C71684C}" type="presParOf" srcId="{7806A98F-A74D-41C4-AEFB-F9ECC009EB20}" destId="{1048A5D1-91A0-4826-8C1C-283AADC872E7}" srcOrd="0" destOrd="0" presId="urn:microsoft.com/office/officeart/2005/8/layout/equation1"/>
    <dgm:cxn modelId="{566575F2-0257-482B-A72B-7768258174F7}" type="presParOf" srcId="{7806A98F-A74D-41C4-AEFB-F9ECC009EB20}" destId="{9EF38790-9EC1-4939-9CF5-EF72FBAAEAE8}" srcOrd="1" destOrd="0" presId="urn:microsoft.com/office/officeart/2005/8/layout/equation1"/>
    <dgm:cxn modelId="{676A886A-8785-4A61-A18B-AE2DACB66862}" type="presParOf" srcId="{7806A98F-A74D-41C4-AEFB-F9ECC009EB20}" destId="{8FE493DE-E472-4B1F-A85C-6CBA7FC680B1}" srcOrd="2" destOrd="0" presId="urn:microsoft.com/office/officeart/2005/8/layout/equation1"/>
    <dgm:cxn modelId="{57D11C54-D04C-438D-AE54-09BA7C22FA1D}" type="presParOf" srcId="{7806A98F-A74D-41C4-AEFB-F9ECC009EB20}" destId="{6727F2CD-2C92-4EDA-84F1-7725280A4110}" srcOrd="3" destOrd="0" presId="urn:microsoft.com/office/officeart/2005/8/layout/equation1"/>
    <dgm:cxn modelId="{D5A03888-7A60-42DD-A8DA-6CDB51F26DF9}" type="presParOf" srcId="{7806A98F-A74D-41C4-AEFB-F9ECC009EB20}" destId="{C0A73EEC-196A-429F-AB21-BEF0ABEAC20D}" srcOrd="4" destOrd="0" presId="urn:microsoft.com/office/officeart/2005/8/layout/equation1"/>
    <dgm:cxn modelId="{66606250-5B90-43BF-87E5-381B0684D283}" type="presParOf" srcId="{7806A98F-A74D-41C4-AEFB-F9ECC009EB20}" destId="{2B2A0657-E62F-41EE-9CC6-E3068AB25362}" srcOrd="5" destOrd="0" presId="urn:microsoft.com/office/officeart/2005/8/layout/equation1"/>
    <dgm:cxn modelId="{3AD395E5-B15A-42F2-A13F-8B22CAA9ABF2}" type="presParOf" srcId="{7806A98F-A74D-41C4-AEFB-F9ECC009EB20}" destId="{35DD7953-E773-4BA0-99DF-8D925E57BE68}" srcOrd="6" destOrd="0" presId="urn:microsoft.com/office/officeart/2005/8/layout/equation1"/>
    <dgm:cxn modelId="{A133AD32-F510-4558-A7B4-609F99192729}" type="presParOf" srcId="{7806A98F-A74D-41C4-AEFB-F9ECC009EB20}" destId="{5BB68EA7-0A49-4DF3-A914-6446C17D4716}" srcOrd="7" destOrd="0" presId="urn:microsoft.com/office/officeart/2005/8/layout/equation1"/>
    <dgm:cxn modelId="{B07971C0-5F32-4169-AF29-D6144D72D928}" type="presParOf" srcId="{7806A98F-A74D-41C4-AEFB-F9ECC009EB20}" destId="{5CA6CF73-8C4A-4A7B-BC6E-6C85CF97A5C1}" srcOrd="8" destOrd="0" presId="urn:microsoft.com/office/officeart/2005/8/layout/equati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E30B359-D912-48B5-BBA0-9C06DB17B2E9}" type="doc">
      <dgm:prSet loTypeId="urn:microsoft.com/office/officeart/2005/8/layout/balance1" loCatId="relationship" qsTypeId="urn:microsoft.com/office/officeart/2005/8/quickstyle/3d3" qsCatId="3D" csTypeId="urn:microsoft.com/office/officeart/2005/8/colors/accent2_2" csCatId="accent2" phldr="1"/>
      <dgm:spPr/>
      <dgm:t>
        <a:bodyPr/>
        <a:lstStyle/>
        <a:p>
          <a:endParaRPr lang="en-GB"/>
        </a:p>
      </dgm:t>
    </dgm:pt>
    <dgm:pt modelId="{8BA2648C-691E-4664-85F0-AB4A811240D6}">
      <dgm:prSet phldrT="[Text]"/>
      <dgm:spPr/>
      <dgm:t>
        <a:bodyPr/>
        <a:lstStyle/>
        <a:p>
          <a:r>
            <a:rPr lang="en-GB" dirty="0"/>
            <a:t>Tuned</a:t>
          </a:r>
        </a:p>
      </dgm:t>
    </dgm:pt>
    <dgm:pt modelId="{527A16BF-D9D1-496C-B517-09CB0EAEF06D}" type="parTrans" cxnId="{C660226F-3DCE-492A-B8A3-C6C4A7CCA5E9}">
      <dgm:prSet/>
      <dgm:spPr/>
      <dgm:t>
        <a:bodyPr/>
        <a:lstStyle/>
        <a:p>
          <a:endParaRPr lang="en-GB"/>
        </a:p>
      </dgm:t>
    </dgm:pt>
    <dgm:pt modelId="{3CB786F1-FA81-4A49-98CC-4A0B2AC1E945}" type="sibTrans" cxnId="{C660226F-3DCE-492A-B8A3-C6C4A7CCA5E9}">
      <dgm:prSet/>
      <dgm:spPr/>
      <dgm:t>
        <a:bodyPr/>
        <a:lstStyle/>
        <a:p>
          <a:endParaRPr lang="en-GB"/>
        </a:p>
      </dgm:t>
    </dgm:pt>
    <dgm:pt modelId="{7ED5EF9C-6DE2-4FAD-8363-4F9D54F0D7AD}">
      <dgm:prSet phldrT="[Text]"/>
      <dgm:spPr/>
      <dgm:t>
        <a:bodyPr/>
        <a:lstStyle/>
        <a:p>
          <a:r>
            <a:rPr lang="en-GB" dirty="0"/>
            <a:t>Higher theoretical power capture</a:t>
          </a:r>
        </a:p>
      </dgm:t>
    </dgm:pt>
    <dgm:pt modelId="{8B5A46C7-541F-4A0A-9A32-9230EE1AEF85}" type="parTrans" cxnId="{411BC0D6-78F2-4EF6-82B3-10EA65B7112B}">
      <dgm:prSet/>
      <dgm:spPr/>
      <dgm:t>
        <a:bodyPr/>
        <a:lstStyle/>
        <a:p>
          <a:endParaRPr lang="en-GB"/>
        </a:p>
      </dgm:t>
    </dgm:pt>
    <dgm:pt modelId="{49DF4BB1-C837-4A8A-9893-EA3D480A6853}" type="sibTrans" cxnId="{411BC0D6-78F2-4EF6-82B3-10EA65B7112B}">
      <dgm:prSet/>
      <dgm:spPr/>
      <dgm:t>
        <a:bodyPr/>
        <a:lstStyle/>
        <a:p>
          <a:endParaRPr lang="en-GB"/>
        </a:p>
      </dgm:t>
    </dgm:pt>
    <dgm:pt modelId="{7DFB2BEA-8CD7-4642-A98D-58E08B7D8596}">
      <dgm:prSet phldrT="[Text]"/>
      <dgm:spPr/>
      <dgm:t>
        <a:bodyPr/>
        <a:lstStyle/>
        <a:p>
          <a:r>
            <a:rPr lang="en-GB" dirty="0"/>
            <a:t>Untuned</a:t>
          </a:r>
        </a:p>
      </dgm:t>
    </dgm:pt>
    <dgm:pt modelId="{AFBCD29B-3DF6-46B2-96FC-C3E1F25117B3}" type="parTrans" cxnId="{E760EC24-D035-4AA2-83EB-6199847D8E4C}">
      <dgm:prSet/>
      <dgm:spPr/>
      <dgm:t>
        <a:bodyPr/>
        <a:lstStyle/>
        <a:p>
          <a:endParaRPr lang="en-GB"/>
        </a:p>
      </dgm:t>
    </dgm:pt>
    <dgm:pt modelId="{3D24DC90-F4D8-4B20-ADC0-977136F437CD}" type="sibTrans" cxnId="{E760EC24-D035-4AA2-83EB-6199847D8E4C}">
      <dgm:prSet/>
      <dgm:spPr/>
      <dgm:t>
        <a:bodyPr/>
        <a:lstStyle/>
        <a:p>
          <a:endParaRPr lang="en-GB"/>
        </a:p>
      </dgm:t>
    </dgm:pt>
    <dgm:pt modelId="{9B492B43-71F9-4C96-9BBE-2315EE32231B}">
      <dgm:prSet phldrT="[Text]"/>
      <dgm:spPr/>
      <dgm:t>
        <a:bodyPr/>
        <a:lstStyle/>
        <a:p>
          <a:r>
            <a:rPr lang="en-GB" dirty="0"/>
            <a:t>Lower theoretical power capture</a:t>
          </a:r>
        </a:p>
      </dgm:t>
    </dgm:pt>
    <dgm:pt modelId="{5AEDD393-F2F6-47DA-96DA-2282A7C883EF}" type="parTrans" cxnId="{629D89E7-6DBA-465A-9718-332666D2FC7E}">
      <dgm:prSet/>
      <dgm:spPr/>
      <dgm:t>
        <a:bodyPr/>
        <a:lstStyle/>
        <a:p>
          <a:endParaRPr lang="en-GB"/>
        </a:p>
      </dgm:t>
    </dgm:pt>
    <dgm:pt modelId="{9DD4C0A9-CAC9-4BE1-A945-1AD96DF6525D}" type="sibTrans" cxnId="{629D89E7-6DBA-465A-9718-332666D2FC7E}">
      <dgm:prSet/>
      <dgm:spPr/>
      <dgm:t>
        <a:bodyPr/>
        <a:lstStyle/>
        <a:p>
          <a:endParaRPr lang="en-GB"/>
        </a:p>
      </dgm:t>
    </dgm:pt>
    <dgm:pt modelId="{257D392F-1839-4809-80AD-4C3D112361FF}">
      <dgm:prSet phldrT="[Text]"/>
      <dgm:spPr/>
      <dgm:t>
        <a:bodyPr/>
        <a:lstStyle/>
        <a:p>
          <a:r>
            <a:rPr lang="en-GB" dirty="0"/>
            <a:t>Complexity</a:t>
          </a:r>
        </a:p>
      </dgm:t>
    </dgm:pt>
    <dgm:pt modelId="{116E3B24-FF9F-4EB1-8949-F0C48753C35A}" type="parTrans" cxnId="{C7116CCF-C7A0-4C33-840B-D9130AC8B15A}">
      <dgm:prSet/>
      <dgm:spPr/>
      <dgm:t>
        <a:bodyPr/>
        <a:lstStyle/>
        <a:p>
          <a:endParaRPr lang="en-GB"/>
        </a:p>
      </dgm:t>
    </dgm:pt>
    <dgm:pt modelId="{A42E00A4-9D7E-43C9-BBFE-E25FF7127D91}" type="sibTrans" cxnId="{C7116CCF-C7A0-4C33-840B-D9130AC8B15A}">
      <dgm:prSet/>
      <dgm:spPr/>
      <dgm:t>
        <a:bodyPr/>
        <a:lstStyle/>
        <a:p>
          <a:endParaRPr lang="en-GB"/>
        </a:p>
      </dgm:t>
    </dgm:pt>
    <dgm:pt modelId="{60D0B66C-2E77-4767-ACBC-AC510C155B6E}">
      <dgm:prSet phldrT="[Text]"/>
      <dgm:spPr/>
      <dgm:t>
        <a:bodyPr/>
        <a:lstStyle/>
        <a:p>
          <a:r>
            <a:rPr lang="en-GB" dirty="0"/>
            <a:t>Simplicity</a:t>
          </a:r>
        </a:p>
      </dgm:t>
    </dgm:pt>
    <dgm:pt modelId="{F9136999-EB48-45A6-A423-CDFE96450C23}" type="parTrans" cxnId="{4388640B-43BE-4D89-B511-417347162F48}">
      <dgm:prSet/>
      <dgm:spPr/>
      <dgm:t>
        <a:bodyPr/>
        <a:lstStyle/>
        <a:p>
          <a:endParaRPr lang="en-GB"/>
        </a:p>
      </dgm:t>
    </dgm:pt>
    <dgm:pt modelId="{EA3DC98F-0BAE-4604-AD77-9BD9B8BE44B3}" type="sibTrans" cxnId="{4388640B-43BE-4D89-B511-417347162F48}">
      <dgm:prSet/>
      <dgm:spPr/>
      <dgm:t>
        <a:bodyPr/>
        <a:lstStyle/>
        <a:p>
          <a:endParaRPr lang="en-GB"/>
        </a:p>
      </dgm:t>
    </dgm:pt>
    <dgm:pt modelId="{7C6CA732-4D01-4F0E-8D06-051FFBA46F21}">
      <dgm:prSet phldrT="[Text]"/>
      <dgm:spPr/>
      <dgm:t>
        <a:bodyPr/>
        <a:lstStyle/>
        <a:p>
          <a:r>
            <a:rPr lang="en-GB"/>
            <a:t>High wave forces</a:t>
          </a:r>
          <a:endParaRPr lang="en-GB" dirty="0"/>
        </a:p>
      </dgm:t>
    </dgm:pt>
    <dgm:pt modelId="{7AA9F614-6638-4EF2-8016-A62CD19FF7D7}" type="parTrans" cxnId="{6051CEF7-6F63-4410-A746-7838D7110F38}">
      <dgm:prSet/>
      <dgm:spPr/>
      <dgm:t>
        <a:bodyPr/>
        <a:lstStyle/>
        <a:p>
          <a:endParaRPr lang="en-GB"/>
        </a:p>
      </dgm:t>
    </dgm:pt>
    <dgm:pt modelId="{257FC1F6-F1D1-4191-A164-FB3CAB07E33A}" type="sibTrans" cxnId="{6051CEF7-6F63-4410-A746-7838D7110F38}">
      <dgm:prSet/>
      <dgm:spPr/>
      <dgm:t>
        <a:bodyPr/>
        <a:lstStyle/>
        <a:p>
          <a:endParaRPr lang="en-GB"/>
        </a:p>
      </dgm:t>
    </dgm:pt>
    <dgm:pt modelId="{90AEBE6D-FC8F-40E9-BACB-D2A79B530606}">
      <dgm:prSet phldrT="[Text]"/>
      <dgm:spPr/>
      <dgm:t>
        <a:bodyPr/>
        <a:lstStyle/>
        <a:p>
          <a:r>
            <a:rPr lang="en-GB"/>
            <a:t>High buoyancy forces</a:t>
          </a:r>
          <a:endParaRPr lang="en-GB" dirty="0"/>
        </a:p>
      </dgm:t>
    </dgm:pt>
    <dgm:pt modelId="{72F37CEA-B4FF-47C7-B62D-49E10E3DCB7B}" type="parTrans" cxnId="{69BCBDB6-22A4-4F08-BFE4-DE93B3C3448E}">
      <dgm:prSet/>
      <dgm:spPr/>
      <dgm:t>
        <a:bodyPr/>
        <a:lstStyle/>
        <a:p>
          <a:endParaRPr lang="en-GB"/>
        </a:p>
      </dgm:t>
    </dgm:pt>
    <dgm:pt modelId="{A20A7703-E50F-4F83-A1B0-3D58D394B145}" type="sibTrans" cxnId="{69BCBDB6-22A4-4F08-BFE4-DE93B3C3448E}">
      <dgm:prSet/>
      <dgm:spPr/>
      <dgm:t>
        <a:bodyPr/>
        <a:lstStyle/>
        <a:p>
          <a:endParaRPr lang="en-GB"/>
        </a:p>
      </dgm:t>
    </dgm:pt>
    <dgm:pt modelId="{F62033C1-D6E4-4935-AF52-2B28A91A5759}" type="pres">
      <dgm:prSet presAssocID="{BE30B359-D912-48B5-BBA0-9C06DB17B2E9}" presName="outerComposite" presStyleCnt="0">
        <dgm:presLayoutVars>
          <dgm:chMax val="2"/>
          <dgm:animLvl val="lvl"/>
          <dgm:resizeHandles val="exact"/>
        </dgm:presLayoutVars>
      </dgm:prSet>
      <dgm:spPr/>
    </dgm:pt>
    <dgm:pt modelId="{6201CD90-ABC7-4944-9076-E1A1E0AE0F55}" type="pres">
      <dgm:prSet presAssocID="{BE30B359-D912-48B5-BBA0-9C06DB17B2E9}" presName="dummyMaxCanvas" presStyleCnt="0"/>
      <dgm:spPr/>
    </dgm:pt>
    <dgm:pt modelId="{78323201-3E36-4D97-BD4E-DB656B1941DA}" type="pres">
      <dgm:prSet presAssocID="{BE30B359-D912-48B5-BBA0-9C06DB17B2E9}" presName="parentComposite" presStyleCnt="0"/>
      <dgm:spPr/>
    </dgm:pt>
    <dgm:pt modelId="{77AB9EBD-8D5B-4BAE-8C40-548895949B21}" type="pres">
      <dgm:prSet presAssocID="{BE30B359-D912-48B5-BBA0-9C06DB17B2E9}" presName="parent1" presStyleLbl="alignAccFollowNode1" presStyleIdx="0" presStyleCnt="4">
        <dgm:presLayoutVars>
          <dgm:chMax val="4"/>
        </dgm:presLayoutVars>
      </dgm:prSet>
      <dgm:spPr/>
    </dgm:pt>
    <dgm:pt modelId="{9B755BB4-27D7-44F1-ABBE-555505E9092E}" type="pres">
      <dgm:prSet presAssocID="{BE30B359-D912-48B5-BBA0-9C06DB17B2E9}" presName="parent2" presStyleLbl="alignAccFollowNode1" presStyleIdx="1" presStyleCnt="4">
        <dgm:presLayoutVars>
          <dgm:chMax val="4"/>
        </dgm:presLayoutVars>
      </dgm:prSet>
      <dgm:spPr/>
    </dgm:pt>
    <dgm:pt modelId="{35E2F995-7D48-4C2B-8F9B-93CB86F7341C}" type="pres">
      <dgm:prSet presAssocID="{BE30B359-D912-48B5-BBA0-9C06DB17B2E9}" presName="childrenComposite" presStyleCnt="0"/>
      <dgm:spPr/>
    </dgm:pt>
    <dgm:pt modelId="{5AB421D6-B82E-42A7-9FE3-1B3A6371D70A}" type="pres">
      <dgm:prSet presAssocID="{BE30B359-D912-48B5-BBA0-9C06DB17B2E9}" presName="dummyMaxCanvas_ChildArea" presStyleCnt="0"/>
      <dgm:spPr/>
    </dgm:pt>
    <dgm:pt modelId="{542DAE34-1F10-4D69-8D01-75005AC7C648}" type="pres">
      <dgm:prSet presAssocID="{BE30B359-D912-48B5-BBA0-9C06DB17B2E9}" presName="fulcrum" presStyleLbl="alignAccFollowNode1" presStyleIdx="2" presStyleCnt="4"/>
      <dgm:spPr/>
    </dgm:pt>
    <dgm:pt modelId="{8CB327D4-02A6-4EFD-AF21-0236873A8F06}" type="pres">
      <dgm:prSet presAssocID="{BE30B359-D912-48B5-BBA0-9C06DB17B2E9}" presName="balance_33" presStyleLbl="alignAccFollowNode1" presStyleIdx="3" presStyleCnt="4">
        <dgm:presLayoutVars>
          <dgm:bulletEnabled val="1"/>
        </dgm:presLayoutVars>
      </dgm:prSet>
      <dgm:spPr/>
    </dgm:pt>
    <dgm:pt modelId="{79A34323-A737-413C-84DA-3A0EA9450D0F}" type="pres">
      <dgm:prSet presAssocID="{BE30B359-D912-48B5-BBA0-9C06DB17B2E9}" presName="right_33_1" presStyleLbl="node1" presStyleIdx="0" presStyleCnt="6">
        <dgm:presLayoutVars>
          <dgm:bulletEnabled val="1"/>
        </dgm:presLayoutVars>
      </dgm:prSet>
      <dgm:spPr/>
    </dgm:pt>
    <dgm:pt modelId="{78D32672-CD18-4BE5-AA05-5775F695E6E9}" type="pres">
      <dgm:prSet presAssocID="{BE30B359-D912-48B5-BBA0-9C06DB17B2E9}" presName="right_33_2" presStyleLbl="node1" presStyleIdx="1" presStyleCnt="6">
        <dgm:presLayoutVars>
          <dgm:bulletEnabled val="1"/>
        </dgm:presLayoutVars>
      </dgm:prSet>
      <dgm:spPr/>
    </dgm:pt>
    <dgm:pt modelId="{DC6F57F3-6DD0-4CD9-A3E1-702A2F120F5D}" type="pres">
      <dgm:prSet presAssocID="{BE30B359-D912-48B5-BBA0-9C06DB17B2E9}" presName="right_33_3" presStyleLbl="node1" presStyleIdx="2" presStyleCnt="6">
        <dgm:presLayoutVars>
          <dgm:bulletEnabled val="1"/>
        </dgm:presLayoutVars>
      </dgm:prSet>
      <dgm:spPr/>
    </dgm:pt>
    <dgm:pt modelId="{D28879A8-ED80-4394-8E4A-AA8978185F9D}" type="pres">
      <dgm:prSet presAssocID="{BE30B359-D912-48B5-BBA0-9C06DB17B2E9}" presName="left_33_1" presStyleLbl="node1" presStyleIdx="3" presStyleCnt="6">
        <dgm:presLayoutVars>
          <dgm:bulletEnabled val="1"/>
        </dgm:presLayoutVars>
      </dgm:prSet>
      <dgm:spPr/>
    </dgm:pt>
    <dgm:pt modelId="{82580B15-80C0-458C-8940-A81828BB4AC9}" type="pres">
      <dgm:prSet presAssocID="{BE30B359-D912-48B5-BBA0-9C06DB17B2E9}" presName="left_33_2" presStyleLbl="node1" presStyleIdx="4" presStyleCnt="6">
        <dgm:presLayoutVars>
          <dgm:bulletEnabled val="1"/>
        </dgm:presLayoutVars>
      </dgm:prSet>
      <dgm:spPr/>
    </dgm:pt>
    <dgm:pt modelId="{AC2B1A5C-C6AD-4F1D-B75E-412CC3F64558}" type="pres">
      <dgm:prSet presAssocID="{BE30B359-D912-48B5-BBA0-9C06DB17B2E9}" presName="left_33_3" presStyleLbl="node1" presStyleIdx="5" presStyleCnt="6">
        <dgm:presLayoutVars>
          <dgm:bulletEnabled val="1"/>
        </dgm:presLayoutVars>
      </dgm:prSet>
      <dgm:spPr/>
    </dgm:pt>
  </dgm:ptLst>
  <dgm:cxnLst>
    <dgm:cxn modelId="{7B33A60A-5A29-41E4-9F97-70ED5396603D}" type="presOf" srcId="{257D392F-1839-4809-80AD-4C3D112361FF}" destId="{82580B15-80C0-458C-8940-A81828BB4AC9}" srcOrd="0" destOrd="0" presId="urn:microsoft.com/office/officeart/2005/8/layout/balance1"/>
    <dgm:cxn modelId="{4388640B-43BE-4D89-B511-417347162F48}" srcId="{7DFB2BEA-8CD7-4642-A98D-58E08B7D8596}" destId="{60D0B66C-2E77-4767-ACBC-AC510C155B6E}" srcOrd="1" destOrd="0" parTransId="{F9136999-EB48-45A6-A423-CDFE96450C23}" sibTransId="{EA3DC98F-0BAE-4604-AD77-9BD9B8BE44B3}"/>
    <dgm:cxn modelId="{E760EC24-D035-4AA2-83EB-6199847D8E4C}" srcId="{BE30B359-D912-48B5-BBA0-9C06DB17B2E9}" destId="{7DFB2BEA-8CD7-4642-A98D-58E08B7D8596}" srcOrd="1" destOrd="0" parTransId="{AFBCD29B-3DF6-46B2-96FC-C3E1F25117B3}" sibTransId="{3D24DC90-F4D8-4B20-ADC0-977136F437CD}"/>
    <dgm:cxn modelId="{1CB4FD62-FF82-4047-A042-4FBF0F7FFE91}" type="presOf" srcId="{BE30B359-D912-48B5-BBA0-9C06DB17B2E9}" destId="{F62033C1-D6E4-4935-AF52-2B28A91A5759}" srcOrd="0" destOrd="0" presId="urn:microsoft.com/office/officeart/2005/8/layout/balance1"/>
    <dgm:cxn modelId="{C660226F-3DCE-492A-B8A3-C6C4A7CCA5E9}" srcId="{BE30B359-D912-48B5-BBA0-9C06DB17B2E9}" destId="{8BA2648C-691E-4664-85F0-AB4A811240D6}" srcOrd="0" destOrd="0" parTransId="{527A16BF-D9D1-496C-B517-09CB0EAEF06D}" sibTransId="{3CB786F1-FA81-4A49-98CC-4A0B2AC1E945}"/>
    <dgm:cxn modelId="{718AC97F-AF35-482B-9FF8-3D57E85DD9A5}" type="presOf" srcId="{9B492B43-71F9-4C96-9BBE-2315EE32231B}" destId="{79A34323-A737-413C-84DA-3A0EA9450D0F}" srcOrd="0" destOrd="0" presId="urn:microsoft.com/office/officeart/2005/8/layout/balance1"/>
    <dgm:cxn modelId="{65EB7481-EA2A-436A-A618-DD897DE5D1F2}" type="presOf" srcId="{8BA2648C-691E-4664-85F0-AB4A811240D6}" destId="{77AB9EBD-8D5B-4BAE-8C40-548895949B21}" srcOrd="0" destOrd="0" presId="urn:microsoft.com/office/officeart/2005/8/layout/balance1"/>
    <dgm:cxn modelId="{D9F8BE84-4064-41DB-8129-581F91C89F6D}" type="presOf" srcId="{90AEBE6D-FC8F-40E9-BACB-D2A79B530606}" destId="{AC2B1A5C-C6AD-4F1D-B75E-412CC3F64558}" srcOrd="0" destOrd="0" presId="urn:microsoft.com/office/officeart/2005/8/layout/balance1"/>
    <dgm:cxn modelId="{4B63D586-6849-4C67-AB93-39C82075C63A}" type="presOf" srcId="{7DFB2BEA-8CD7-4642-A98D-58E08B7D8596}" destId="{9B755BB4-27D7-44F1-ABBE-555505E9092E}" srcOrd="0" destOrd="0" presId="urn:microsoft.com/office/officeart/2005/8/layout/balance1"/>
    <dgm:cxn modelId="{A4680C88-9A70-4672-9A21-F22481C16FAB}" type="presOf" srcId="{60D0B66C-2E77-4767-ACBC-AC510C155B6E}" destId="{78D32672-CD18-4BE5-AA05-5775F695E6E9}" srcOrd="0" destOrd="0" presId="urn:microsoft.com/office/officeart/2005/8/layout/balance1"/>
    <dgm:cxn modelId="{DD339FA2-E9B3-4571-BA22-EC8C73E2B798}" type="presOf" srcId="{7ED5EF9C-6DE2-4FAD-8363-4F9D54F0D7AD}" destId="{D28879A8-ED80-4394-8E4A-AA8978185F9D}" srcOrd="0" destOrd="0" presId="urn:microsoft.com/office/officeart/2005/8/layout/balance1"/>
    <dgm:cxn modelId="{69BCBDB6-22A4-4F08-BFE4-DE93B3C3448E}" srcId="{8BA2648C-691E-4664-85F0-AB4A811240D6}" destId="{90AEBE6D-FC8F-40E9-BACB-D2A79B530606}" srcOrd="2" destOrd="0" parTransId="{72F37CEA-B4FF-47C7-B62D-49E10E3DCB7B}" sibTransId="{A20A7703-E50F-4F83-A1B0-3D58D394B145}"/>
    <dgm:cxn modelId="{672A4CC3-5C3F-4A40-BF25-F046B23003FD}" type="presOf" srcId="{7C6CA732-4D01-4F0E-8D06-051FFBA46F21}" destId="{DC6F57F3-6DD0-4CD9-A3E1-702A2F120F5D}" srcOrd="0" destOrd="0" presId="urn:microsoft.com/office/officeart/2005/8/layout/balance1"/>
    <dgm:cxn modelId="{C7116CCF-C7A0-4C33-840B-D9130AC8B15A}" srcId="{8BA2648C-691E-4664-85F0-AB4A811240D6}" destId="{257D392F-1839-4809-80AD-4C3D112361FF}" srcOrd="1" destOrd="0" parTransId="{116E3B24-FF9F-4EB1-8949-F0C48753C35A}" sibTransId="{A42E00A4-9D7E-43C9-BBFE-E25FF7127D91}"/>
    <dgm:cxn modelId="{411BC0D6-78F2-4EF6-82B3-10EA65B7112B}" srcId="{8BA2648C-691E-4664-85F0-AB4A811240D6}" destId="{7ED5EF9C-6DE2-4FAD-8363-4F9D54F0D7AD}" srcOrd="0" destOrd="0" parTransId="{8B5A46C7-541F-4A0A-9A32-9230EE1AEF85}" sibTransId="{49DF4BB1-C837-4A8A-9893-EA3D480A6853}"/>
    <dgm:cxn modelId="{629D89E7-6DBA-465A-9718-332666D2FC7E}" srcId="{7DFB2BEA-8CD7-4642-A98D-58E08B7D8596}" destId="{9B492B43-71F9-4C96-9BBE-2315EE32231B}" srcOrd="0" destOrd="0" parTransId="{5AEDD393-F2F6-47DA-96DA-2282A7C883EF}" sibTransId="{9DD4C0A9-CAC9-4BE1-A945-1AD96DF6525D}"/>
    <dgm:cxn modelId="{6051CEF7-6F63-4410-A746-7838D7110F38}" srcId="{7DFB2BEA-8CD7-4642-A98D-58E08B7D8596}" destId="{7C6CA732-4D01-4F0E-8D06-051FFBA46F21}" srcOrd="2" destOrd="0" parTransId="{7AA9F614-6638-4EF2-8016-A62CD19FF7D7}" sibTransId="{257FC1F6-F1D1-4191-A164-FB3CAB07E33A}"/>
    <dgm:cxn modelId="{2A06AED0-D35D-4525-BD7F-A90A6BEBBF05}" type="presParOf" srcId="{F62033C1-D6E4-4935-AF52-2B28A91A5759}" destId="{6201CD90-ABC7-4944-9076-E1A1E0AE0F55}" srcOrd="0" destOrd="0" presId="urn:microsoft.com/office/officeart/2005/8/layout/balance1"/>
    <dgm:cxn modelId="{D523FA9A-BE9A-4D16-A607-CE3A5A41BD0C}" type="presParOf" srcId="{F62033C1-D6E4-4935-AF52-2B28A91A5759}" destId="{78323201-3E36-4D97-BD4E-DB656B1941DA}" srcOrd="1" destOrd="0" presId="urn:microsoft.com/office/officeart/2005/8/layout/balance1"/>
    <dgm:cxn modelId="{3294E5B8-704B-49A5-A753-25DDC50EF6C6}" type="presParOf" srcId="{78323201-3E36-4D97-BD4E-DB656B1941DA}" destId="{77AB9EBD-8D5B-4BAE-8C40-548895949B21}" srcOrd="0" destOrd="0" presId="urn:microsoft.com/office/officeart/2005/8/layout/balance1"/>
    <dgm:cxn modelId="{6F0120F7-ECBF-43DF-AF9C-C79B47A4D636}" type="presParOf" srcId="{78323201-3E36-4D97-BD4E-DB656B1941DA}" destId="{9B755BB4-27D7-44F1-ABBE-555505E9092E}" srcOrd="1" destOrd="0" presId="urn:microsoft.com/office/officeart/2005/8/layout/balance1"/>
    <dgm:cxn modelId="{E87F62F9-F12B-4DA5-8E94-0969B5B5A736}" type="presParOf" srcId="{F62033C1-D6E4-4935-AF52-2B28A91A5759}" destId="{35E2F995-7D48-4C2B-8F9B-93CB86F7341C}" srcOrd="2" destOrd="0" presId="urn:microsoft.com/office/officeart/2005/8/layout/balance1"/>
    <dgm:cxn modelId="{909A10A9-0D53-4DB4-BA80-A93DF586169B}" type="presParOf" srcId="{35E2F995-7D48-4C2B-8F9B-93CB86F7341C}" destId="{5AB421D6-B82E-42A7-9FE3-1B3A6371D70A}" srcOrd="0" destOrd="0" presId="urn:microsoft.com/office/officeart/2005/8/layout/balance1"/>
    <dgm:cxn modelId="{6E7A98CC-6CF0-495C-845C-442E2B6200E4}" type="presParOf" srcId="{35E2F995-7D48-4C2B-8F9B-93CB86F7341C}" destId="{542DAE34-1F10-4D69-8D01-75005AC7C648}" srcOrd="1" destOrd="0" presId="urn:microsoft.com/office/officeart/2005/8/layout/balance1"/>
    <dgm:cxn modelId="{4CC84DE5-5442-4926-8224-8FADC9CBE3D0}" type="presParOf" srcId="{35E2F995-7D48-4C2B-8F9B-93CB86F7341C}" destId="{8CB327D4-02A6-4EFD-AF21-0236873A8F06}" srcOrd="2" destOrd="0" presId="urn:microsoft.com/office/officeart/2005/8/layout/balance1"/>
    <dgm:cxn modelId="{DC9D9794-9A83-435A-BE27-D3D7A9984C68}" type="presParOf" srcId="{35E2F995-7D48-4C2B-8F9B-93CB86F7341C}" destId="{79A34323-A737-413C-84DA-3A0EA9450D0F}" srcOrd="3" destOrd="0" presId="urn:microsoft.com/office/officeart/2005/8/layout/balance1"/>
    <dgm:cxn modelId="{C0F51EBD-E941-4365-9243-8007D6A0658A}" type="presParOf" srcId="{35E2F995-7D48-4C2B-8F9B-93CB86F7341C}" destId="{78D32672-CD18-4BE5-AA05-5775F695E6E9}" srcOrd="4" destOrd="0" presId="urn:microsoft.com/office/officeart/2005/8/layout/balance1"/>
    <dgm:cxn modelId="{6D0F11B0-6C92-4C24-8065-5E69CB13C60D}" type="presParOf" srcId="{35E2F995-7D48-4C2B-8F9B-93CB86F7341C}" destId="{DC6F57F3-6DD0-4CD9-A3E1-702A2F120F5D}" srcOrd="5" destOrd="0" presId="urn:microsoft.com/office/officeart/2005/8/layout/balance1"/>
    <dgm:cxn modelId="{DEE96A46-17CF-4056-AC56-1207D46F90D4}" type="presParOf" srcId="{35E2F995-7D48-4C2B-8F9B-93CB86F7341C}" destId="{D28879A8-ED80-4394-8E4A-AA8978185F9D}" srcOrd="6" destOrd="0" presId="urn:microsoft.com/office/officeart/2005/8/layout/balance1"/>
    <dgm:cxn modelId="{A32240D8-70BB-4695-8DD7-56DA6CDFDE46}" type="presParOf" srcId="{35E2F995-7D48-4C2B-8F9B-93CB86F7341C}" destId="{82580B15-80C0-458C-8940-A81828BB4AC9}" srcOrd="7" destOrd="0" presId="urn:microsoft.com/office/officeart/2005/8/layout/balance1"/>
    <dgm:cxn modelId="{274A900D-BABC-4A6D-9426-5797A8453C99}" type="presParOf" srcId="{35E2F995-7D48-4C2B-8F9B-93CB86F7341C}" destId="{AC2B1A5C-C6AD-4F1D-B75E-412CC3F64558}" srcOrd="8" destOrd="0" presId="urn:microsoft.com/office/officeart/2005/8/layout/balance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B0B6153-D472-491A-A9FB-F7D108875873}">
      <dsp:nvSpPr>
        <dsp:cNvPr id="0" name=""/>
        <dsp:cNvSpPr/>
      </dsp:nvSpPr>
      <dsp:spPr>
        <a:xfrm>
          <a:off x="1908211" y="58506"/>
          <a:ext cx="2808312" cy="2808312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700" kern="1200" dirty="0"/>
            <a:t>Tuning</a:t>
          </a:r>
        </a:p>
      </dsp:txBody>
      <dsp:txXfrm>
        <a:off x="2282653" y="549961"/>
        <a:ext cx="2059428" cy="1263740"/>
      </dsp:txXfrm>
    </dsp:sp>
    <dsp:sp modelId="{44EE2F37-EDAF-4663-A66E-67138597EE89}">
      <dsp:nvSpPr>
        <dsp:cNvPr id="0" name=""/>
        <dsp:cNvSpPr/>
      </dsp:nvSpPr>
      <dsp:spPr>
        <a:xfrm>
          <a:off x="2921544" y="1813701"/>
          <a:ext cx="2808312" cy="2808312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700" kern="1200" dirty="0"/>
            <a:t>Motion</a:t>
          </a:r>
        </a:p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700" kern="1200" dirty="0"/>
            <a:t>Constraints</a:t>
          </a:r>
        </a:p>
      </dsp:txBody>
      <dsp:txXfrm>
        <a:off x="3780420" y="2539182"/>
        <a:ext cx="1684987" cy="1544571"/>
      </dsp:txXfrm>
    </dsp:sp>
    <dsp:sp modelId="{9EE94A5B-C41C-496B-8540-78ACFFD23DCF}">
      <dsp:nvSpPr>
        <dsp:cNvPr id="0" name=""/>
        <dsp:cNvSpPr/>
      </dsp:nvSpPr>
      <dsp:spPr>
        <a:xfrm>
          <a:off x="894879" y="1813701"/>
          <a:ext cx="2808312" cy="2808312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700" kern="1200" dirty="0"/>
            <a:t>Natural</a:t>
          </a:r>
        </a:p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700" kern="1200" dirty="0"/>
            <a:t>Bandwidth</a:t>
          </a:r>
        </a:p>
      </dsp:txBody>
      <dsp:txXfrm>
        <a:off x="1159328" y="2539182"/>
        <a:ext cx="1684987" cy="154457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48A5D1-91A0-4826-8C1C-283AADC872E7}">
      <dsp:nvSpPr>
        <dsp:cNvPr id="0" name=""/>
        <dsp:cNvSpPr/>
      </dsp:nvSpPr>
      <dsp:spPr>
        <a:xfrm>
          <a:off x="1556" y="1500297"/>
          <a:ext cx="2062565" cy="2062565"/>
        </a:xfrm>
        <a:prstGeom prst="ellipse">
          <a:avLst/>
        </a:prstGeom>
        <a:gradFill rotWithShape="0">
          <a:gsLst>
            <a:gs pos="0">
              <a:srgbClr val="FFF200"/>
            </a:gs>
            <a:gs pos="45000">
              <a:srgbClr val="FF7A00"/>
            </a:gs>
            <a:gs pos="70000">
              <a:srgbClr val="FF0300"/>
            </a:gs>
            <a:gs pos="100000">
              <a:srgbClr val="4D0808"/>
            </a:gs>
          </a:gsLst>
          <a:lin ang="54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700" b="1" kern="1200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+mj-lt"/>
            </a:rPr>
            <a:t>Torque</a:t>
          </a:r>
        </a:p>
      </dsp:txBody>
      <dsp:txXfrm>
        <a:off x="303612" y="1802353"/>
        <a:ext cx="1458453" cy="1458453"/>
      </dsp:txXfrm>
    </dsp:sp>
    <dsp:sp modelId="{8FE493DE-E472-4B1F-A85C-6CBA7FC680B1}">
      <dsp:nvSpPr>
        <dsp:cNvPr id="0" name=""/>
        <dsp:cNvSpPr/>
      </dsp:nvSpPr>
      <dsp:spPr>
        <a:xfrm rot="2511343">
          <a:off x="2231602" y="1933435"/>
          <a:ext cx="1196288" cy="1196288"/>
        </a:xfrm>
        <a:prstGeom prst="mathPlus">
          <a:avLst/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700" b="1" kern="1200" cap="none" spc="0">
            <a:ln w="22225">
              <a:solidFill>
                <a:schemeClr val="accent2"/>
              </a:solidFill>
              <a:prstDash val="solid"/>
            </a:ln>
            <a:solidFill>
              <a:schemeClr val="accent2">
                <a:lumMod val="40000"/>
                <a:lumOff val="60000"/>
              </a:schemeClr>
            </a:solidFill>
            <a:effectLst/>
            <a:latin typeface="+mj-lt"/>
          </a:endParaRPr>
        </a:p>
      </dsp:txBody>
      <dsp:txXfrm>
        <a:off x="2390170" y="2390896"/>
        <a:ext cx="879152" cy="281366"/>
      </dsp:txXfrm>
    </dsp:sp>
    <dsp:sp modelId="{C0A73EEC-196A-429F-AB21-BEF0ABEAC20D}">
      <dsp:nvSpPr>
        <dsp:cNvPr id="0" name=""/>
        <dsp:cNvSpPr/>
      </dsp:nvSpPr>
      <dsp:spPr>
        <a:xfrm>
          <a:off x="3595371" y="1500297"/>
          <a:ext cx="2062565" cy="2062565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700" b="1" kern="1200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+mj-lt"/>
            </a:rPr>
            <a:t>Velocity</a:t>
          </a:r>
        </a:p>
      </dsp:txBody>
      <dsp:txXfrm>
        <a:off x="3897427" y="1802353"/>
        <a:ext cx="1458453" cy="1458453"/>
      </dsp:txXfrm>
    </dsp:sp>
    <dsp:sp modelId="{35DD7953-E773-4BA0-99DF-8D925E57BE68}">
      <dsp:nvSpPr>
        <dsp:cNvPr id="0" name=""/>
        <dsp:cNvSpPr/>
      </dsp:nvSpPr>
      <dsp:spPr>
        <a:xfrm>
          <a:off x="5825417" y="1933435"/>
          <a:ext cx="1196288" cy="1196288"/>
        </a:xfrm>
        <a:prstGeom prst="mathEqual">
          <a:avLst/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700" b="1" kern="1200" cap="none" spc="0">
            <a:ln w="22225">
              <a:solidFill>
                <a:schemeClr val="accent2"/>
              </a:solidFill>
              <a:prstDash val="solid"/>
            </a:ln>
            <a:solidFill>
              <a:schemeClr val="accent2">
                <a:lumMod val="40000"/>
                <a:lumOff val="60000"/>
              </a:schemeClr>
            </a:solidFill>
            <a:effectLst/>
            <a:latin typeface="+mj-lt"/>
          </a:endParaRPr>
        </a:p>
      </dsp:txBody>
      <dsp:txXfrm>
        <a:off x="5983985" y="2179870"/>
        <a:ext cx="879152" cy="703418"/>
      </dsp:txXfrm>
    </dsp:sp>
    <dsp:sp modelId="{5CA6CF73-8C4A-4A7B-BC6E-6C85CF97A5C1}">
      <dsp:nvSpPr>
        <dsp:cNvPr id="0" name=""/>
        <dsp:cNvSpPr/>
      </dsp:nvSpPr>
      <dsp:spPr>
        <a:xfrm>
          <a:off x="7189185" y="1500297"/>
          <a:ext cx="2062565" cy="2062565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700" b="1" kern="1200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+mj-lt"/>
            </a:rPr>
            <a:t>Power</a:t>
          </a:r>
        </a:p>
      </dsp:txBody>
      <dsp:txXfrm>
        <a:off x="7491241" y="1802353"/>
        <a:ext cx="1458453" cy="145845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48A5D1-91A0-4826-8C1C-283AADC872E7}">
      <dsp:nvSpPr>
        <dsp:cNvPr id="0" name=""/>
        <dsp:cNvSpPr/>
      </dsp:nvSpPr>
      <dsp:spPr>
        <a:xfrm>
          <a:off x="1592" y="1320246"/>
          <a:ext cx="2110894" cy="2110894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700" b="1" kern="1200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+mj-lt"/>
            </a:rPr>
            <a:t>Torque</a:t>
          </a:r>
        </a:p>
      </dsp:txBody>
      <dsp:txXfrm>
        <a:off x="310725" y="1629379"/>
        <a:ext cx="1492628" cy="1492628"/>
      </dsp:txXfrm>
    </dsp:sp>
    <dsp:sp modelId="{8FE493DE-E472-4B1F-A85C-6CBA7FC680B1}">
      <dsp:nvSpPr>
        <dsp:cNvPr id="0" name=""/>
        <dsp:cNvSpPr/>
      </dsp:nvSpPr>
      <dsp:spPr>
        <a:xfrm rot="2511343">
          <a:off x="2283891" y="1763534"/>
          <a:ext cx="1224318" cy="1224318"/>
        </a:xfrm>
        <a:prstGeom prst="mathPlus">
          <a:avLst/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700" b="1" kern="1200" cap="none" spc="0">
            <a:ln w="22225">
              <a:solidFill>
                <a:schemeClr val="accent2"/>
              </a:solidFill>
              <a:prstDash val="solid"/>
            </a:ln>
            <a:solidFill>
              <a:schemeClr val="accent2">
                <a:lumMod val="40000"/>
                <a:lumOff val="60000"/>
              </a:schemeClr>
            </a:solidFill>
            <a:effectLst/>
            <a:latin typeface="+mj-lt"/>
          </a:endParaRPr>
        </a:p>
      </dsp:txBody>
      <dsp:txXfrm>
        <a:off x="2446174" y="2231713"/>
        <a:ext cx="899752" cy="287960"/>
      </dsp:txXfrm>
    </dsp:sp>
    <dsp:sp modelId="{C0A73EEC-196A-429F-AB21-BEF0ABEAC20D}">
      <dsp:nvSpPr>
        <dsp:cNvPr id="0" name=""/>
        <dsp:cNvSpPr/>
      </dsp:nvSpPr>
      <dsp:spPr>
        <a:xfrm>
          <a:off x="3679615" y="1320246"/>
          <a:ext cx="2110894" cy="2110894"/>
        </a:xfrm>
        <a:prstGeom prst="ellipse">
          <a:avLst/>
        </a:prstGeom>
        <a:gradFill rotWithShape="0">
          <a:gsLst>
            <a:gs pos="0">
              <a:srgbClr val="FFF200"/>
            </a:gs>
            <a:gs pos="45000">
              <a:srgbClr val="FF7A00"/>
            </a:gs>
            <a:gs pos="70000">
              <a:srgbClr val="FF0300"/>
            </a:gs>
            <a:gs pos="100000">
              <a:srgbClr val="4D0808"/>
            </a:gs>
          </a:gsLst>
          <a:lin ang="54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700" b="1" kern="1200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+mj-lt"/>
            </a:rPr>
            <a:t>Velocity</a:t>
          </a:r>
        </a:p>
      </dsp:txBody>
      <dsp:txXfrm>
        <a:off x="3988748" y="1629379"/>
        <a:ext cx="1492628" cy="1492628"/>
      </dsp:txXfrm>
    </dsp:sp>
    <dsp:sp modelId="{35DD7953-E773-4BA0-99DF-8D925E57BE68}">
      <dsp:nvSpPr>
        <dsp:cNvPr id="0" name=""/>
        <dsp:cNvSpPr/>
      </dsp:nvSpPr>
      <dsp:spPr>
        <a:xfrm>
          <a:off x="5961914" y="1763534"/>
          <a:ext cx="1224318" cy="1224318"/>
        </a:xfrm>
        <a:prstGeom prst="mathEqual">
          <a:avLst/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700" b="1" kern="1200" cap="none" spc="0">
            <a:ln w="22225">
              <a:solidFill>
                <a:schemeClr val="accent2"/>
              </a:solidFill>
              <a:prstDash val="solid"/>
            </a:ln>
            <a:solidFill>
              <a:schemeClr val="accent2">
                <a:lumMod val="40000"/>
                <a:lumOff val="60000"/>
              </a:schemeClr>
            </a:solidFill>
            <a:effectLst/>
            <a:latin typeface="+mj-lt"/>
          </a:endParaRPr>
        </a:p>
      </dsp:txBody>
      <dsp:txXfrm>
        <a:off x="6124197" y="2015744"/>
        <a:ext cx="899752" cy="719898"/>
      </dsp:txXfrm>
    </dsp:sp>
    <dsp:sp modelId="{5CA6CF73-8C4A-4A7B-BC6E-6C85CF97A5C1}">
      <dsp:nvSpPr>
        <dsp:cNvPr id="0" name=""/>
        <dsp:cNvSpPr/>
      </dsp:nvSpPr>
      <dsp:spPr>
        <a:xfrm>
          <a:off x="7357637" y="1320246"/>
          <a:ext cx="2110894" cy="2110894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700" b="1" kern="1200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+mj-lt"/>
            </a:rPr>
            <a:t>Power</a:t>
          </a:r>
        </a:p>
      </dsp:txBody>
      <dsp:txXfrm>
        <a:off x="7666770" y="1629379"/>
        <a:ext cx="1492628" cy="149262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AB9EBD-8D5B-4BAE-8C40-548895949B21}">
      <dsp:nvSpPr>
        <dsp:cNvPr id="0" name=""/>
        <dsp:cNvSpPr/>
      </dsp:nvSpPr>
      <dsp:spPr>
        <a:xfrm>
          <a:off x="949045" y="0"/>
          <a:ext cx="1799082" cy="999490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200" kern="1200" dirty="0"/>
            <a:t>Tuned</a:t>
          </a:r>
        </a:p>
      </dsp:txBody>
      <dsp:txXfrm>
        <a:off x="978319" y="29274"/>
        <a:ext cx="1740534" cy="940942"/>
      </dsp:txXfrm>
    </dsp:sp>
    <dsp:sp modelId="{9B755BB4-27D7-44F1-ABBE-555505E9092E}">
      <dsp:nvSpPr>
        <dsp:cNvPr id="0" name=""/>
        <dsp:cNvSpPr/>
      </dsp:nvSpPr>
      <dsp:spPr>
        <a:xfrm>
          <a:off x="3547719" y="0"/>
          <a:ext cx="1799082" cy="999490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200" kern="1200" dirty="0"/>
            <a:t>Untuned</a:t>
          </a:r>
        </a:p>
      </dsp:txBody>
      <dsp:txXfrm>
        <a:off x="3576993" y="29274"/>
        <a:ext cx="1740534" cy="940942"/>
      </dsp:txXfrm>
    </dsp:sp>
    <dsp:sp modelId="{542DAE34-1F10-4D69-8D01-75005AC7C648}">
      <dsp:nvSpPr>
        <dsp:cNvPr id="0" name=""/>
        <dsp:cNvSpPr/>
      </dsp:nvSpPr>
      <dsp:spPr>
        <a:xfrm>
          <a:off x="2773114" y="4247833"/>
          <a:ext cx="749617" cy="749617"/>
        </a:xfrm>
        <a:prstGeom prst="triangle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CB327D4-02A6-4EFD-AF21-0236873A8F06}">
      <dsp:nvSpPr>
        <dsp:cNvPr id="0" name=""/>
        <dsp:cNvSpPr/>
      </dsp:nvSpPr>
      <dsp:spPr>
        <a:xfrm>
          <a:off x="899070" y="3933993"/>
          <a:ext cx="4497705" cy="303845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9A34323-A737-413C-84DA-3A0EA9450D0F}">
      <dsp:nvSpPr>
        <dsp:cNvPr id="0" name=""/>
        <dsp:cNvSpPr/>
      </dsp:nvSpPr>
      <dsp:spPr>
        <a:xfrm>
          <a:off x="3547719" y="3058440"/>
          <a:ext cx="1799082" cy="839571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Lower theoretical power capture</a:t>
          </a:r>
        </a:p>
      </dsp:txBody>
      <dsp:txXfrm>
        <a:off x="3588703" y="3099424"/>
        <a:ext cx="1717114" cy="757603"/>
      </dsp:txXfrm>
    </dsp:sp>
    <dsp:sp modelId="{78D32672-CD18-4BE5-AA05-5775F695E6E9}">
      <dsp:nvSpPr>
        <dsp:cNvPr id="0" name=""/>
        <dsp:cNvSpPr/>
      </dsp:nvSpPr>
      <dsp:spPr>
        <a:xfrm>
          <a:off x="3547719" y="2158898"/>
          <a:ext cx="1799082" cy="839571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Simplicity</a:t>
          </a:r>
        </a:p>
      </dsp:txBody>
      <dsp:txXfrm>
        <a:off x="3588703" y="2199882"/>
        <a:ext cx="1717114" cy="757603"/>
      </dsp:txXfrm>
    </dsp:sp>
    <dsp:sp modelId="{DC6F57F3-6DD0-4CD9-A3E1-702A2F120F5D}">
      <dsp:nvSpPr>
        <dsp:cNvPr id="0" name=""/>
        <dsp:cNvSpPr/>
      </dsp:nvSpPr>
      <dsp:spPr>
        <a:xfrm>
          <a:off x="3547719" y="1259357"/>
          <a:ext cx="1799082" cy="839571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/>
            <a:t>High wave forces</a:t>
          </a:r>
          <a:endParaRPr lang="en-GB" sz="1600" kern="1200" dirty="0"/>
        </a:p>
      </dsp:txBody>
      <dsp:txXfrm>
        <a:off x="3588703" y="1300341"/>
        <a:ext cx="1717114" cy="757603"/>
      </dsp:txXfrm>
    </dsp:sp>
    <dsp:sp modelId="{D28879A8-ED80-4394-8E4A-AA8978185F9D}">
      <dsp:nvSpPr>
        <dsp:cNvPr id="0" name=""/>
        <dsp:cNvSpPr/>
      </dsp:nvSpPr>
      <dsp:spPr>
        <a:xfrm>
          <a:off x="949045" y="3058440"/>
          <a:ext cx="1799082" cy="839571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Higher theoretical power capture</a:t>
          </a:r>
        </a:p>
      </dsp:txBody>
      <dsp:txXfrm>
        <a:off x="990029" y="3099424"/>
        <a:ext cx="1717114" cy="757603"/>
      </dsp:txXfrm>
    </dsp:sp>
    <dsp:sp modelId="{82580B15-80C0-458C-8940-A81828BB4AC9}">
      <dsp:nvSpPr>
        <dsp:cNvPr id="0" name=""/>
        <dsp:cNvSpPr/>
      </dsp:nvSpPr>
      <dsp:spPr>
        <a:xfrm>
          <a:off x="949045" y="2158898"/>
          <a:ext cx="1799082" cy="839571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Complexity</a:t>
          </a:r>
        </a:p>
      </dsp:txBody>
      <dsp:txXfrm>
        <a:off x="990029" y="2199882"/>
        <a:ext cx="1717114" cy="757603"/>
      </dsp:txXfrm>
    </dsp:sp>
    <dsp:sp modelId="{AC2B1A5C-C6AD-4F1D-B75E-412CC3F64558}">
      <dsp:nvSpPr>
        <dsp:cNvPr id="0" name=""/>
        <dsp:cNvSpPr/>
      </dsp:nvSpPr>
      <dsp:spPr>
        <a:xfrm>
          <a:off x="949045" y="1259357"/>
          <a:ext cx="1799082" cy="839571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/>
            <a:t>High buoyancy forces</a:t>
          </a:r>
          <a:endParaRPr lang="en-GB" sz="1600" kern="1200" dirty="0"/>
        </a:p>
      </dsp:txBody>
      <dsp:txXfrm>
        <a:off x="990029" y="1300341"/>
        <a:ext cx="1717114" cy="75760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balance1">
  <dgm:title val=""/>
  <dgm:desc val=""/>
  <dgm:catLst>
    <dgm:cat type="relationship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25" srcId="2" destId="23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2"/>
        <dgm:pt modelId="21"/>
        <dgm:pt modelId="22"/>
        <dgm:pt modelId="23"/>
      </dgm:ptLst>
      <dgm:cxnLst>
        <dgm:cxn modelId="4" srcId="0" destId="1" srcOrd="0" destOrd="0"/>
        <dgm:cxn modelId="5" srcId="0" destId="2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25" srcId="2" destId="21" srcOrd="0" destOrd="0"/>
        <dgm:cxn modelId="26" srcId="2" destId="22" srcOrd="0" destOrd="0"/>
        <dgm:cxn modelId="27" srcId="2" destId="23" srcOrd="0" destOrd="0"/>
      </dgm:cxnLst>
      <dgm:bg/>
      <dgm:whole/>
    </dgm:dataModel>
  </dgm:clrData>
  <dgm:layoutNode name="outerComposite">
    <dgm:varLst>
      <dgm:chMax val="2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>
      <dgm:constr type="h" for="ch" forName="parentComposite" refType="h" refFor="ch" refForName="dummyMaxCanvas" op="equ" fact="0.2"/>
      <dgm:constr type="t" for="ch" forName="parentComposite"/>
      <dgm:constr type="h" for="ch" forName="childrenComposite" refType="h" refFor="ch" refForName="dummyMaxCanvas" op="equ" fact="0.8"/>
      <dgm:constr type="t" for="ch" forName="childrenComposite" refType="h" refFor="ch" refForName="dummyMaxCanvas" fact="0.2"/>
    </dgm:constrLst>
    <dgm:ruleLst/>
    <dgm:layoutNode name="dummyMaxCanvas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arentComposite">
      <dgm:alg type="composite"/>
      <dgm:shape xmlns:r="http://schemas.openxmlformats.org/officeDocument/2006/relationships" r:blip="">
        <dgm:adjLst/>
      </dgm:shape>
      <dgm:presOf/>
      <dgm:constrLst>
        <dgm:constr type="w" for="ch" forName="parent1" refType="w" fact="0.36"/>
        <dgm:constr type="ctrX" for="ch" forName="parent1" refType="w" fact="0.24"/>
        <dgm:constr type="w" for="ch" forName="parent2" refType="w" fact="0.36"/>
        <dgm:constr type="ctrX" for="ch" forName="parent2" refType="w" fact="0.76"/>
        <dgm:constr type="primFontSz" for="ch" ptType="node" op="equ"/>
      </dgm:constrLst>
      <dgm:ruleLst/>
      <dgm:layoutNode name="parent1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arent2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st="2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</dgm:layoutNode>
    <dgm:layoutNode name="childrenComposite">
      <dgm:alg type="composite"/>
      <dgm:shape xmlns:r="http://schemas.openxmlformats.org/officeDocument/2006/relationships" r:blip="">
        <dgm:adjLst/>
      </dgm:shape>
      <dgm:presOf/>
      <dgm:constrLst>
        <dgm:constr type="primFontSz" for="ch" ptType="node" op="equ" val="65"/>
        <dgm:constr type="w" for="ch" forName="fulcrum" refType="w" fact="0.15"/>
        <dgm:constr type="h" for="ch" forName="fulcrum" refType="w" refFor="ch" refForName="fulcrum"/>
        <dgm:constr type="b" for="ch" forName="fulcrum" refType="h"/>
        <dgm:constr type="ctrX" for="ch" forName="fulcrum" refType="w" fact="0.5"/>
        <dgm:constr type="w" for="ch" forName="balance_00" refType="w" fact="0.9"/>
        <dgm:constr type="h" for="ch" forName="balance_00" refType="h" fact="0.076"/>
        <dgm:constr type="b" for="ch" forName="balance_00" refType="h" fact="0.81"/>
        <dgm:constr type="ctrX" for="ch" forName="balance_00" refType="w" fact="0.5"/>
        <dgm:constr type="w" for="ch" forName="balance_01" refType="w"/>
        <dgm:constr type="h" for="ch" forName="balance_01" refType="h" fact="0.157"/>
        <dgm:constr type="b" for="ch" forName="balance_01" refType="h" fact="0.85"/>
        <dgm:constr type="ctrX" for="ch" forName="balance_01" refType="w" fact="0.5"/>
        <dgm:constr type="w" for="ch" forName="balance_02" refType="w"/>
        <dgm:constr type="h" for="ch" forName="balance_02" refType="h" fact="0.157"/>
        <dgm:constr type="b" for="ch" forName="balance_02" refType="h" fact="0.85"/>
        <dgm:constr type="ctrX" for="ch" forName="balance_02" refType="w" fact="0.5"/>
        <dgm:constr type="w" for="ch" forName="balance_03" refType="w"/>
        <dgm:constr type="h" for="ch" forName="balance_03" refType="h" fact="0.157"/>
        <dgm:constr type="b" for="ch" forName="balance_03" refType="h" fact="0.85"/>
        <dgm:constr type="ctrX" for="ch" forName="balance_03" refType="w" fact="0.5"/>
        <dgm:constr type="w" for="ch" forName="balance_04" refType="w"/>
        <dgm:constr type="h" for="ch" forName="balance_04" refType="h" fact="0.157"/>
        <dgm:constr type="b" for="ch" forName="balance_04" refType="h" fact="0.85"/>
        <dgm:constr type="ctrX" for="ch" forName="balance_04" refType="w" fact="0.5"/>
        <dgm:constr type="w" for="ch" forName="balance_10" refType="w"/>
        <dgm:constr type="h" for="ch" forName="balance_10" refType="h" fact="0.157"/>
        <dgm:constr type="b" for="ch" forName="balance_10" refType="h" fact="0.85"/>
        <dgm:constr type="ctrX" for="ch" forName="balance_10" refType="w" fact="0.5"/>
        <dgm:constr type="w" for="ch" forName="balance_11" refType="w" fact="0.9"/>
        <dgm:constr type="h" for="ch" forName="balance_11" refType="h" fact="0.076"/>
        <dgm:constr type="b" for="ch" forName="balance_11" refType="h" fact="0.81"/>
        <dgm:constr type="ctrX" for="ch" forName="balance_11" refType="w" fact="0.5"/>
        <dgm:constr type="w" for="ch" forName="balance_12" refType="w"/>
        <dgm:constr type="h" for="ch" forName="balance_12" refType="h" fact="0.157"/>
        <dgm:constr type="b" for="ch" forName="balance_12" refType="h" fact="0.85"/>
        <dgm:constr type="ctrX" for="ch" forName="balance_12" refType="w" fact="0.5"/>
        <dgm:constr type="w" for="ch" forName="balance_13" refType="w"/>
        <dgm:constr type="h" for="ch" forName="balance_13" refType="h" fact="0.157"/>
        <dgm:constr type="b" for="ch" forName="balance_13" refType="h" fact="0.85"/>
        <dgm:constr type="ctrX" for="ch" forName="balance_13" refType="w" fact="0.5"/>
        <dgm:constr type="w" for="ch" forName="balance_14" refType="w"/>
        <dgm:constr type="h" for="ch" forName="balance_14" refType="h" fact="0.157"/>
        <dgm:constr type="b" for="ch" forName="balance_14" refType="h" fact="0.85"/>
        <dgm:constr type="ctrX" for="ch" forName="balance_14" refType="w" fact="0.5"/>
        <dgm:constr type="w" for="ch" forName="balance_20" refType="w"/>
        <dgm:constr type="h" for="ch" forName="balance_20" refType="h" fact="0.157"/>
        <dgm:constr type="b" for="ch" forName="balance_20" refType="h" fact="0.85"/>
        <dgm:constr type="ctrX" for="ch" forName="balance_20" refType="w" fact="0.5"/>
        <dgm:constr type="w" for="ch" forName="balance_21" refType="w"/>
        <dgm:constr type="h" for="ch" forName="balance_21" refType="h" fact="0.157"/>
        <dgm:constr type="b" for="ch" forName="balance_21" refType="h" fact="0.85"/>
        <dgm:constr type="ctrX" for="ch" forName="balance_21" refType="w" fact="0.5"/>
        <dgm:constr type="w" for="ch" forName="balance_22" refType="w" fact="0.9"/>
        <dgm:constr type="h" for="ch" forName="balance_22" refType="h" fact="0.076"/>
        <dgm:constr type="b" for="ch" forName="balance_22" refType="h" fact="0.81"/>
        <dgm:constr type="ctrX" for="ch" forName="balance_22" refType="w" fact="0.5"/>
        <dgm:constr type="w" for="ch" forName="balance_23" refType="w"/>
        <dgm:constr type="h" for="ch" forName="balance_23" refType="h" fact="0.157"/>
        <dgm:constr type="b" for="ch" forName="balance_23" refType="h" fact="0.85"/>
        <dgm:constr type="ctrX" for="ch" forName="balance_23" refType="w" fact="0.5"/>
        <dgm:constr type="w" for="ch" forName="balance_24" refType="w"/>
        <dgm:constr type="h" for="ch" forName="balance_24" refType="h" fact="0.157"/>
        <dgm:constr type="b" for="ch" forName="balance_24" refType="h" fact="0.85"/>
        <dgm:constr type="ctrX" for="ch" forName="balance_24" refType="w" fact="0.5"/>
        <dgm:constr type="w" for="ch" forName="balance_30" refType="w"/>
        <dgm:constr type="h" for="ch" forName="balance_30" refType="h" fact="0.157"/>
        <dgm:constr type="b" for="ch" forName="balance_30" refType="h" fact="0.85"/>
        <dgm:constr type="ctrX" for="ch" forName="balance_30" refType="w" fact="0.5"/>
        <dgm:constr type="w" for="ch" forName="balance_31" refType="w"/>
        <dgm:constr type="h" for="ch" forName="balance_31" refType="h" fact="0.157"/>
        <dgm:constr type="b" for="ch" forName="balance_31" refType="h" fact="0.85"/>
        <dgm:constr type="ctrX" for="ch" forName="balance_31" refType="w" fact="0.5"/>
        <dgm:constr type="w" for="ch" forName="balance_32" refType="w"/>
        <dgm:constr type="h" for="ch" forName="balance_32" refType="h" fact="0.157"/>
        <dgm:constr type="b" for="ch" forName="balance_32" refType="h" fact="0.85"/>
        <dgm:constr type="ctrX" for="ch" forName="balance_32" refType="w" fact="0.5"/>
        <dgm:constr type="w" for="ch" forName="balance_33" refType="w" fact="0.9"/>
        <dgm:constr type="h" for="ch" forName="balance_33" refType="h" fact="0.076"/>
        <dgm:constr type="b" for="ch" forName="balance_33" refType="h" fact="0.81"/>
        <dgm:constr type="ctrX" for="ch" forName="balance_33" refType="w" fact="0.5"/>
        <dgm:constr type="w" for="ch" forName="balance_34" refType="w"/>
        <dgm:constr type="h" for="ch" forName="balance_34" refType="h" fact="0.157"/>
        <dgm:constr type="b" for="ch" forName="balance_34" refType="h" fact="0.85"/>
        <dgm:constr type="ctrX" for="ch" forName="balance_34" refType="w" fact="0.5"/>
        <dgm:constr type="w" for="ch" forName="balance_40" refType="w"/>
        <dgm:constr type="h" for="ch" forName="balance_40" refType="h" fact="0.157"/>
        <dgm:constr type="b" for="ch" forName="balance_40" refType="h" fact="0.85"/>
        <dgm:constr type="ctrX" for="ch" forName="balance_40" refType="w" fact="0.5"/>
        <dgm:constr type="w" for="ch" forName="balance_41" refType="w"/>
        <dgm:constr type="h" for="ch" forName="balance_41" refType="h" fact="0.157"/>
        <dgm:constr type="b" for="ch" forName="balance_41" refType="h" fact="0.85"/>
        <dgm:constr type="ctrX" for="ch" forName="balance_41" refType="w" fact="0.5"/>
        <dgm:constr type="w" for="ch" forName="balance_42" refType="w"/>
        <dgm:constr type="h" for="ch" forName="balance_42" refType="h" fact="0.157"/>
        <dgm:constr type="b" for="ch" forName="balance_42" refType="h" fact="0.85"/>
        <dgm:constr type="ctrX" for="ch" forName="balance_42" refType="w" fact="0.5"/>
        <dgm:constr type="w" for="ch" forName="balance_43" refType="w"/>
        <dgm:constr type="h" for="ch" forName="balance_43" refType="h" fact="0.157"/>
        <dgm:constr type="b" for="ch" forName="balance_43" refType="h" fact="0.85"/>
        <dgm:constr type="ctrX" for="ch" forName="balance_43" refType="w" fact="0.5"/>
        <dgm:constr type="w" for="ch" forName="balance_44" refType="w" fact="0.9"/>
        <dgm:constr type="h" for="ch" forName="balance_44" refType="h" fact="0.076"/>
        <dgm:constr type="b" for="ch" forName="balance_44" refType="h" fact="0.81"/>
        <dgm:constr type="ctrX" for="ch" forName="balance_44" refType="w" fact="0.5"/>
        <dgm:constr type="w" for="ch" forName="right_01_1" refType="w" fact="0.4"/>
        <dgm:constr type="h" for="ch" forName="right_01_1" refType="h" fact="0.7"/>
        <dgm:constr type="b" for="ch" forName="right_01_1" refType="h" fact="0.76"/>
        <dgm:constr type="ctrX" for="ch" forName="right_01_1" refType="w" fact="0.78"/>
        <dgm:constr type="w" for="ch" forName="left_10_1" refType="w" fact="0.4"/>
        <dgm:constr type="h" for="ch" forName="left_10_1" refType="h" fact="0.7"/>
        <dgm:constr type="b" for="ch" forName="left_10_1" refType="h" fact="0.76"/>
        <dgm:constr type="ctrX" for="ch" forName="left_10_1" refType="w" fact="0.22"/>
        <dgm:constr type="w" for="ch" forName="right_11_1" refType="w" fact="0.36"/>
        <dgm:constr type="h" for="ch" forName="right_11_1" refType="h" fact="0.67"/>
        <dgm:constr type="b" for="ch" forName="right_11_1" refType="h" fact="0.725"/>
        <dgm:constr type="ctrX" for="ch" forName="right_11_1" refType="w" fact="0.76"/>
        <dgm:constr type="w" for="ch" forName="left_11_1" refType="w" fact="0.36"/>
        <dgm:constr type="h" for="ch" forName="left_11_1" refType="h" fact="0.67"/>
        <dgm:constr type="b" for="ch" forName="left_11_1" refType="h" fact="0.725"/>
        <dgm:constr type="ctrX" for="ch" forName="left_11_1" refType="w" fact="0.24"/>
        <dgm:constr type="w" for="ch" forName="right_02_1" refType="w" fact="0.388"/>
        <dgm:constr type="h" for="ch" forName="right_02_1" refType="h" fact="0.36"/>
        <dgm:constr type="b" for="ch" forName="right_02_1" refType="h" fact="0.76"/>
        <dgm:constr type="ctrX" for="ch" forName="right_02_1" refType="w" fact="0.77"/>
        <dgm:constr type="w" for="ch" forName="right_02_2" refType="w" fact="0.388"/>
        <dgm:constr type="h" for="ch" forName="right_02_2" refType="h" fact="0.36"/>
        <dgm:constr type="b" for="ch" forName="right_02_2" refType="h" fact="0.42"/>
        <dgm:constr type="ctrX" for="ch" forName="right_02_2" refType="w" fact="0.79"/>
        <dgm:constr type="w" for="ch" forName="left_20_1" refType="w" fact="0.388"/>
        <dgm:constr type="h" for="ch" forName="left_20_1" refType="h" fact="0.36"/>
        <dgm:constr type="b" for="ch" forName="left_20_1" refType="h" fact="0.76"/>
        <dgm:constr type="ctrX" for="ch" forName="left_20_1" refType="w" fact="0.23"/>
        <dgm:constr type="w" for="ch" forName="left_20_2" refType="w" fact="0.388"/>
        <dgm:constr type="h" for="ch" forName="left_20_2" refType="h" fact="0.36"/>
        <dgm:constr type="b" for="ch" forName="left_20_2" refType="h" fact="0.42"/>
        <dgm:constr type="ctrX" for="ch" forName="left_20_2" refType="w" fact="0.21"/>
        <dgm:constr type="w" for="ch" forName="right_12_1" refType="w" fact="0.388"/>
        <dgm:constr type="h" for="ch" forName="right_12_1" refType="h" fact="0.36"/>
        <dgm:constr type="b" for="ch" forName="right_12_1" refType="h" fact="0.76"/>
        <dgm:constr type="ctrX" for="ch" forName="right_12_1" refType="w" fact="0.77"/>
        <dgm:constr type="w" for="ch" forName="right_12_2" refType="w" fact="0.388"/>
        <dgm:constr type="h" for="ch" forName="right_12_2" refType="h" fact="0.36"/>
        <dgm:constr type="b" for="ch" forName="right_12_2" refType="h" fact="0.42"/>
        <dgm:constr type="ctrX" for="ch" forName="right_12_2" refType="w" fact="0.79"/>
        <dgm:constr type="w" for="ch" forName="left_12_1" refType="w" fact="0.388"/>
        <dgm:constr type="h" for="ch" forName="left_12_1" refType="h" fact="0.36"/>
        <dgm:constr type="b" for="ch" forName="left_12_1" refType="h" fact="0.715"/>
        <dgm:constr type="ctrX" for="ch" forName="left_12_1" refType="w" fact="0.255"/>
        <dgm:constr type="w" for="ch" forName="right_22_1" refType="w" fact="0.36"/>
        <dgm:constr type="h" for="ch" forName="right_22_1" refType="h" fact="0.32"/>
        <dgm:constr type="b" for="ch" forName="right_22_1" refType="h" fact="0.725"/>
        <dgm:constr type="ctrX" for="ch" forName="right_22_1" refType="w" fact="0.76"/>
        <dgm:constr type="w" for="ch" forName="right_22_2" refType="w" fact="0.36"/>
        <dgm:constr type="h" for="ch" forName="right_22_2" refType="h" fact="0.32"/>
        <dgm:constr type="b" for="ch" forName="right_22_2" refType="h" fact="0.39"/>
        <dgm:constr type="ctrX" for="ch" forName="right_22_2" refType="w" fact="0.76"/>
        <dgm:constr type="w" for="ch" forName="left_22_1" refType="w" fact="0.36"/>
        <dgm:constr type="h" for="ch" forName="left_22_1" refType="h" fact="0.32"/>
        <dgm:constr type="b" for="ch" forName="left_22_1" refType="h" fact="0.725"/>
        <dgm:constr type="ctrX" for="ch" forName="left_22_1" refType="w" fact="0.24"/>
        <dgm:constr type="w" for="ch" forName="left_22_2" refType="w" fact="0.36"/>
        <dgm:constr type="h" for="ch" forName="left_22_2" refType="h" fact="0.32"/>
        <dgm:constr type="b" for="ch" forName="left_22_2" refType="h" fact="0.39"/>
        <dgm:constr type="ctrX" for="ch" forName="left_22_2" refType="w" fact="0.24"/>
        <dgm:constr type="w" for="ch" forName="left_21_1" refType="w" fact="0.388"/>
        <dgm:constr type="h" for="ch" forName="left_21_1" refType="h" fact="0.36"/>
        <dgm:constr type="b" for="ch" forName="left_21_1" refType="h" fact="0.76"/>
        <dgm:constr type="ctrX" for="ch" forName="left_21_1" refType="w" fact="0.23"/>
        <dgm:constr type="w" for="ch" forName="left_21_2" refType="w" fact="0.388"/>
        <dgm:constr type="h" for="ch" forName="left_21_2" refType="h" fact="0.36"/>
        <dgm:constr type="b" for="ch" forName="left_21_2" refType="h" fact="0.42"/>
        <dgm:constr type="ctrX" for="ch" forName="left_21_2" refType="w" fact="0.21"/>
        <dgm:constr type="w" for="ch" forName="right_21_1" refType="w" fact="0.388"/>
        <dgm:constr type="h" for="ch" forName="right_21_1" refType="h" fact="0.36"/>
        <dgm:constr type="b" for="ch" forName="right_21_1" refType="h" fact="0.715"/>
        <dgm:constr type="ctrX" for="ch" forName="right_21_1" refType="w" fact="0.745"/>
        <dgm:constr type="w" for="ch" forName="right_03_1" refType="w" fact="0.37"/>
        <dgm:constr type="h" for="ch" forName="right_03_1" refType="h" fact="0.24"/>
        <dgm:constr type="b" for="ch" forName="right_03_1" refType="h" fact="0.76"/>
        <dgm:constr type="ctrX" for="ch" forName="right_03_1" refType="w" fact="0.77"/>
        <dgm:constr type="w" for="ch" forName="right_03_2" refType="w" fact="0.37"/>
        <dgm:constr type="h" for="ch" forName="right_03_2" refType="h" fact="0.24"/>
        <dgm:constr type="b" for="ch" forName="right_03_2" refType="h" fact="0.535"/>
        <dgm:constr type="ctrX" for="ch" forName="right_03_2" refType="w" fact="0.783"/>
        <dgm:constr type="w" for="ch" forName="right_03_3" refType="w" fact="0.37"/>
        <dgm:constr type="h" for="ch" forName="right_03_3" refType="h" fact="0.24"/>
        <dgm:constr type="b" for="ch" forName="right_03_3" refType="h" fact="0.315"/>
        <dgm:constr type="ctrX" for="ch" forName="right_03_3" refType="w" fact="0.796"/>
        <dgm:constr type="w" for="ch" forName="left_30_1" refType="w" fact="0.37"/>
        <dgm:constr type="h" for="ch" forName="left_30_1" refType="h" fact="0.24"/>
        <dgm:constr type="b" for="ch" forName="left_30_1" refType="h" fact="0.76"/>
        <dgm:constr type="ctrX" for="ch" forName="left_30_1" refType="w" fact="0.23"/>
        <dgm:constr type="w" for="ch" forName="left_30_2" refType="w" fact="0.37"/>
        <dgm:constr type="h" for="ch" forName="left_30_2" refType="h" fact="0.24"/>
        <dgm:constr type="b" for="ch" forName="left_30_2" refType="h" fact="0.535"/>
        <dgm:constr type="ctrX" for="ch" forName="left_30_2" refType="w" fact="0.217"/>
        <dgm:constr type="w" for="ch" forName="left_30_3" refType="w" fact="0.37"/>
        <dgm:constr type="h" for="ch" forName="left_30_3" refType="h" fact="0.24"/>
        <dgm:constr type="b" for="ch" forName="left_30_3" refType="h" fact="0.315"/>
        <dgm:constr type="ctrX" for="ch" forName="left_30_3" refType="w" fact="0.204"/>
        <dgm:constr type="w" for="ch" forName="right_13_1" refType="w" fact="0.37"/>
        <dgm:constr type="h" for="ch" forName="right_13_1" refType="h" fact="0.24"/>
        <dgm:constr type="b" for="ch" forName="right_13_1" refType="h" fact="0.76"/>
        <dgm:constr type="ctrX" for="ch" forName="right_13_1" refType="w" fact="0.77"/>
        <dgm:constr type="w" for="ch" forName="right_13_2" refType="w" fact="0.37"/>
        <dgm:constr type="h" for="ch" forName="right_13_2" refType="h" fact="0.24"/>
        <dgm:constr type="b" for="ch" forName="right_13_2" refType="h" fact="0.535"/>
        <dgm:constr type="ctrX" for="ch" forName="right_13_2" refType="w" fact="0.783"/>
        <dgm:constr type="w" for="ch" forName="right_13_3" refType="w" fact="0.37"/>
        <dgm:constr type="h" for="ch" forName="right_13_3" refType="h" fact="0.24"/>
        <dgm:constr type="b" for="ch" forName="right_13_3" refType="h" fact="0.315"/>
        <dgm:constr type="ctrX" for="ch" forName="right_13_3" refType="w" fact="0.796"/>
        <dgm:constr type="w" for="ch" forName="left_13_1" refType="w" fact="0.37"/>
        <dgm:constr type="h" for="ch" forName="left_13_1" refType="h" fact="0.24"/>
        <dgm:constr type="b" for="ch" forName="left_13_1" refType="h" fact="0.715"/>
        <dgm:constr type="ctrX" for="ch" forName="left_13_1" refType="w" fact="0.255"/>
        <dgm:constr type="w" for="ch" forName="left_31_1" refType="w" fact="0.37"/>
        <dgm:constr type="h" for="ch" forName="left_31_1" refType="h" fact="0.24"/>
        <dgm:constr type="b" for="ch" forName="left_31_1" refType="h" fact="0.76"/>
        <dgm:constr type="ctrX" for="ch" forName="left_31_1" refType="w" fact="0.23"/>
        <dgm:constr type="w" for="ch" forName="left_31_2" refType="w" fact="0.37"/>
        <dgm:constr type="h" for="ch" forName="left_31_2" refType="h" fact="0.24"/>
        <dgm:constr type="b" for="ch" forName="left_31_2" refType="h" fact="0.535"/>
        <dgm:constr type="ctrX" for="ch" forName="left_31_2" refType="w" fact="0.217"/>
        <dgm:constr type="w" for="ch" forName="left_31_3" refType="w" fact="0.37"/>
        <dgm:constr type="h" for="ch" forName="left_31_3" refType="h" fact="0.24"/>
        <dgm:constr type="b" for="ch" forName="left_31_3" refType="h" fact="0.315"/>
        <dgm:constr type="ctrX" for="ch" forName="left_31_3" refType="w" fact="0.204"/>
        <dgm:constr type="w" for="ch" forName="right_31_1" refType="w" fact="0.37"/>
        <dgm:constr type="h" for="ch" forName="right_31_1" refType="h" fact="0.24"/>
        <dgm:constr type="b" for="ch" forName="right_31_1" refType="h" fact="0.715"/>
        <dgm:constr type="ctrX" for="ch" forName="right_31_1" refType="w" fact="0.745"/>
        <dgm:constr type="w" for="ch" forName="right_23_1" refType="w" fact="0.37"/>
        <dgm:constr type="h" for="ch" forName="right_23_1" refType="h" fact="0.24"/>
        <dgm:constr type="b" for="ch" forName="right_23_1" refType="h" fact="0.76"/>
        <dgm:constr type="ctrX" for="ch" forName="right_23_1" refType="w" fact="0.77"/>
        <dgm:constr type="w" for="ch" forName="right_23_2" refType="w" fact="0.37"/>
        <dgm:constr type="h" for="ch" forName="right_23_2" refType="h" fact="0.24"/>
        <dgm:constr type="b" for="ch" forName="right_23_2" refType="h" fact="0.535"/>
        <dgm:constr type="ctrX" for="ch" forName="right_23_2" refType="w" fact="0.783"/>
        <dgm:constr type="w" for="ch" forName="right_23_3" refType="w" fact="0.37"/>
        <dgm:constr type="h" for="ch" forName="right_23_3" refType="h" fact="0.24"/>
        <dgm:constr type="b" for="ch" forName="right_23_3" refType="h" fact="0.315"/>
        <dgm:constr type="ctrX" for="ch" forName="right_23_3" refType="w" fact="0.796"/>
        <dgm:constr type="w" for="ch" forName="left_23_1" refType="w" fact="0.37"/>
        <dgm:constr type="h" for="ch" forName="left_23_1" refType="h" fact="0.24"/>
        <dgm:constr type="b" for="ch" forName="left_23_1" refType="h" fact="0.715"/>
        <dgm:constr type="ctrX" for="ch" forName="left_23_1" refType="w" fact="0.255"/>
        <dgm:constr type="w" for="ch" forName="left_23_2" refType="w" fact="0.37"/>
        <dgm:constr type="h" for="ch" forName="left_23_2" refType="h" fact="0.24"/>
        <dgm:constr type="b" for="ch" forName="left_23_2" refType="h" fact="0.49"/>
        <dgm:constr type="ctrX" for="ch" forName="left_23_2" refType="w" fact="0.268"/>
        <dgm:constr type="w" for="ch" forName="left_32_1" refType="w" fact="0.37"/>
        <dgm:constr type="h" for="ch" forName="left_32_1" refType="h" fact="0.24"/>
        <dgm:constr type="b" for="ch" forName="left_32_1" refType="h" fact="0.76"/>
        <dgm:constr type="ctrX" for="ch" forName="left_32_1" refType="w" fact="0.23"/>
        <dgm:constr type="w" for="ch" forName="left_32_2" refType="w" fact="0.37"/>
        <dgm:constr type="h" for="ch" forName="left_32_2" refType="h" fact="0.24"/>
        <dgm:constr type="b" for="ch" forName="left_32_2" refType="h" fact="0.535"/>
        <dgm:constr type="ctrX" for="ch" forName="left_32_2" refType="w" fact="0.217"/>
        <dgm:constr type="w" for="ch" forName="left_32_3" refType="w" fact="0.37"/>
        <dgm:constr type="h" for="ch" forName="left_32_3" refType="h" fact="0.24"/>
        <dgm:constr type="b" for="ch" forName="left_32_3" refType="h" fact="0.315"/>
        <dgm:constr type="ctrX" for="ch" forName="left_32_3" refType="w" fact="0.204"/>
        <dgm:constr type="w" for="ch" forName="right_32_1" refType="w" fact="0.37"/>
        <dgm:constr type="h" for="ch" forName="right_32_1" refType="h" fact="0.24"/>
        <dgm:constr type="b" for="ch" forName="right_32_1" refType="h" fact="0.715"/>
        <dgm:constr type="ctrX" for="ch" forName="right_32_1" refType="w" fact="0.745"/>
        <dgm:constr type="w" for="ch" forName="right_32_2" refType="w" fact="0.37"/>
        <dgm:constr type="h" for="ch" forName="right_32_2" refType="h" fact="0.24"/>
        <dgm:constr type="b" for="ch" forName="right_32_2" refType="h" fact="0.49"/>
        <dgm:constr type="ctrX" for="ch" forName="right_32_2" refType="w" fact="0.732"/>
        <dgm:constr type="w" for="ch" forName="right_33_1" refType="w" fact="0.36"/>
        <dgm:constr type="h" for="ch" forName="right_33_1" refType="h" fact="0.21"/>
        <dgm:constr type="b" for="ch" forName="right_33_1" refType="h" fact="0.725"/>
        <dgm:constr type="ctrX" for="ch" forName="right_33_1" refType="w" fact="0.76"/>
        <dgm:constr type="w" for="ch" forName="right_33_2" refType="w" fact="0.36"/>
        <dgm:constr type="h" for="ch" forName="right_33_2" refType="h" fact="0.21"/>
        <dgm:constr type="b" for="ch" forName="right_33_2" refType="h" fact="0.5"/>
        <dgm:constr type="ctrX" for="ch" forName="right_33_2" refType="w" fact="0.76"/>
        <dgm:constr type="w" for="ch" forName="right_33_3" refType="w" fact="0.36"/>
        <dgm:constr type="h" for="ch" forName="right_33_3" refType="h" fact="0.21"/>
        <dgm:constr type="b" for="ch" forName="right_33_3" refType="h" fact="0.275"/>
        <dgm:constr type="ctrX" for="ch" forName="right_33_3" refType="w" fact="0.76"/>
        <dgm:constr type="w" for="ch" forName="left_33_1" refType="w" fact="0.36"/>
        <dgm:constr type="h" for="ch" forName="left_33_1" refType="h" fact="0.21"/>
        <dgm:constr type="b" for="ch" forName="left_33_1" refType="h" fact="0.725"/>
        <dgm:constr type="ctrX" for="ch" forName="left_33_1" refType="w" fact="0.24"/>
        <dgm:constr type="w" for="ch" forName="left_33_2" refType="w" fact="0.36"/>
        <dgm:constr type="h" for="ch" forName="left_33_2" refType="h" fact="0.21"/>
        <dgm:constr type="b" for="ch" forName="left_33_2" refType="h" fact="0.5"/>
        <dgm:constr type="ctrX" for="ch" forName="left_33_2" refType="w" fact="0.24"/>
        <dgm:constr type="w" for="ch" forName="left_33_3" refType="w" fact="0.36"/>
        <dgm:constr type="h" for="ch" forName="left_33_3" refType="h" fact="0.21"/>
        <dgm:constr type="b" for="ch" forName="left_33_3" refType="h" fact="0.275"/>
        <dgm:constr type="ctrX" for="ch" forName="left_33_3" refType="w" fact="0.24"/>
        <dgm:constr type="w" for="ch" forName="right_04_1" refType="w" fact="0.365"/>
        <dgm:constr type="h" for="ch" forName="right_04_1" refType="h" fact="0.185"/>
        <dgm:constr type="b" for="ch" forName="right_04_1" refType="h" fact="0.76"/>
        <dgm:constr type="ctrX" for="ch" forName="right_04_1" refType="w" fact="0.77"/>
        <dgm:constr type="w" for="ch" forName="right_04_2" refType="w" fact="0.365"/>
        <dgm:constr type="h" for="ch" forName="right_04_2" refType="h" fact="0.185"/>
        <dgm:constr type="b" for="ch" forName="right_04_2" refType="h" fact="0.595"/>
        <dgm:constr type="ctrX" for="ch" forName="right_04_2" refType="w" fact="0.78"/>
        <dgm:constr type="w" for="ch" forName="right_04_3" refType="w" fact="0.365"/>
        <dgm:constr type="h" for="ch" forName="right_04_3" refType="h" fact="0.185"/>
        <dgm:constr type="b" for="ch" forName="right_04_3" refType="h" fact="0.43"/>
        <dgm:constr type="ctrX" for="ch" forName="right_04_3" refType="w" fact="0.79"/>
        <dgm:constr type="w" for="ch" forName="right_04_4" refType="w" fact="0.365"/>
        <dgm:constr type="h" for="ch" forName="right_04_4" refType="h" fact="0.185"/>
        <dgm:constr type="b" for="ch" forName="right_04_4" refType="h" fact="0.265"/>
        <dgm:constr type="ctrX" for="ch" forName="right_04_4" refType="w" fact="0.8"/>
        <dgm:constr type="w" for="ch" forName="left_40_1" refType="w" fact="0.365"/>
        <dgm:constr type="h" for="ch" forName="left_40_1" refType="h" fact="0.185"/>
        <dgm:constr type="b" for="ch" forName="left_40_1" refType="h" fact="0.76"/>
        <dgm:constr type="ctrX" for="ch" forName="left_40_1" refType="w" fact="0.23"/>
        <dgm:constr type="w" for="ch" forName="left_40_2" refType="w" fact="0.365"/>
        <dgm:constr type="h" for="ch" forName="left_40_2" refType="h" fact="0.185"/>
        <dgm:constr type="b" for="ch" forName="left_40_2" refType="h" fact="0.595"/>
        <dgm:constr type="ctrX" for="ch" forName="left_40_2" refType="w" fact="0.22"/>
        <dgm:constr type="w" for="ch" forName="left_40_3" refType="w" fact="0.365"/>
        <dgm:constr type="h" for="ch" forName="left_40_3" refType="h" fact="0.185"/>
        <dgm:constr type="b" for="ch" forName="left_40_3" refType="h" fact="0.43"/>
        <dgm:constr type="ctrX" for="ch" forName="left_40_3" refType="w" fact="0.21"/>
        <dgm:constr type="w" for="ch" forName="left_40_4" refType="w" fact="0.365"/>
        <dgm:constr type="h" for="ch" forName="left_40_4" refType="h" fact="0.185"/>
        <dgm:constr type="b" for="ch" forName="left_40_4" refType="h" fact="0.265"/>
        <dgm:constr type="ctrX" for="ch" forName="left_40_4" refType="w" fact="0.2"/>
        <dgm:constr type="w" for="ch" forName="right_14_1" refType="w" fact="0.365"/>
        <dgm:constr type="h" for="ch" forName="right_14_1" refType="h" fact="0.185"/>
        <dgm:constr type="b" for="ch" forName="right_14_1" refType="h" fact="0.76"/>
        <dgm:constr type="ctrX" for="ch" forName="right_14_1" refType="w" fact="0.77"/>
        <dgm:constr type="w" for="ch" forName="right_14_2" refType="w" fact="0.365"/>
        <dgm:constr type="h" for="ch" forName="right_14_2" refType="h" fact="0.185"/>
        <dgm:constr type="b" for="ch" forName="right_14_2" refType="h" fact="0.595"/>
        <dgm:constr type="ctrX" for="ch" forName="right_14_2" refType="w" fact="0.78"/>
        <dgm:constr type="w" for="ch" forName="right_14_3" refType="w" fact="0.365"/>
        <dgm:constr type="h" for="ch" forName="right_14_3" refType="h" fact="0.185"/>
        <dgm:constr type="b" for="ch" forName="right_14_3" refType="h" fact="0.43"/>
        <dgm:constr type="ctrX" for="ch" forName="right_14_3" refType="w" fact="0.79"/>
        <dgm:constr type="w" for="ch" forName="right_14_4" refType="w" fact="0.365"/>
        <dgm:constr type="h" for="ch" forName="right_14_4" refType="h" fact="0.185"/>
        <dgm:constr type="b" for="ch" forName="right_14_4" refType="h" fact="0.265"/>
        <dgm:constr type="ctrX" for="ch" forName="right_14_4" refType="w" fact="0.8"/>
        <dgm:constr type="w" for="ch" forName="left_14_1" refType="w" fact="0.365"/>
        <dgm:constr type="h" for="ch" forName="left_14_1" refType="h" fact="0.185"/>
        <dgm:constr type="b" for="ch" forName="left_14_1" refType="h" fact="0.715"/>
        <dgm:constr type="ctrX" for="ch" forName="left_14_1" refType="w" fact="0.25"/>
        <dgm:constr type="w" for="ch" forName="left_41_1" refType="w" fact="0.365"/>
        <dgm:constr type="h" for="ch" forName="left_41_1" refType="h" fact="0.185"/>
        <dgm:constr type="b" for="ch" forName="left_41_1" refType="h" fact="0.76"/>
        <dgm:constr type="ctrX" for="ch" forName="left_41_1" refType="w" fact="0.23"/>
        <dgm:constr type="w" for="ch" forName="left_41_2" refType="w" fact="0.365"/>
        <dgm:constr type="h" for="ch" forName="left_41_2" refType="h" fact="0.185"/>
        <dgm:constr type="b" for="ch" forName="left_41_2" refType="h" fact="0.595"/>
        <dgm:constr type="ctrX" for="ch" forName="left_41_2" refType="w" fact="0.22"/>
        <dgm:constr type="w" for="ch" forName="left_41_3" refType="w" fact="0.365"/>
        <dgm:constr type="h" for="ch" forName="left_41_3" refType="h" fact="0.185"/>
        <dgm:constr type="b" for="ch" forName="left_41_3" refType="h" fact="0.43"/>
        <dgm:constr type="ctrX" for="ch" forName="left_41_3" refType="w" fact="0.21"/>
        <dgm:constr type="w" for="ch" forName="left_41_4" refType="w" fact="0.365"/>
        <dgm:constr type="h" for="ch" forName="left_41_4" refType="h" fact="0.185"/>
        <dgm:constr type="b" for="ch" forName="left_41_4" refType="h" fact="0.265"/>
        <dgm:constr type="ctrX" for="ch" forName="left_41_4" refType="w" fact="0.2"/>
        <dgm:constr type="w" for="ch" forName="right_41_1" refType="w" fact="0.365"/>
        <dgm:constr type="h" for="ch" forName="right_41_1" refType="h" fact="0.185"/>
        <dgm:constr type="b" for="ch" forName="right_41_1" refType="h" fact="0.715"/>
        <dgm:constr type="ctrX" for="ch" forName="right_41_1" refType="w" fact="0.75"/>
        <dgm:constr type="w" for="ch" forName="right_24_1" refType="w" fact="0.365"/>
        <dgm:constr type="h" for="ch" forName="right_24_1" refType="h" fact="0.185"/>
        <dgm:constr type="b" for="ch" forName="right_24_1" refType="h" fact="0.76"/>
        <dgm:constr type="ctrX" for="ch" forName="right_24_1" refType="w" fact="0.77"/>
        <dgm:constr type="w" for="ch" forName="right_24_2" refType="w" fact="0.365"/>
        <dgm:constr type="h" for="ch" forName="right_24_2" refType="h" fact="0.185"/>
        <dgm:constr type="b" for="ch" forName="right_24_2" refType="h" fact="0.595"/>
        <dgm:constr type="ctrX" for="ch" forName="right_24_2" refType="w" fact="0.78"/>
        <dgm:constr type="w" for="ch" forName="right_24_3" refType="w" fact="0.365"/>
        <dgm:constr type="h" for="ch" forName="right_24_3" refType="h" fact="0.185"/>
        <dgm:constr type="b" for="ch" forName="right_24_3" refType="h" fact="0.43"/>
        <dgm:constr type="ctrX" for="ch" forName="right_24_3" refType="w" fact="0.79"/>
        <dgm:constr type="w" for="ch" forName="right_24_4" refType="w" fact="0.365"/>
        <dgm:constr type="h" for="ch" forName="right_24_4" refType="h" fact="0.185"/>
        <dgm:constr type="b" for="ch" forName="right_24_4" refType="h" fact="0.265"/>
        <dgm:constr type="ctrX" for="ch" forName="right_24_4" refType="w" fact="0.8"/>
        <dgm:constr type="w" for="ch" forName="left_24_1" refType="w" fact="0.365"/>
        <dgm:constr type="h" for="ch" forName="left_24_1" refType="h" fact="0.185"/>
        <dgm:constr type="b" for="ch" forName="left_24_1" refType="h" fact="0.715"/>
        <dgm:constr type="ctrX" for="ch" forName="left_24_1" refType="w" fact="0.25"/>
        <dgm:constr type="w" for="ch" forName="left_24_2" refType="w" fact="0.365"/>
        <dgm:constr type="h" for="ch" forName="left_24_2" refType="h" fact="0.185"/>
        <dgm:constr type="b" for="ch" forName="left_24_2" refType="h" fact="0.55"/>
        <dgm:constr type="ctrX" for="ch" forName="left_24_2" refType="w" fact="0.26"/>
        <dgm:constr type="w" for="ch" forName="left_42_1" refType="w" fact="0.365"/>
        <dgm:constr type="h" for="ch" forName="left_42_1" refType="h" fact="0.185"/>
        <dgm:constr type="b" for="ch" forName="left_42_1" refType="h" fact="0.76"/>
        <dgm:constr type="ctrX" for="ch" forName="left_42_1" refType="w" fact="0.23"/>
        <dgm:constr type="w" for="ch" forName="left_42_2" refType="w" fact="0.365"/>
        <dgm:constr type="h" for="ch" forName="left_42_2" refType="h" fact="0.185"/>
        <dgm:constr type="b" for="ch" forName="left_42_2" refType="h" fact="0.595"/>
        <dgm:constr type="ctrX" for="ch" forName="left_42_2" refType="w" fact="0.22"/>
        <dgm:constr type="w" for="ch" forName="left_42_3" refType="w" fact="0.365"/>
        <dgm:constr type="h" for="ch" forName="left_42_3" refType="h" fact="0.185"/>
        <dgm:constr type="b" for="ch" forName="left_42_3" refType="h" fact="0.43"/>
        <dgm:constr type="ctrX" for="ch" forName="left_42_3" refType="w" fact="0.21"/>
        <dgm:constr type="w" for="ch" forName="left_42_4" refType="w" fact="0.365"/>
        <dgm:constr type="h" for="ch" forName="left_42_4" refType="h" fact="0.185"/>
        <dgm:constr type="b" for="ch" forName="left_42_4" refType="h" fact="0.265"/>
        <dgm:constr type="ctrX" for="ch" forName="left_42_4" refType="w" fact="0.2"/>
        <dgm:constr type="w" for="ch" forName="right_42_1" refType="w" fact="0.365"/>
        <dgm:constr type="h" for="ch" forName="right_42_1" refType="h" fact="0.185"/>
        <dgm:constr type="b" for="ch" forName="right_42_1" refType="h" fact="0.715"/>
        <dgm:constr type="ctrX" for="ch" forName="right_42_1" refType="w" fact="0.75"/>
        <dgm:constr type="w" for="ch" forName="right_42_2" refType="w" fact="0.365"/>
        <dgm:constr type="h" for="ch" forName="right_42_2" refType="h" fact="0.185"/>
        <dgm:constr type="b" for="ch" forName="right_42_2" refType="h" fact="0.55"/>
        <dgm:constr type="ctrX" for="ch" forName="right_42_2" refType="w" fact="0.74"/>
        <dgm:constr type="w" for="ch" forName="right_34_1" refType="w" fact="0.365"/>
        <dgm:constr type="h" for="ch" forName="right_34_1" refType="h" fact="0.185"/>
        <dgm:constr type="b" for="ch" forName="right_34_1" refType="h" fact="0.76"/>
        <dgm:constr type="ctrX" for="ch" forName="right_34_1" refType="w" fact="0.77"/>
        <dgm:constr type="w" for="ch" forName="right_34_2" refType="w" fact="0.365"/>
        <dgm:constr type="h" for="ch" forName="right_34_2" refType="h" fact="0.185"/>
        <dgm:constr type="b" for="ch" forName="right_34_2" refType="h" fact="0.595"/>
        <dgm:constr type="ctrX" for="ch" forName="right_34_2" refType="w" fact="0.78"/>
        <dgm:constr type="w" for="ch" forName="right_34_3" refType="w" fact="0.365"/>
        <dgm:constr type="h" for="ch" forName="right_34_3" refType="h" fact="0.185"/>
        <dgm:constr type="b" for="ch" forName="right_34_3" refType="h" fact="0.43"/>
        <dgm:constr type="ctrX" for="ch" forName="right_34_3" refType="w" fact="0.79"/>
        <dgm:constr type="w" for="ch" forName="right_34_4" refType="w" fact="0.365"/>
        <dgm:constr type="h" for="ch" forName="right_34_4" refType="h" fact="0.185"/>
        <dgm:constr type="b" for="ch" forName="right_34_4" refType="h" fact="0.265"/>
        <dgm:constr type="ctrX" for="ch" forName="right_34_4" refType="w" fact="0.8"/>
        <dgm:constr type="w" for="ch" forName="left_34_1" refType="w" fact="0.365"/>
        <dgm:constr type="h" for="ch" forName="left_34_1" refType="h" fact="0.185"/>
        <dgm:constr type="b" for="ch" forName="left_34_1" refType="h" fact="0.715"/>
        <dgm:constr type="ctrX" for="ch" forName="left_34_1" refType="w" fact="0.25"/>
        <dgm:constr type="w" for="ch" forName="left_34_2" refType="w" fact="0.365"/>
        <dgm:constr type="h" for="ch" forName="left_34_2" refType="h" fact="0.185"/>
        <dgm:constr type="b" for="ch" forName="left_34_2" refType="h" fact="0.55"/>
        <dgm:constr type="ctrX" for="ch" forName="left_34_2" refType="w" fact="0.26"/>
        <dgm:constr type="w" for="ch" forName="left_34_3" refType="w" fact="0.365"/>
        <dgm:constr type="h" for="ch" forName="left_34_3" refType="h" fact="0.185"/>
        <dgm:constr type="b" for="ch" forName="left_34_3" refType="h" fact="0.385"/>
        <dgm:constr type="ctrX" for="ch" forName="left_34_3" refType="w" fact="0.27"/>
        <dgm:constr type="w" for="ch" forName="left_43_1" refType="w" fact="0.365"/>
        <dgm:constr type="h" for="ch" forName="left_43_1" refType="h" fact="0.185"/>
        <dgm:constr type="b" for="ch" forName="left_43_1" refType="h" fact="0.76"/>
        <dgm:constr type="ctrX" for="ch" forName="left_43_1" refType="w" fact="0.23"/>
        <dgm:constr type="w" for="ch" forName="left_43_2" refType="w" fact="0.365"/>
        <dgm:constr type="h" for="ch" forName="left_43_2" refType="h" fact="0.185"/>
        <dgm:constr type="b" for="ch" forName="left_43_2" refType="h" fact="0.595"/>
        <dgm:constr type="ctrX" for="ch" forName="left_43_2" refType="w" fact="0.22"/>
        <dgm:constr type="w" for="ch" forName="left_43_3" refType="w" fact="0.365"/>
        <dgm:constr type="h" for="ch" forName="left_43_3" refType="h" fact="0.185"/>
        <dgm:constr type="b" for="ch" forName="left_43_3" refType="h" fact="0.43"/>
        <dgm:constr type="ctrX" for="ch" forName="left_43_3" refType="w" fact="0.21"/>
        <dgm:constr type="w" for="ch" forName="left_43_4" refType="w" fact="0.365"/>
        <dgm:constr type="h" for="ch" forName="left_43_4" refType="h" fact="0.185"/>
        <dgm:constr type="b" for="ch" forName="left_43_4" refType="h" fact="0.265"/>
        <dgm:constr type="ctrX" for="ch" forName="left_43_4" refType="w" fact="0.2"/>
        <dgm:constr type="w" for="ch" forName="right_43_1" refType="w" fact="0.365"/>
        <dgm:constr type="h" for="ch" forName="right_43_1" refType="h" fact="0.185"/>
        <dgm:constr type="b" for="ch" forName="right_43_1" refType="h" fact="0.715"/>
        <dgm:constr type="ctrX" for="ch" forName="right_43_1" refType="w" fact="0.75"/>
        <dgm:constr type="w" for="ch" forName="right_43_2" refType="w" fact="0.365"/>
        <dgm:constr type="h" for="ch" forName="right_43_2" refType="h" fact="0.185"/>
        <dgm:constr type="b" for="ch" forName="right_43_2" refType="h" fact="0.55"/>
        <dgm:constr type="ctrX" for="ch" forName="right_43_2" refType="w" fact="0.74"/>
        <dgm:constr type="w" for="ch" forName="right_43_3" refType="w" fact="0.365"/>
        <dgm:constr type="h" for="ch" forName="right_43_3" refType="h" fact="0.185"/>
        <dgm:constr type="b" for="ch" forName="right_43_3" refType="h" fact="0.385"/>
        <dgm:constr type="ctrX" for="ch" forName="right_43_3" refType="w" fact="0.73"/>
        <dgm:constr type="w" for="ch" forName="right_44_1" refType="w" fact="0.36"/>
        <dgm:constr type="h" for="ch" forName="right_44_1" refType="h" fact="0.154"/>
        <dgm:constr type="b" for="ch" forName="right_44_1" refType="h" fact="0.725"/>
        <dgm:constr type="ctrX" for="ch" forName="right_44_1" refType="w" fact="0.76"/>
        <dgm:constr type="w" for="ch" forName="right_44_2" refType="w" fact="0.36"/>
        <dgm:constr type="h" for="ch" forName="right_44_2" refType="h" fact="0.154"/>
        <dgm:constr type="b" for="ch" forName="right_44_2" refType="h" fact="0.559"/>
        <dgm:constr type="ctrX" for="ch" forName="right_44_2" refType="w" fact="0.76"/>
        <dgm:constr type="w" for="ch" forName="right_44_3" refType="w" fact="0.36"/>
        <dgm:constr type="h" for="ch" forName="right_44_3" refType="h" fact="0.154"/>
        <dgm:constr type="b" for="ch" forName="right_44_3" refType="h" fact="0.393"/>
        <dgm:constr type="ctrX" for="ch" forName="right_44_3" refType="w" fact="0.76"/>
        <dgm:constr type="w" for="ch" forName="right_44_4" refType="w" fact="0.36"/>
        <dgm:constr type="h" for="ch" forName="right_44_4" refType="h" fact="0.154"/>
        <dgm:constr type="b" for="ch" forName="right_44_4" refType="h" fact="0.224"/>
        <dgm:constr type="ctrX" for="ch" forName="right_44_4" refType="w" fact="0.76"/>
        <dgm:constr type="w" for="ch" forName="left_44_1" refType="w" fact="0.36"/>
        <dgm:constr type="h" for="ch" forName="left_44_1" refType="h" fact="0.154"/>
        <dgm:constr type="b" for="ch" forName="left_44_1" refType="h" fact="0.725"/>
        <dgm:constr type="ctrX" for="ch" forName="left_44_1" refType="w" fact="0.24"/>
        <dgm:constr type="w" for="ch" forName="left_44_2" refType="w" fact="0.36"/>
        <dgm:constr type="h" for="ch" forName="left_44_2" refType="h" fact="0.154"/>
        <dgm:constr type="b" for="ch" forName="left_44_2" refType="h" fact="0.559"/>
        <dgm:constr type="ctrX" for="ch" forName="left_44_2" refType="w" fact="0.24"/>
        <dgm:constr type="w" for="ch" forName="left_44_3" refType="w" fact="0.36"/>
        <dgm:constr type="h" for="ch" forName="left_44_3" refType="h" fact="0.154"/>
        <dgm:constr type="b" for="ch" forName="left_44_3" refType="h" fact="0.393"/>
        <dgm:constr type="ctrX" for="ch" forName="left_44_3" refType="w" fact="0.24"/>
        <dgm:constr type="w" for="ch" forName="left_44_4" refType="w" fact="0.36"/>
        <dgm:constr type="h" for="ch" forName="left_44_4" refType="h" fact="0.154"/>
        <dgm:constr type="b" for="ch" forName="left_44_4" refType="h" fact="0.224"/>
        <dgm:constr type="ctrX" for="ch" forName="left_44_4" refType="w" fact="0.24"/>
      </dgm:constrLst>
      <dgm:ruleLst/>
      <dgm:layoutNode name="dummyMaxCanvas_ChildArea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fulcrum" styleLbl="alignAccFollowNode1">
        <dgm:alg type="sp"/>
        <dgm:shape xmlns:r="http://schemas.openxmlformats.org/officeDocument/2006/relationships" type="triangle" r:blip="">
          <dgm:adjLst/>
        </dgm:shape>
        <dgm:presOf/>
        <dgm:constrLst/>
        <dgm:ruleLst/>
      </dgm:layoutNode>
      <dgm:choose name="Name0">
        <dgm:if name="Name1" axis="ch ch" ptType="node node" st="1 1" cnt="1 0" func="cnt" op="equ" val="0">
          <dgm:choose name="Name2">
            <dgm:if name="Name3" axis="ch ch" ptType="node node" st="2 1" cnt="1 0" func="cnt" op="equ" val="0">
              <dgm:layoutNode name="balance_00" styleLbl="alignAccFollowNode1">
                <dgm:varLst>
                  <dgm:bulletEnabled val="1"/>
                </dgm:varLst>
                <dgm:alg type="sp"/>
                <dgm:shape xmlns:r="http://schemas.openxmlformats.org/officeDocument/2006/relationships" type="rect" r:blip="">
                  <dgm:adjLst/>
                </dgm:shape>
                <dgm:presOf/>
                <dgm:constrLst/>
                <dgm:ruleLst/>
              </dgm:layoutNode>
            </dgm:if>
            <dgm:else name="Name4">
              <dgm:choose name="Name5">
                <dgm:if name="Name6" axis="ch ch" ptType="node node" st="2 1" cnt="1 0" func="cnt" op="equ" val="1">
                  <dgm:layoutNode name="balance_01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4" type="rect" r:blip="">
                      <dgm:adjLst/>
                    </dgm:shape>
                    <dgm:presOf/>
                    <dgm:constrLst/>
                    <dgm:ruleLst/>
                  </dgm:layoutNode>
                  <dgm:layoutNode name="right_01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4" type="roundRect" r:blip="">
                      <dgm:adjLst/>
                    </dgm:shape>
                    <dgm:presOf axis="ch ch desOrSelf" ptType="node node node" st="2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7">
                  <dgm:choose name="Name8">
                    <dgm:if name="Name9" axis="ch ch" ptType="node node" st="2 1" cnt="1 0" func="cnt" op="equ" val="2">
                      <dgm:layoutNode name="balance_02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right_02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02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10">
                      <dgm:choose name="Name11">
                        <dgm:if name="Name12" axis="ch ch" ptType="node node" st="2 1" cnt="1 0" func="cnt" op="equ" val="3">
                          <dgm:layoutNode name="balance_03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03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13">
                          <dgm:choose name="Name14">
                            <dgm:if name="Name15" axis="ch ch" ptType="node node" st="2 1" cnt="1 0" func="cnt" op="gte" val="4">
                              <dgm:layoutNode name="balance_04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04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16"/>
                          </dgm:choose>
                        </dgm:else>
                      </dgm:choose>
                    </dgm:else>
                  </dgm:choose>
                </dgm:else>
              </dgm:choose>
            </dgm:else>
          </dgm:choose>
        </dgm:if>
        <dgm:else name="Name17">
          <dgm:choose name="Name18">
            <dgm:if name="Name19" axis="ch ch" ptType="node node" st="1 1" cnt="1 0" func="cnt" op="equ" val="1">
              <dgm:choose name="Name20">
                <dgm:if name="Name21" axis="ch ch" ptType="node node" st="2 1" cnt="1 0" func="cnt" op="equ" val="0">
                  <dgm:layoutNode name="balance_10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-4" type="rect" r:blip="">
                      <dgm:adjLst/>
                    </dgm:shape>
                    <dgm:presOf/>
                    <dgm:constrLst/>
                    <dgm:ruleLst/>
                  </dgm:layoutNode>
                  <dgm:layoutNode name="left_10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-4" type="roundRect" r:blip="">
                      <dgm:adjLst/>
                    </dgm:shape>
                    <dgm:presOf axis="ch ch desOrSelf" ptType="node node node" st="1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22">
                  <dgm:choose name="Name23">
                    <dgm:if name="Name24" axis="ch ch" ptType="node node" st="2 1" cnt="1 0" func="cnt" op="equ" val="1">
                      <dgm:layoutNode name="balance_11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25">
                      <dgm:choose name="Name26">
                        <dgm:if name="Name27" axis="ch ch" ptType="node node" st="2 1" cnt="1 0" func="cnt" op="equ" val="2">
                          <dgm:layoutNode name="balance_12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12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28">
                          <dgm:choose name="Name29">
                            <dgm:if name="Name30" axis="ch ch" ptType="node node" st="2 1" cnt="1 0" func="cnt" op="equ" val="3">
                              <dgm:layoutNode name="balance_13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31">
                              <dgm:choose name="Name32">
                                <dgm:if name="Name33" axis="ch ch" ptType="node node" st="2 1" cnt="1 0" func="cnt" op="gte" val="4">
                                  <dgm:layoutNode name="balance_14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34"/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else>
              </dgm:choose>
            </dgm:if>
            <dgm:else name="Name35">
              <dgm:choose name="Name36">
                <dgm:if name="Name37" axis="ch ch" ptType="node node" st="1 1" cnt="1 0" func="cnt" op="equ" val="2">
                  <dgm:choose name="Name38">
                    <dgm:if name="Name39" axis="ch ch" ptType="node node" st="2 1" cnt="1 0" func="cnt" op="equ" val="0">
                      <dgm:layoutNode name="balance_20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-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20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left_20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40">
                      <dgm:choose name="Name41">
                        <dgm:if name="Name42" axis="ch ch" ptType="node node" st="2 1" cnt="1 0" func="cnt" op="equ" val="1">
                          <dgm:layoutNode name="balance_21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21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43">
                          <dgm:choose name="Name44">
                            <dgm:if name="Name45" axis="ch ch" ptType="node node" st="2 1" cnt="1 0" func="cnt" op="equ" val="2">
                              <dgm:layoutNode name="balance_22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46">
                              <dgm:choose name="Name47">
                                <dgm:if name="Name48" axis="ch ch" ptType="node node" st="2 1" cnt="1 0" func="cnt" op="equ" val="3">
                                  <dgm:layoutNode name="balance_23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49">
                                  <dgm:choose name="Name50">
                                    <dgm:if name="Name51" axis="ch ch" ptType="node node" st="2 1" cnt="1 0" func="cnt" op="gte" val="4">
                                      <dgm:layoutNode name="balance_24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52"/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if>
                <dgm:else name="Name53">
                  <dgm:choose name="Name54">
                    <dgm:if name="Name55" axis="ch ch" ptType="node node" st="1 1" cnt="1 0" func="cnt" op="equ" val="3">
                      <dgm:choose name="Name56">
                        <dgm:if name="Name57" axis="ch ch" ptType="node node" st="2 1" cnt="1 0" func="cnt" op="equ" val="0">
                          <dgm:layoutNode name="balance_30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30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58">
                          <dgm:choose name="Name59">
                            <dgm:if name="Name60" axis="ch ch" ptType="node node" st="2 1" cnt="1 0" func="cnt" op="equ" val="1">
                              <dgm:layoutNode name="balance_31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61">
                              <dgm:choose name="Name62">
                                <dgm:if name="Name63" axis="ch ch" ptType="node node" st="2 1" cnt="1 0" func="cnt" op="equ" val="2">
                                  <dgm:layoutNode name="balance_32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64">
                                  <dgm:choose name="Name65">
                                    <dgm:if name="Name66" axis="ch ch" ptType="node node" st="2 1" cnt="1 0" func="cnt" op="equ" val="3">
                                      <dgm:layoutNode name="balance_33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67">
                                      <dgm:choose name="Name68">
                                        <dgm:if name="Name69" axis="ch ch" ptType="node node" st="2 1" cnt="1 0" func="cnt" op="gte" val="4">
                                          <dgm:layoutNode name="balance_34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righ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70"/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if>
                    <dgm:else name="Name71">
                      <dgm:choose name="Name72">
                        <dgm:if name="Name73" axis="ch ch" ptType="node node" st="1 1" cnt="1 0" func="cnt" op="gte" val="4">
                          <dgm:choose name="Name74">
                            <dgm:if name="Name75" axis="ch ch" ptType="node node" st="2 1" cnt="1 0" func="cnt" op="equ" val="0">
                              <dgm:layoutNode name="balance_40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40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76">
                              <dgm:choose name="Name77">
                                <dgm:if name="Name78" axis="ch ch" ptType="node node" st="2 1" cnt="1 0" func="cnt" op="equ" val="1">
                                  <dgm:layoutNode name="balance_41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79">
                                  <dgm:choose name="Name80">
                                    <dgm:if name="Name81" axis="ch ch" ptType="node node" st="2 1" cnt="1 0" func="cnt" op="equ" val="2">
                                      <dgm:layoutNode name="balance_42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-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lef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82">
                                      <dgm:choose name="Name83">
                                        <dgm:if name="Name84" axis="ch ch" ptType="node node" st="2 1" cnt="1 0" func="cnt" op="equ" val="3">
                                          <dgm:layoutNode name="balance_43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-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lef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85">
                                          <dgm:choose name="Name86">
                                            <dgm:if name="Name87" axis="ch ch" ptType="node node" st="2 1" cnt="1 0" func="cnt" op="gte" val="4">
                                              <dgm:layoutNode name="balance_44" styleLbl="alignAccFollowNode1">
                                                <dgm:varLst>
                                                  <dgm:bulletEnabled val="1"/>
                                                </dgm:varLst>
                                                <dgm:alg type="sp"/>
                                                <dgm:shape xmlns:r="http://schemas.openxmlformats.org/officeDocument/2006/relationships" type="rect" r:blip="">
                                                  <dgm:adjLst/>
                                                </dgm:shape>
                                                <dgm:presOf/>
                                                <dgm:constrLst/>
                                                <dgm:ruleLst/>
                                              </dgm:layoutNode>
                                              <dgm:layoutNode name="righ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</dgm:if>
                                            <dgm:else name="Name88"/>
                                          </dgm:choose>
                                        </dgm:else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if>
                        <dgm:else name="Name89"/>
                      </dgm:choose>
                    </dgm:else>
                  </dgm:choose>
                </dgm:else>
              </dgm:choose>
            </dgm:else>
          </dgm:choose>
        </dgm:else>
      </dgm:choose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8C4675-8A60-4C13-A793-2C40E4D6920A}" type="datetimeFigureOut">
              <a:t>8/27/2024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DEBCA0-39CE-41CE-8B2D-9854A672B10A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3864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Bill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63118D5-D775-4D1D-B881-081303F2B1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65068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Brittany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A82E2A-64F1-544C-B761-78BB8277A90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77312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Brittany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A82E2A-64F1-544C-B761-78BB8277A90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60230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A82E2A-64F1-544C-B761-78BB8277A90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01356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A82E2A-64F1-544C-B761-78BB8277A90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01356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A82E2A-64F1-544C-B761-78BB8277A90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64779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A82E2A-64F1-544C-B761-78BB8277A90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554549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A82E2A-64F1-544C-B761-78BB8277A90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057688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A82E2A-64F1-544C-B761-78BB8277A90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543008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A82E2A-64F1-544C-B761-78BB8277A90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304170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A82E2A-64F1-544C-B761-78BB8277A90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09577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Brittany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A82E2A-64F1-544C-B761-78BB8277A90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727309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A82E2A-64F1-544C-B761-78BB8277A90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216232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A82E2A-64F1-544C-B761-78BB8277A90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952998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Brittany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A82E2A-64F1-544C-B761-78BB8277A90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230707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Brittany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A82E2A-64F1-544C-B761-78BB8277A90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809580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Carrie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63118D5-D775-4D1D-B881-081303F2B1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76889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63118D5-D775-4D1D-B881-081303F2B1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25583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63118D5-D775-4D1D-B881-081303F2B1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13482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Brittany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A82E2A-64F1-544C-B761-78BB8277A90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65706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Brittany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A82E2A-64F1-544C-B761-78BB8277A90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47513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63118D5-D775-4D1D-B881-081303F2B1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95578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A82E2A-64F1-544C-B761-78BB8277A90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18180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A82E2A-64F1-544C-B761-78BB8277A90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86330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1.tiff"/><Relationship Id="rId4" Type="http://schemas.openxmlformats.org/officeDocument/2006/relationships/image" Target="../media/image10.jpe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1.tiff"/><Relationship Id="rId4" Type="http://schemas.openxmlformats.org/officeDocument/2006/relationships/image" Target="../media/image10.jpe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B31062E-E1DC-C446-A519-C408988BDA7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"/>
            <a:ext cx="12192000" cy="6573997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8A8BA626-69D1-1C40-A525-6CF771076F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954922"/>
            <a:ext cx="12191999" cy="764562"/>
          </a:xfrm>
          <a:solidFill>
            <a:srgbClr val="00B9EA"/>
          </a:solidFill>
        </p:spPr>
        <p:txBody>
          <a:bodyPr lIns="36576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812907A1-3F22-8A45-9C0D-8FEE9CE61A2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58079" y="1052352"/>
            <a:ext cx="3913262" cy="667133"/>
          </a:xfrm>
          <a:prstGeom prst="rect">
            <a:avLst/>
          </a:prstGeom>
        </p:spPr>
        <p:txBody>
          <a:bodyPr anchor="ctr" anchorCtr="0"/>
          <a:lstStyle>
            <a:lvl1pPr marL="0" indent="0" algn="r">
              <a:buFontTx/>
              <a:buNone/>
              <a:defRPr sz="16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25782766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1 colum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-25401"/>
            <a:ext cx="12191999" cy="861741"/>
          </a:xfrm>
          <a:solidFill>
            <a:srgbClr val="43BDBB"/>
          </a:solidFill>
        </p:spPr>
        <p:txBody>
          <a:bodyPr lIns="36576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477615" y="1046533"/>
            <a:ext cx="11236267" cy="537070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84960100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1 colum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8772867-A5D4-9744-B091-98F677ABFF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7000" contrast="-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52" y="-47704"/>
            <a:ext cx="12192252" cy="86174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52" y="-47704"/>
            <a:ext cx="12191999" cy="861741"/>
          </a:xfrm>
          <a:noFill/>
        </p:spPr>
        <p:txBody>
          <a:bodyPr lIns="365760"/>
          <a:lstStyle>
            <a:lvl1pPr>
              <a:defRPr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477615" y="1046533"/>
            <a:ext cx="11236267" cy="537070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20640488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1 colum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477615" y="1046533"/>
            <a:ext cx="11236267" cy="537070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55087643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1 colum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43BDBB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477615" y="1046533"/>
            <a:ext cx="11236267" cy="537070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55702154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2 colum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sz="half" idx="1"/>
          </p:nvPr>
        </p:nvSpPr>
        <p:spPr>
          <a:xfrm>
            <a:off x="500025" y="1677981"/>
            <a:ext cx="5506328" cy="4267200"/>
          </a:xfrm>
          <a:prstGeom prst="rect">
            <a:avLst/>
          </a:prstGeom>
        </p:spPr>
        <p:txBody>
          <a:bodyPr/>
          <a:lstStyle>
            <a:lvl1pPr marL="182880" indent="-182880">
              <a:defRPr sz="2200" b="0" baseline="0"/>
            </a:lvl1pPr>
            <a:lvl2pPr>
              <a:buSzPct val="80000"/>
              <a:buFont typeface="Courier New" pitchFamily="49" charset="0"/>
              <a:buChar char="o"/>
              <a:defRPr lang="en-US" sz="2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>
              <a:buFont typeface="Calibri" pitchFamily="34" charset="0"/>
              <a:buChar char="–"/>
              <a:defRPr sz="2000"/>
            </a:lvl3pPr>
            <a:lvl4pPr>
              <a:buFont typeface="Wingdings" pitchFamily="2" charset="2"/>
              <a:buChar char="§"/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3"/>
          <p:cNvSpPr>
            <a:spLocks noGrp="1"/>
          </p:cNvSpPr>
          <p:nvPr>
            <p:ph sz="half" idx="2"/>
          </p:nvPr>
        </p:nvSpPr>
        <p:spPr>
          <a:xfrm>
            <a:off x="6317130" y="1677981"/>
            <a:ext cx="5665694" cy="4267200"/>
          </a:xfrm>
          <a:prstGeom prst="rect">
            <a:avLst/>
          </a:prstGeom>
        </p:spPr>
        <p:txBody>
          <a:bodyPr/>
          <a:lstStyle>
            <a:lvl1pPr marL="182880" indent="-182880">
              <a:defRPr sz="2200" b="0"/>
            </a:lvl1pPr>
            <a:lvl2pPr>
              <a:buSzPct val="80000"/>
              <a:buFont typeface="Courier New" pitchFamily="49" charset="0"/>
              <a:buChar char="o"/>
              <a:defRPr sz="2200"/>
            </a:lvl2pPr>
            <a:lvl3pPr>
              <a:buFont typeface="Calibri" pitchFamily="34" charset="0"/>
              <a:buChar char="–"/>
              <a:defRPr sz="2000"/>
            </a:lvl3pPr>
            <a:lvl4pPr>
              <a:buFont typeface="Wingdings" pitchFamily="2" charset="2"/>
              <a:buChar char="§"/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500026" y="1068381"/>
            <a:ext cx="5496368" cy="45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None/>
              <a:defRPr sz="24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6317130" y="1068381"/>
            <a:ext cx="5665694" cy="45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None/>
              <a:defRPr sz="24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89949325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rt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hart Placeholder 6"/>
          <p:cNvSpPr>
            <a:spLocks noGrp="1"/>
          </p:cNvSpPr>
          <p:nvPr>
            <p:ph type="chart" sz="quarter" idx="10"/>
          </p:nvPr>
        </p:nvSpPr>
        <p:spPr>
          <a:xfrm>
            <a:off x="487701" y="1045595"/>
            <a:ext cx="10100613" cy="5244640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3273606872"/>
      </p:ext>
    </p:extLst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" y="676276"/>
            <a:ext cx="12192000" cy="282575"/>
          </a:xfrm>
          <a:prstGeom prst="rect">
            <a:avLst/>
          </a:prstGeom>
          <a:solidFill>
            <a:srgbClr val="FEFEF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2389458"/>
            <a:ext cx="12192000" cy="81272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1" y="3257084"/>
            <a:ext cx="12191999" cy="1150564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19823561"/>
      </p:ext>
    </p:extLst>
  </p:cSld>
  <p:clrMapOvr>
    <a:masterClrMapping/>
  </p:clrMapOvr>
  <p:hf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column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6BD5F82-2C18-7C40-9F06-875494F45B0A}"/>
              </a:ext>
            </a:extLst>
          </p:cNvPr>
          <p:cNvSpPr/>
          <p:nvPr userDrawn="1"/>
        </p:nvSpPr>
        <p:spPr>
          <a:xfrm>
            <a:off x="1" y="-25400"/>
            <a:ext cx="12192000" cy="6613646"/>
          </a:xfrm>
          <a:prstGeom prst="rect">
            <a:avLst/>
          </a:prstGeom>
          <a:gradFill flip="none" rotWithShape="1">
            <a:gsLst>
              <a:gs pos="49000">
                <a:srgbClr val="43BDBB"/>
              </a:gs>
              <a:gs pos="100000">
                <a:srgbClr val="43BDBB">
                  <a:lumMod val="78000"/>
                </a:srgbClr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6"/>
          <p:cNvSpPr>
            <a:spLocks noGrp="1"/>
          </p:cNvSpPr>
          <p:nvPr>
            <p:ph sz="quarter" idx="10"/>
          </p:nvPr>
        </p:nvSpPr>
        <p:spPr>
          <a:xfrm>
            <a:off x="477615" y="1046533"/>
            <a:ext cx="11236267" cy="53707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8E0CA79-66E2-D945-B5C9-B0AB97A229AC}"/>
              </a:ext>
            </a:extLst>
          </p:cNvPr>
          <p:cNvCxnSpPr>
            <a:cxnSpLocks/>
          </p:cNvCxnSpPr>
          <p:nvPr userDrawn="1"/>
        </p:nvCxnSpPr>
        <p:spPr>
          <a:xfrm>
            <a:off x="0" y="810552"/>
            <a:ext cx="12191999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2488878"/>
      </p:ext>
    </p:extLst>
  </p:cSld>
  <p:clrMapOvr>
    <a:masterClrMapping/>
  </p:clrMapOvr>
  <p:hf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lumn 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1FBF0B1B-6980-6D43-AB00-B9812DBFC909}"/>
              </a:ext>
            </a:extLst>
          </p:cNvPr>
          <p:cNvSpPr/>
          <p:nvPr userDrawn="1"/>
        </p:nvSpPr>
        <p:spPr>
          <a:xfrm>
            <a:off x="1" y="-25400"/>
            <a:ext cx="12192000" cy="6604330"/>
          </a:xfrm>
          <a:prstGeom prst="rect">
            <a:avLst/>
          </a:prstGeom>
          <a:gradFill flip="none" rotWithShape="1">
            <a:gsLst>
              <a:gs pos="49000">
                <a:srgbClr val="00B9EA"/>
              </a:gs>
              <a:gs pos="100000">
                <a:srgbClr val="0689AE"/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500025" y="1677981"/>
            <a:ext cx="5506328" cy="4267200"/>
          </a:xfrm>
          <a:prstGeom prst="rect">
            <a:avLst/>
          </a:prstGeom>
        </p:spPr>
        <p:txBody>
          <a:bodyPr/>
          <a:lstStyle>
            <a:lvl1pPr marL="182880" indent="-182880">
              <a:defRPr sz="2200" b="0" baseline="0">
                <a:solidFill>
                  <a:srgbClr val="FFFFFF"/>
                </a:solidFill>
              </a:defRPr>
            </a:lvl1pPr>
            <a:lvl2pPr>
              <a:buSzPct val="80000"/>
              <a:buFont typeface="Courier New" pitchFamily="49" charset="0"/>
              <a:buChar char="o"/>
              <a:defRPr lang="en-US" sz="2200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>
              <a:buFont typeface="Calibri" pitchFamily="34" charset="0"/>
              <a:buChar char="–"/>
              <a:defRPr sz="2000">
                <a:solidFill>
                  <a:srgbClr val="FFFFFF"/>
                </a:solidFill>
              </a:defRPr>
            </a:lvl3pPr>
            <a:lvl4pPr>
              <a:buFont typeface="Wingdings" pitchFamily="2" charset="2"/>
              <a:buChar char="§"/>
              <a:defRPr sz="1800">
                <a:solidFill>
                  <a:srgbClr val="FFFFFF"/>
                </a:solidFill>
              </a:defRPr>
            </a:lvl4pPr>
            <a:lvl5pPr>
              <a:defRPr sz="1800">
                <a:solidFill>
                  <a:srgbClr val="FFFFFF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2"/>
          </p:nvPr>
        </p:nvSpPr>
        <p:spPr>
          <a:xfrm>
            <a:off x="6317130" y="1677981"/>
            <a:ext cx="5665694" cy="4267200"/>
          </a:xfrm>
          <a:prstGeom prst="rect">
            <a:avLst/>
          </a:prstGeom>
        </p:spPr>
        <p:txBody>
          <a:bodyPr/>
          <a:lstStyle>
            <a:lvl1pPr marL="182880" indent="-182880">
              <a:defRPr sz="2200" b="0">
                <a:solidFill>
                  <a:srgbClr val="FFFFFF"/>
                </a:solidFill>
              </a:defRPr>
            </a:lvl1pPr>
            <a:lvl2pPr>
              <a:buSzPct val="80000"/>
              <a:buFont typeface="Courier New" pitchFamily="49" charset="0"/>
              <a:buChar char="o"/>
              <a:defRPr sz="2200">
                <a:solidFill>
                  <a:srgbClr val="FFFFFF"/>
                </a:solidFill>
              </a:defRPr>
            </a:lvl2pPr>
            <a:lvl3pPr>
              <a:buFont typeface="Calibri" pitchFamily="34" charset="0"/>
              <a:buChar char="–"/>
              <a:defRPr sz="2000">
                <a:solidFill>
                  <a:srgbClr val="FFFFFF"/>
                </a:solidFill>
              </a:defRPr>
            </a:lvl3pPr>
            <a:lvl4pPr>
              <a:buFont typeface="Wingdings" pitchFamily="2" charset="2"/>
              <a:buChar char="§"/>
              <a:defRPr sz="1800">
                <a:solidFill>
                  <a:srgbClr val="FFFFFF"/>
                </a:solidFill>
              </a:defRPr>
            </a:lvl4pPr>
            <a:lvl5pPr>
              <a:defRPr sz="1800">
                <a:solidFill>
                  <a:srgbClr val="FFFFFF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500026" y="1068381"/>
            <a:ext cx="5496368" cy="45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None/>
              <a:defRPr sz="24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6317130" y="1068381"/>
            <a:ext cx="5665694" cy="45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None/>
              <a:defRPr sz="24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412A35E-CE8F-C94E-AC2A-6F56C774740E}"/>
              </a:ext>
            </a:extLst>
          </p:cNvPr>
          <p:cNvCxnSpPr>
            <a:cxnSpLocks/>
          </p:cNvCxnSpPr>
          <p:nvPr userDrawn="1"/>
        </p:nvCxnSpPr>
        <p:spPr>
          <a:xfrm>
            <a:off x="0" y="810552"/>
            <a:ext cx="12191999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7117533"/>
      </p:ext>
    </p:extLst>
  </p:cSld>
  <p:clrMapOvr>
    <a:masterClrMapping/>
  </p:clrMapOvr>
  <p:hf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1 column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6BD5F82-2C18-7C40-9F06-875494F45B0A}"/>
              </a:ext>
            </a:extLst>
          </p:cNvPr>
          <p:cNvSpPr/>
          <p:nvPr userDrawn="1"/>
        </p:nvSpPr>
        <p:spPr>
          <a:xfrm>
            <a:off x="1" y="-25400"/>
            <a:ext cx="12192000" cy="6613646"/>
          </a:xfrm>
          <a:prstGeom prst="rect">
            <a:avLst/>
          </a:prstGeom>
          <a:gradFill flip="none" rotWithShape="1">
            <a:gsLst>
              <a:gs pos="49000">
                <a:srgbClr val="43BDBB"/>
              </a:gs>
              <a:gs pos="100000">
                <a:srgbClr val="43BDBB">
                  <a:lumMod val="78000"/>
                </a:srgbClr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6"/>
          <p:cNvSpPr>
            <a:spLocks noGrp="1"/>
          </p:cNvSpPr>
          <p:nvPr>
            <p:ph sz="quarter" idx="10"/>
          </p:nvPr>
        </p:nvSpPr>
        <p:spPr>
          <a:xfrm>
            <a:off x="477615" y="1046533"/>
            <a:ext cx="11236267" cy="53707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48253646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652D6E2-D395-1B4B-81F6-65610DC427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"/>
            <a:ext cx="12192000" cy="6574971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8A8BA626-69D1-1C40-A525-6CF771076F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954922"/>
            <a:ext cx="12191999" cy="764562"/>
          </a:xfrm>
          <a:solidFill>
            <a:srgbClr val="00B9EA"/>
          </a:solidFill>
        </p:spPr>
        <p:txBody>
          <a:bodyPr lIns="36576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812907A1-3F22-8A45-9C0D-8FEE9CE61A2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58079" y="1052352"/>
            <a:ext cx="3913262" cy="667133"/>
          </a:xfrm>
          <a:prstGeom prst="rect">
            <a:avLst/>
          </a:prstGeom>
        </p:spPr>
        <p:txBody>
          <a:bodyPr anchor="ctr" anchorCtr="0"/>
          <a:lstStyle>
            <a:lvl1pPr marL="0" indent="0" algn="r">
              <a:buFontTx/>
              <a:buNone/>
              <a:defRPr sz="16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81880166"/>
      </p:ext>
    </p:extLst>
  </p:cSld>
  <p:clrMapOvr>
    <a:masterClrMapping/>
  </p:clrMapOvr>
  <p:hf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rt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08D7CB3-E95F-F449-87A8-8C17307EC357}"/>
              </a:ext>
            </a:extLst>
          </p:cNvPr>
          <p:cNvSpPr/>
          <p:nvPr userDrawn="1"/>
        </p:nvSpPr>
        <p:spPr>
          <a:xfrm>
            <a:off x="1" y="-25400"/>
            <a:ext cx="12192000" cy="6604330"/>
          </a:xfrm>
          <a:prstGeom prst="rect">
            <a:avLst/>
          </a:prstGeom>
          <a:gradFill flip="none" rotWithShape="1">
            <a:gsLst>
              <a:gs pos="49000">
                <a:srgbClr val="00B9EA"/>
              </a:gs>
              <a:gs pos="100000">
                <a:srgbClr val="0689AE"/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Chart Placeholder 6"/>
          <p:cNvSpPr>
            <a:spLocks noGrp="1"/>
          </p:cNvSpPr>
          <p:nvPr>
            <p:ph type="chart" sz="quarter" idx="10"/>
          </p:nvPr>
        </p:nvSpPr>
        <p:spPr>
          <a:xfrm>
            <a:off x="487701" y="1045595"/>
            <a:ext cx="10100613" cy="5244640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US" noProof="0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247040147"/>
      </p:ext>
    </p:extLst>
  </p:cSld>
  <p:clrMapOvr>
    <a:masterClrMapping/>
  </p:clrMapOvr>
  <p:hf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column - white">
  <p:cSld name="2 column - whi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/>
          <p:nvPr/>
        </p:nvSpPr>
        <p:spPr>
          <a:xfrm>
            <a:off x="2" y="1027116"/>
            <a:ext cx="12192000" cy="5559953"/>
          </a:xfrm>
          <a:prstGeom prst="rect">
            <a:avLst/>
          </a:prstGeom>
          <a:solidFill>
            <a:schemeClr val="lt1"/>
          </a:solidFill>
          <a:ln>
            <a:noFill/>
          </a:ln>
          <a:effectLst/>
        </p:spPr>
        <p:txBody>
          <a:bodyPr spcFirstLastPara="1" wrap="square" lIns="91401" tIns="45688" rIns="91401" bIns="45688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799" b="0" i="0" u="none" strike="noStrike" cap="none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500025" y="1855332"/>
            <a:ext cx="5506328" cy="42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063" marR="0" lvl="0" indent="-368190" algn="l" rtl="0">
              <a:spcBef>
                <a:spcPts val="440"/>
              </a:spcBef>
              <a:spcAft>
                <a:spcPts val="0"/>
              </a:spcAft>
              <a:buClr>
                <a:srgbClr val="282B2E"/>
              </a:buClr>
              <a:buSzPts val="2200"/>
              <a:buFont typeface="Arial"/>
              <a:buChar char="•"/>
              <a:defRPr sz="2199" b="0" i="0" u="none" strike="noStrike" cap="none">
                <a:solidFill>
                  <a:srgbClr val="282B2E"/>
                </a:solidFill>
                <a:latin typeface="+mn-lt"/>
                <a:ea typeface="Libre Franklin Medium"/>
                <a:cs typeface="Libre Franklin Medium"/>
                <a:sym typeface="Libre Franklin Medium"/>
              </a:defRPr>
            </a:lvl1pPr>
            <a:lvl2pPr marL="914126" marR="0" lvl="1" indent="-340258" algn="l" rtl="0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1760"/>
              <a:buFont typeface="Courier New"/>
              <a:buChar char="o"/>
              <a:defRPr sz="1999" b="0" i="0" u="none" strike="noStrike" cap="none">
                <a:solidFill>
                  <a:schemeClr val="dk1"/>
                </a:solidFill>
                <a:latin typeface="+mn-lt"/>
                <a:ea typeface="Libre Franklin"/>
                <a:cs typeface="Libre Franklin"/>
                <a:sym typeface="Libre Franklin"/>
              </a:defRPr>
            </a:lvl2pPr>
            <a:lvl3pPr marL="1371189" marR="0" lvl="2" indent="-355493" algn="l" rtl="0">
              <a:spcBef>
                <a:spcPts val="400"/>
              </a:spcBef>
              <a:spcAft>
                <a:spcPts val="0"/>
              </a:spcAft>
              <a:buClr>
                <a:srgbClr val="282B2E"/>
              </a:buClr>
              <a:buSzPts val="2000"/>
              <a:buFont typeface="Calibri"/>
              <a:buChar char="–"/>
              <a:defRPr sz="1999" b="0" i="0" u="none" strike="noStrike" cap="none">
                <a:solidFill>
                  <a:srgbClr val="282B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1828251" marR="0" lvl="3" indent="-342797" algn="l" rtl="0">
              <a:spcBef>
                <a:spcPts val="360"/>
              </a:spcBef>
              <a:spcAft>
                <a:spcPts val="0"/>
              </a:spcAft>
              <a:buClr>
                <a:srgbClr val="282B2E"/>
              </a:buClr>
              <a:buSzPts val="1800"/>
              <a:buFont typeface="Noto Sans Symbols"/>
              <a:buChar char="▪"/>
              <a:defRPr sz="1799" b="0" i="0" u="none" strike="noStrike" cap="none">
                <a:solidFill>
                  <a:srgbClr val="282B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2285314" marR="0" lvl="4" indent="-342797" algn="l" rtl="0">
              <a:spcBef>
                <a:spcPts val="360"/>
              </a:spcBef>
              <a:spcAft>
                <a:spcPts val="0"/>
              </a:spcAft>
              <a:buClr>
                <a:srgbClr val="282B2E"/>
              </a:buClr>
              <a:buSzPts val="1800"/>
              <a:buFont typeface="Arial"/>
              <a:buChar char="»"/>
              <a:defRPr sz="1799" b="0" i="0" u="none" strike="noStrike" cap="none">
                <a:solidFill>
                  <a:srgbClr val="282B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2742377" marR="0" lvl="5" indent="-342797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799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3199440" marR="0" lvl="6" indent="-342797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799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3656503" marR="0" lvl="7" indent="-342797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799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4113566" marR="0" lvl="8" indent="-342797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799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endParaRPr lang="en-US"/>
          </a:p>
          <a:p>
            <a:pPr lvl="1"/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body" idx="2"/>
          </p:nvPr>
        </p:nvSpPr>
        <p:spPr>
          <a:xfrm>
            <a:off x="6261350" y="1855332"/>
            <a:ext cx="5665694" cy="42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063" marR="0" lvl="0" indent="-368190" algn="l" rtl="0">
              <a:spcBef>
                <a:spcPts val="440"/>
              </a:spcBef>
              <a:spcAft>
                <a:spcPts val="0"/>
              </a:spcAft>
              <a:buClr>
                <a:srgbClr val="282B2E"/>
              </a:buClr>
              <a:buSzPts val="2200"/>
              <a:buFont typeface="Arial"/>
              <a:buChar char="•"/>
              <a:defRPr sz="2199" b="0" i="0" u="none" strike="noStrike" cap="none">
                <a:solidFill>
                  <a:srgbClr val="282B2E"/>
                </a:solidFill>
                <a:latin typeface="+mn-lt"/>
                <a:ea typeface="Libre Franklin Medium"/>
                <a:cs typeface="Libre Franklin Medium"/>
                <a:sym typeface="Libre Franklin Medium"/>
              </a:defRPr>
            </a:lvl1pPr>
            <a:lvl2pPr marL="914126" marR="0" lvl="1" indent="-340258" algn="l" rtl="0">
              <a:spcBef>
                <a:spcPts val="440"/>
              </a:spcBef>
              <a:spcAft>
                <a:spcPts val="0"/>
              </a:spcAft>
              <a:buClr>
                <a:srgbClr val="282B2E"/>
              </a:buClr>
              <a:buSzPts val="1760"/>
              <a:buFont typeface="Courier New"/>
              <a:buChar char="o"/>
              <a:defRPr sz="1999" b="0" i="0" u="none" strike="noStrike" cap="none">
                <a:solidFill>
                  <a:srgbClr val="282B2E"/>
                </a:solidFill>
                <a:latin typeface="+mn-lt"/>
                <a:ea typeface="Libre Franklin"/>
                <a:cs typeface="Libre Franklin"/>
                <a:sym typeface="Libre Franklin"/>
              </a:defRPr>
            </a:lvl2pPr>
            <a:lvl3pPr marL="1371189" marR="0" lvl="2" indent="-355493" algn="l" rtl="0">
              <a:spcBef>
                <a:spcPts val="400"/>
              </a:spcBef>
              <a:spcAft>
                <a:spcPts val="0"/>
              </a:spcAft>
              <a:buClr>
                <a:srgbClr val="282B2E"/>
              </a:buClr>
              <a:buSzPts val="2000"/>
              <a:buFont typeface="Calibri"/>
              <a:buChar char="–"/>
              <a:defRPr sz="1999" b="0" i="0" u="none" strike="noStrike" cap="none">
                <a:solidFill>
                  <a:srgbClr val="282B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1828251" marR="0" lvl="3" indent="-342797" algn="l" rtl="0">
              <a:spcBef>
                <a:spcPts val="360"/>
              </a:spcBef>
              <a:spcAft>
                <a:spcPts val="0"/>
              </a:spcAft>
              <a:buClr>
                <a:srgbClr val="282B2E"/>
              </a:buClr>
              <a:buSzPts val="1800"/>
              <a:buFont typeface="Noto Sans Symbols"/>
              <a:buChar char="▪"/>
              <a:defRPr sz="1799" b="0" i="0" u="none" strike="noStrike" cap="none">
                <a:solidFill>
                  <a:srgbClr val="282B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2285314" marR="0" lvl="4" indent="-342797" algn="l" rtl="0">
              <a:spcBef>
                <a:spcPts val="360"/>
              </a:spcBef>
              <a:spcAft>
                <a:spcPts val="0"/>
              </a:spcAft>
              <a:buClr>
                <a:srgbClr val="282B2E"/>
              </a:buClr>
              <a:buSzPts val="1800"/>
              <a:buFont typeface="Arial"/>
              <a:buChar char="»"/>
              <a:defRPr sz="1799" b="0" i="0" u="none" strike="noStrike" cap="none">
                <a:solidFill>
                  <a:srgbClr val="282B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2742377" marR="0" lvl="5" indent="-342797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799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3199440" marR="0" lvl="6" indent="-342797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799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3656503" marR="0" lvl="7" indent="-342797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799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4113566" marR="0" lvl="8" indent="-342797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799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endParaRPr lang="en-US"/>
          </a:p>
          <a:p>
            <a:pPr lvl="1"/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body" idx="3"/>
          </p:nvPr>
        </p:nvSpPr>
        <p:spPr>
          <a:xfrm>
            <a:off x="500027" y="1174523"/>
            <a:ext cx="5496368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228531" marR="0" lvl="0" indent="-228531" algn="l" rtl="0">
              <a:spcBef>
                <a:spcPts val="480"/>
              </a:spcBef>
              <a:spcAft>
                <a:spcPts val="0"/>
              </a:spcAft>
              <a:buClr>
                <a:srgbClr val="282B2E"/>
              </a:buClr>
              <a:buSzPts val="2400"/>
              <a:buFont typeface="Arial"/>
              <a:buNone/>
              <a:defRPr sz="2399" b="1" i="0" u="none" strike="noStrike" cap="none">
                <a:solidFill>
                  <a:srgbClr val="282B2E"/>
                </a:solidFill>
                <a:latin typeface="+mn-lt"/>
                <a:ea typeface="Libre Franklin Medium"/>
                <a:cs typeface="Libre Franklin Medium"/>
                <a:sym typeface="Libre Franklin Medium"/>
              </a:defRPr>
            </a:lvl1pPr>
            <a:lvl2pPr marL="914126" marR="0" lvl="1" indent="-380886" algn="l" rtl="0">
              <a:spcBef>
                <a:spcPts val="480"/>
              </a:spcBef>
              <a:spcAft>
                <a:spcPts val="0"/>
              </a:spcAft>
              <a:buClr>
                <a:srgbClr val="282B2E"/>
              </a:buClr>
              <a:buSzPts val="2400"/>
              <a:buFont typeface="Arial"/>
              <a:buChar char="–"/>
              <a:defRPr sz="2399" b="0" i="0" u="none" strike="noStrike" cap="none">
                <a:solidFill>
                  <a:srgbClr val="282B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1371189" marR="0" lvl="2" indent="-368190" algn="l" rtl="0">
              <a:spcBef>
                <a:spcPts val="440"/>
              </a:spcBef>
              <a:spcAft>
                <a:spcPts val="0"/>
              </a:spcAft>
              <a:buClr>
                <a:srgbClr val="282B2E"/>
              </a:buClr>
              <a:buSzPts val="2200"/>
              <a:buFont typeface="Arial"/>
              <a:buChar char="•"/>
              <a:defRPr sz="2199" b="0" i="0" u="none" strike="noStrike" cap="none">
                <a:solidFill>
                  <a:srgbClr val="282B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1828251" marR="0" lvl="3" indent="-355493" algn="l" rtl="0">
              <a:spcBef>
                <a:spcPts val="400"/>
              </a:spcBef>
              <a:spcAft>
                <a:spcPts val="0"/>
              </a:spcAft>
              <a:buClr>
                <a:srgbClr val="282B2E"/>
              </a:buClr>
              <a:buSzPts val="2000"/>
              <a:buFont typeface="Arial"/>
              <a:buChar char="–"/>
              <a:defRPr sz="1999" b="0" i="0" u="none" strike="noStrike" cap="none">
                <a:solidFill>
                  <a:srgbClr val="282B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2285314" marR="0" lvl="4" indent="-342797" algn="l" rtl="0">
              <a:spcBef>
                <a:spcPts val="360"/>
              </a:spcBef>
              <a:spcAft>
                <a:spcPts val="0"/>
              </a:spcAft>
              <a:buClr>
                <a:srgbClr val="282B2E"/>
              </a:buClr>
              <a:buSzPts val="1800"/>
              <a:buFont typeface="Arial"/>
              <a:buChar char="»"/>
              <a:defRPr sz="1799" b="0" i="0" u="none" strike="noStrike" cap="none">
                <a:solidFill>
                  <a:srgbClr val="282B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2742377" marR="0" lvl="5" indent="-35549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999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3199440" marR="0" lvl="6" indent="-35549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999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3656503" marR="0" lvl="7" indent="-35549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999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4113566" marR="0" lvl="8" indent="-35549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999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body" idx="4"/>
          </p:nvPr>
        </p:nvSpPr>
        <p:spPr>
          <a:xfrm>
            <a:off x="6261350" y="1174523"/>
            <a:ext cx="5665694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228531" marR="0" lvl="0" indent="-228531" algn="l" rtl="0">
              <a:spcBef>
                <a:spcPts val="480"/>
              </a:spcBef>
              <a:spcAft>
                <a:spcPts val="0"/>
              </a:spcAft>
              <a:buClr>
                <a:srgbClr val="282B2E"/>
              </a:buClr>
              <a:buSzPts val="2400"/>
              <a:buFont typeface="Arial"/>
              <a:buNone/>
              <a:defRPr sz="2399" b="1" i="0" u="none" strike="noStrike" cap="none">
                <a:solidFill>
                  <a:srgbClr val="282B2E"/>
                </a:solidFill>
                <a:latin typeface="+mn-lt"/>
                <a:ea typeface="Libre Franklin Medium"/>
                <a:cs typeface="Libre Franklin Medium"/>
                <a:sym typeface="Libre Franklin Medium"/>
              </a:defRPr>
            </a:lvl1pPr>
            <a:lvl2pPr marL="914126" marR="0" lvl="1" indent="-380886" algn="l" rtl="0">
              <a:spcBef>
                <a:spcPts val="480"/>
              </a:spcBef>
              <a:spcAft>
                <a:spcPts val="0"/>
              </a:spcAft>
              <a:buClr>
                <a:srgbClr val="282B2E"/>
              </a:buClr>
              <a:buSzPts val="2400"/>
              <a:buFont typeface="Arial"/>
              <a:buChar char="–"/>
              <a:defRPr sz="2399" b="0" i="0" u="none" strike="noStrike" cap="none">
                <a:solidFill>
                  <a:srgbClr val="282B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1371189" marR="0" lvl="2" indent="-368190" algn="l" rtl="0">
              <a:spcBef>
                <a:spcPts val="440"/>
              </a:spcBef>
              <a:spcAft>
                <a:spcPts val="0"/>
              </a:spcAft>
              <a:buClr>
                <a:srgbClr val="282B2E"/>
              </a:buClr>
              <a:buSzPts val="2200"/>
              <a:buFont typeface="Arial"/>
              <a:buChar char="•"/>
              <a:defRPr sz="2199" b="0" i="0" u="none" strike="noStrike" cap="none">
                <a:solidFill>
                  <a:srgbClr val="282B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1828251" marR="0" lvl="3" indent="-355493" algn="l" rtl="0">
              <a:spcBef>
                <a:spcPts val="400"/>
              </a:spcBef>
              <a:spcAft>
                <a:spcPts val="0"/>
              </a:spcAft>
              <a:buClr>
                <a:srgbClr val="282B2E"/>
              </a:buClr>
              <a:buSzPts val="2000"/>
              <a:buFont typeface="Arial"/>
              <a:buChar char="–"/>
              <a:defRPr sz="1999" b="0" i="0" u="none" strike="noStrike" cap="none">
                <a:solidFill>
                  <a:srgbClr val="282B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2285314" marR="0" lvl="4" indent="-342797" algn="l" rtl="0">
              <a:spcBef>
                <a:spcPts val="360"/>
              </a:spcBef>
              <a:spcAft>
                <a:spcPts val="0"/>
              </a:spcAft>
              <a:buClr>
                <a:srgbClr val="282B2E"/>
              </a:buClr>
              <a:buSzPts val="1800"/>
              <a:buFont typeface="Arial"/>
              <a:buChar char="»"/>
              <a:defRPr sz="1799" b="0" i="0" u="none" strike="noStrike" cap="none">
                <a:solidFill>
                  <a:srgbClr val="282B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2742377" marR="0" lvl="5" indent="-35549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999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3199440" marR="0" lvl="6" indent="-35549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999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3656503" marR="0" lvl="7" indent="-35549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999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4113566" marR="0" lvl="8" indent="-35549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999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endParaRPr/>
          </a:p>
        </p:txBody>
      </p:sp>
      <p:sp>
        <p:nvSpPr>
          <p:cNvPr id="56" name="Google Shape;56;p13"/>
          <p:cNvSpPr txBox="1">
            <a:spLocks noGrp="1"/>
          </p:cNvSpPr>
          <p:nvPr>
            <p:ph type="title"/>
          </p:nvPr>
        </p:nvSpPr>
        <p:spPr>
          <a:xfrm>
            <a:off x="609761" y="140611"/>
            <a:ext cx="10972482" cy="81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600"/>
              <a:buFont typeface="Franklin Gothic"/>
              <a:buNone/>
              <a:defRPr sz="3499" b="0" i="0" u="none" strike="noStrike" cap="none">
                <a:solidFill>
                  <a:schemeClr val="lt1"/>
                </a:solidFill>
                <a:latin typeface="+mj-lt"/>
                <a:ea typeface="Franklin Gothic"/>
                <a:cs typeface="Franklin Gothic"/>
                <a:sym typeface="Franklin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99" b="1" i="0" u="none" strike="noStrike" cap="none">
                <a:solidFill>
                  <a:srgbClr val="007934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99" b="1" i="0" u="none" strike="noStrike" cap="none">
                <a:solidFill>
                  <a:srgbClr val="007934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99" b="1" i="0" u="none" strike="noStrike" cap="none">
                <a:solidFill>
                  <a:srgbClr val="007934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99" b="1" i="0" u="none" strike="noStrike" cap="none">
                <a:solidFill>
                  <a:srgbClr val="007934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99" b="1" i="0" u="none" strike="noStrike" cap="none">
                <a:solidFill>
                  <a:srgbClr val="007934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99" b="1" i="0" u="none" strike="noStrike" cap="none">
                <a:solidFill>
                  <a:srgbClr val="007934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99" b="1" i="0" u="none" strike="noStrike" cap="none">
                <a:solidFill>
                  <a:srgbClr val="007934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99" b="1" i="0" u="none" strike="noStrike" cap="none">
                <a:solidFill>
                  <a:srgbClr val="007934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477383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outdoor, nature, tree, mountain&#10;&#10;Description automatically generated">
            <a:extLst>
              <a:ext uri="{FF2B5EF4-FFF2-40B4-BE49-F238E27FC236}">
                <a16:creationId xmlns:a16="http://schemas.microsoft.com/office/drawing/2014/main" id="{CA1FD2A0-5927-4336-B60C-D413116155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0" t="43703" r="90" b="49681"/>
          <a:stretch/>
        </p:blipFill>
        <p:spPr>
          <a:xfrm>
            <a:off x="0" y="-1278"/>
            <a:ext cx="12191980" cy="1275769"/>
          </a:xfrm>
          <a:prstGeom prst="rect">
            <a:avLst/>
          </a:prstGeom>
        </p:spPr>
      </p:pic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609602" y="1828802"/>
            <a:ext cx="10826751" cy="450003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1" y="338407"/>
            <a:ext cx="5497435" cy="936084"/>
          </a:xfrm>
          <a:noFill/>
        </p:spPr>
        <p:txBody>
          <a:bodyPr/>
          <a:lstStyle>
            <a:lvl1pPr algn="l">
              <a:lnSpc>
                <a:spcPct val="90000"/>
              </a:lnSpc>
              <a:defRPr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r>
              <a:rPr lang="en-US"/>
              <a:t>Simple Slide</a:t>
            </a:r>
          </a:p>
        </p:txBody>
      </p:sp>
    </p:spTree>
    <p:extLst>
      <p:ext uri="{BB962C8B-B14F-4D97-AF65-F5344CB8AC3E}">
        <p14:creationId xmlns:p14="http://schemas.microsoft.com/office/powerpoint/2010/main" val="15146820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944842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 column - white">
  <p:cSld name="1 column - whi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6"/>
          <p:cNvSpPr/>
          <p:nvPr/>
        </p:nvSpPr>
        <p:spPr>
          <a:xfrm>
            <a:off x="1" y="1027113"/>
            <a:ext cx="12192000" cy="5551600"/>
          </a:xfrm>
          <a:prstGeom prst="rect">
            <a:avLst/>
          </a:prstGeom>
          <a:solidFill>
            <a:schemeClr val="lt1"/>
          </a:solidFill>
          <a:ln>
            <a:noFill/>
          </a:ln>
          <a:effectLst/>
        </p:spPr>
        <p:txBody>
          <a:bodyPr spcFirstLastPara="1" wrap="square" lIns="91409" tIns="45688" rIns="91409" bIns="45688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6" b="0" i="0" u="none" strike="noStrike" cap="none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86" name="Google Shape;86;p16"/>
          <p:cNvSpPr txBox="1">
            <a:spLocks noGrp="1"/>
          </p:cNvSpPr>
          <p:nvPr>
            <p:ph type="title"/>
          </p:nvPr>
        </p:nvSpPr>
        <p:spPr>
          <a:xfrm>
            <a:off x="616111" y="214888"/>
            <a:ext cx="10972400" cy="81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3332" b="1" i="0" u="none" strike="noStrike" cap="none">
                <a:solidFill>
                  <a:schemeClr val="lt1"/>
                </a:solidFill>
                <a:latin typeface="+mj-lt"/>
                <a:ea typeface="Libre Franklin Medium"/>
                <a:cs typeface="Libre Franklin Medium"/>
                <a:sym typeface="Libre Franklin Medium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3332" b="1" i="0" u="none" strike="noStrike" cap="none">
                <a:solidFill>
                  <a:srgbClr val="007934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3332" b="1" i="0" u="none" strike="noStrike" cap="none">
                <a:solidFill>
                  <a:srgbClr val="007934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3332" b="1" i="0" u="none" strike="noStrike" cap="none">
                <a:solidFill>
                  <a:srgbClr val="007934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3332" b="1" i="0" u="none" strike="noStrike" cap="none">
                <a:solidFill>
                  <a:srgbClr val="007934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3332" b="1" i="0" u="none" strike="noStrike" cap="none">
                <a:solidFill>
                  <a:srgbClr val="007934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3332" b="1" i="0" u="none" strike="noStrike" cap="none">
                <a:solidFill>
                  <a:srgbClr val="007934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3332" b="1" i="0" u="none" strike="noStrike" cap="none">
                <a:solidFill>
                  <a:srgbClr val="007934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3332" b="1" i="0" u="none" strike="noStrike" cap="none">
                <a:solidFill>
                  <a:srgbClr val="007934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9pPr>
          </a:lstStyle>
          <a:p>
            <a:endParaRPr/>
          </a:p>
        </p:txBody>
      </p:sp>
      <p:sp>
        <p:nvSpPr>
          <p:cNvPr id="87" name="Google Shape;87;p16"/>
          <p:cNvSpPr txBox="1">
            <a:spLocks noGrp="1"/>
          </p:cNvSpPr>
          <p:nvPr>
            <p:ph type="body" idx="1"/>
          </p:nvPr>
        </p:nvSpPr>
        <p:spPr>
          <a:xfrm>
            <a:off x="616111" y="1488935"/>
            <a:ext cx="11097600" cy="479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609402" marR="0" lvl="0" indent="-473979" algn="l" rtl="0">
              <a:spcBef>
                <a:spcPts val="533"/>
              </a:spcBef>
              <a:spcAft>
                <a:spcPts val="0"/>
              </a:spcAft>
              <a:buClr>
                <a:srgbClr val="282B2E"/>
              </a:buClr>
              <a:buSzPts val="2000"/>
              <a:buFont typeface="Arial"/>
              <a:buChar char="•"/>
              <a:defRPr sz="2666" b="0" i="0" u="none" strike="noStrike" cap="none">
                <a:solidFill>
                  <a:srgbClr val="282B2E"/>
                </a:solidFill>
                <a:latin typeface="+mn-lt"/>
                <a:ea typeface="Libre Franklin Medium"/>
                <a:cs typeface="Libre Franklin Medium"/>
                <a:sym typeface="Libre Franklin Medium"/>
              </a:defRPr>
            </a:lvl1pPr>
            <a:lvl2pPr marL="1218804" marR="0" lvl="1" indent="-457052" algn="l" rtl="0">
              <a:spcBef>
                <a:spcPts val="533"/>
              </a:spcBef>
              <a:spcAft>
                <a:spcPts val="0"/>
              </a:spcAft>
              <a:buClr>
                <a:srgbClr val="282B2E"/>
              </a:buClr>
              <a:buSzPts val="1800"/>
              <a:buFont typeface="Arial"/>
              <a:buChar char="–"/>
              <a:defRPr sz="2399" b="0" i="0" u="none" strike="noStrike" cap="none">
                <a:solidFill>
                  <a:srgbClr val="282B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1828205" marR="0" lvl="2" indent="-448587" algn="l" rtl="0">
              <a:spcBef>
                <a:spcPts val="400"/>
              </a:spcBef>
              <a:spcAft>
                <a:spcPts val="0"/>
              </a:spcAft>
              <a:buClr>
                <a:srgbClr val="282B2E"/>
              </a:buClr>
              <a:buSzPts val="1700"/>
              <a:buFont typeface="Arial"/>
              <a:buChar char="•"/>
              <a:defRPr sz="2266" b="0" i="0" u="none" strike="noStrike" cap="none">
                <a:solidFill>
                  <a:srgbClr val="282B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2437607" marR="0" lvl="3" indent="-431659" algn="l" rtl="0">
              <a:spcBef>
                <a:spcPts val="400"/>
              </a:spcBef>
              <a:spcAft>
                <a:spcPts val="0"/>
              </a:spcAft>
              <a:buClr>
                <a:srgbClr val="282B2E"/>
              </a:buClr>
              <a:buSzPts val="1500"/>
              <a:buFont typeface="Arial"/>
              <a:buChar char="–"/>
              <a:defRPr sz="1999" b="0" i="0" u="none" strike="noStrike" cap="none">
                <a:solidFill>
                  <a:srgbClr val="282B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3047010" marR="0" lvl="4" indent="-423196" algn="l" rtl="0">
              <a:spcBef>
                <a:spcPts val="400"/>
              </a:spcBef>
              <a:spcAft>
                <a:spcPts val="0"/>
              </a:spcAft>
              <a:buClr>
                <a:srgbClr val="282B2E"/>
              </a:buClr>
              <a:buSzPts val="1400"/>
              <a:buFont typeface="Arial"/>
              <a:buChar char="»"/>
              <a:defRPr sz="1866" b="0" i="0" u="none" strike="noStrike" cap="none">
                <a:solidFill>
                  <a:srgbClr val="282B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3656412" marR="0" lvl="5" indent="-431659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999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4265813" marR="0" lvl="6" indent="-431659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999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4875215" marR="0" lvl="7" indent="-431659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999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5484617" marR="0" lvl="8" indent="-431659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999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4671360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D96EEDE-6486-774B-B0E3-751BBA42CE35}"/>
              </a:ext>
            </a:extLst>
          </p:cNvPr>
          <p:cNvSpPr/>
          <p:nvPr userDrawn="1"/>
        </p:nvSpPr>
        <p:spPr>
          <a:xfrm>
            <a:off x="4191000" y="0"/>
            <a:ext cx="8001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661915" y="6477000"/>
            <a:ext cx="377685" cy="3810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000">
                <a:solidFill>
                  <a:srgbClr val="B3B3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E7A4BB3-E848-5A44-82DF-322201952CD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C1406DC-BAEC-4717-8F68-46C92F1663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7000" y="225779"/>
            <a:ext cx="9144000" cy="1092483"/>
          </a:xfrm>
          <a:prstGeom prst="rect">
            <a:avLst/>
          </a:prstGeom>
        </p:spPr>
        <p:txBody>
          <a:bodyPr lIns="0" anchor="b"/>
          <a:lstStyle>
            <a:lvl1pPr>
              <a:defRPr lang="en-US" sz="2999" b="1" kern="1200" dirty="0">
                <a:solidFill>
                  <a:srgbClr val="C8722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028E3363-7137-4431-9927-3AE087A5B2BE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1143000" y="1714501"/>
            <a:ext cx="10668000" cy="4572001"/>
          </a:xfrm>
          <a:prstGeom prst="rect">
            <a:avLst/>
          </a:prstGeom>
        </p:spPr>
        <p:txBody>
          <a:bodyPr/>
          <a:lstStyle>
            <a:lvl1pPr>
              <a:defRPr sz="2333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608" indent="-228536">
              <a:buFont typeface="Wingdings" panose="05000000000000000000" pitchFamily="2" charset="2"/>
              <a:buChar char="§"/>
              <a:defRPr sz="1999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2680" indent="-228536">
              <a:buFont typeface="Wingdings" panose="05000000000000000000" pitchFamily="2" charset="2"/>
              <a:buChar char="ü"/>
              <a:defRPr sz="1666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5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6824" indent="-228536">
              <a:buFont typeface="Wingdings" panose="05000000000000000000" pitchFamily="2" charset="2"/>
              <a:buChar char="§"/>
              <a:defRPr sz="1333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Date Placeholder 1">
            <a:extLst>
              <a:ext uri="{FF2B5EF4-FFF2-40B4-BE49-F238E27FC236}">
                <a16:creationId xmlns:a16="http://schemas.microsoft.com/office/drawing/2014/main" id="{E76F451D-D169-4CA9-91EE-97F19A35C6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19508" y="6495963"/>
            <a:ext cx="2590005" cy="3620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7EE7B1-A6C1-4E39-8665-A73ED03F32E1}" type="datetimeFigureOut">
              <a:rPr lang="en-US" smtClean="0"/>
              <a:pPr/>
              <a:t>8/27/2024</a:t>
            </a:fld>
            <a:endParaRPr lang="en-US"/>
          </a:p>
        </p:txBody>
      </p: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8A19F790-0343-4862-A140-1B409986B7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74372" y="6477001"/>
            <a:ext cx="1000651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072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st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380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09600" y="3"/>
            <a:ext cx="10972801" cy="933781"/>
          </a:xfrm>
          <a:prstGeom prst="rect">
            <a:avLst/>
          </a:prstGeom>
          <a:solidFill>
            <a:srgbClr val="54C1D4"/>
          </a:solidFill>
        </p:spPr>
        <p:txBody>
          <a:bodyPr lIns="457200" tIns="274320" rIns="457200" bIns="274320" anchor="ctr" anchorCtr="0"/>
          <a:lstStyle>
            <a:lvl1pPr>
              <a:defRPr sz="3486" b="0" i="0">
                <a:solidFill>
                  <a:schemeClr val="bg1"/>
                </a:solidFill>
                <a:latin typeface="Franklin Gothic Medium"/>
                <a:cs typeface="Franklin Gothic Medium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9600" y="1577340"/>
            <a:ext cx="10972801" cy="4526280"/>
          </a:xfrm>
          <a:prstGeom prst="rect">
            <a:avLst/>
          </a:prstGeom>
        </p:spPr>
        <p:txBody>
          <a:bodyPr lIns="0" tIns="0" rIns="0" bIns="0"/>
          <a:lstStyle>
            <a:lvl1pPr>
              <a:defRPr sz="2910" b="0" i="0">
                <a:latin typeface="Franklin Gothic Book" panose="020B0503020102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BC6F7879-1C36-4097-A389-FD80A4823A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79953" y="6571129"/>
            <a:ext cx="415899" cy="253535"/>
          </a:xfrm>
          <a:prstGeom prst="rect">
            <a:avLst/>
          </a:prstGeom>
        </p:spPr>
        <p:txBody>
          <a:bodyPr/>
          <a:lstStyle>
            <a:lvl1pPr algn="ctr">
              <a:defRPr b="0" i="0"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</a:lstStyle>
          <a:p>
            <a:fld id="{00D414F6-50DE-7C4D-9647-F708F2004FA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88684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00EFCF7E-41F6-8A46-AC99-2BEE1E4E38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206528" cy="658185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9C802C7-AE4C-DC4B-88A4-F60CD9DDF89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75000"/>
          </a:blip>
          <a:stretch>
            <a:fillRect/>
          </a:stretch>
        </p:blipFill>
        <p:spPr>
          <a:xfrm>
            <a:off x="-44100" y="3332661"/>
            <a:ext cx="12258528" cy="3249191"/>
          </a:xfrm>
          <a:prstGeom prst="rect">
            <a:avLst/>
          </a:prstGeom>
        </p:spPr>
      </p:pic>
      <p:pic>
        <p:nvPicPr>
          <p:cNvPr id="11" name="Picture 14" descr="EERE identifier_vert_2017_top bleed_BC.jpg">
            <a:extLst>
              <a:ext uri="{FF2B5EF4-FFF2-40B4-BE49-F238E27FC236}">
                <a16:creationId xmlns:a16="http://schemas.microsoft.com/office/drawing/2014/main" id="{1D6BC2E7-AF4A-BF4E-BB1D-F43C803D875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3826" y="1"/>
            <a:ext cx="1832452" cy="13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Subtitle 2">
            <a:extLst>
              <a:ext uri="{FF2B5EF4-FFF2-40B4-BE49-F238E27FC236}">
                <a16:creationId xmlns:a16="http://schemas.microsoft.com/office/drawing/2014/main" id="{7EC144EC-088E-D344-8939-71EBC03EAD4A}"/>
              </a:ext>
            </a:extLst>
          </p:cNvPr>
          <p:cNvSpPr txBox="1">
            <a:spLocks/>
          </p:cNvSpPr>
          <p:nvPr userDrawn="1"/>
        </p:nvSpPr>
        <p:spPr>
          <a:xfrm>
            <a:off x="4296729" y="1807959"/>
            <a:ext cx="8789584" cy="314720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0" i="0" kern="1200">
                <a:solidFill>
                  <a:srgbClr val="282B2E"/>
                </a:solidFill>
                <a:latin typeface="Franklin Gothic Medium" panose="020B0603020102020204" pitchFamily="34" charset="0"/>
                <a:ea typeface="+mn-ea"/>
                <a:cs typeface="Arial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sz="28600" b="0" i="0">
                <a:solidFill>
                  <a:schemeClr val="bg1"/>
                </a:solidFill>
                <a:latin typeface="Franklin Gothic Book" panose="020B0503020102020204" pitchFamily="34" charset="0"/>
              </a:rPr>
              <a:t>water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81E75F4-2BA3-564D-B030-8A9B4F20E8E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5999" y="4260706"/>
            <a:ext cx="4480119" cy="720049"/>
          </a:xfrm>
          <a:prstGeom prst="rect">
            <a:avLst/>
          </a:prstGeom>
        </p:spPr>
      </p:pic>
      <p:sp>
        <p:nvSpPr>
          <p:cNvPr id="15" name="Subtitle 2">
            <a:extLst>
              <a:ext uri="{FF2B5EF4-FFF2-40B4-BE49-F238E27FC236}">
                <a16:creationId xmlns:a16="http://schemas.microsoft.com/office/drawing/2014/main" id="{C510EC93-6911-8445-8D97-4249F94D11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78460" y="5523180"/>
            <a:ext cx="7860168" cy="72004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600" b="0" i="0">
                <a:solidFill>
                  <a:schemeClr val="bg1"/>
                </a:solidFill>
                <a:latin typeface="Franklin Gothic Medium" panose="020B0603020102020204" pitchFamily="34" charset="0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16700384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00EFCF7E-41F6-8A46-AC99-2BEE1E4E38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06528" cy="4284616"/>
          </a:xfrm>
          <a:prstGeom prst="rect">
            <a:avLst/>
          </a:prstGeom>
        </p:spPr>
      </p:pic>
      <p:pic>
        <p:nvPicPr>
          <p:cNvPr id="11" name="Picture 14" descr="EERE identifier_vert_2017_top bleed_BC.jpg">
            <a:extLst>
              <a:ext uri="{FF2B5EF4-FFF2-40B4-BE49-F238E27FC236}">
                <a16:creationId xmlns:a16="http://schemas.microsoft.com/office/drawing/2014/main" id="{1D6BC2E7-AF4A-BF4E-BB1D-F43C803D875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3826" y="1"/>
            <a:ext cx="1832452" cy="13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Subtitle 2">
            <a:extLst>
              <a:ext uri="{FF2B5EF4-FFF2-40B4-BE49-F238E27FC236}">
                <a16:creationId xmlns:a16="http://schemas.microsoft.com/office/drawing/2014/main" id="{C67FA448-6E9A-E24F-8872-FCFB4645F5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9121" y="4437825"/>
            <a:ext cx="11026338" cy="70283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4000" b="0" i="0">
                <a:solidFill>
                  <a:srgbClr val="282B2E"/>
                </a:solidFill>
                <a:latin typeface="Franklin Gothic Medium" panose="020B0603020102020204" pitchFamily="34" charset="0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98A0B0AB-22C3-0043-8887-E0DA377AF65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39559" y="5293864"/>
            <a:ext cx="5561402" cy="331125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282B2E"/>
                </a:solidFill>
                <a:effectLst/>
                <a:uLnTx/>
                <a:uFillTx/>
                <a:latin typeface="Franklin Gothic Medium" panose="020B0603020102020204" pitchFamily="34" charset="0"/>
                <a:cs typeface="Arial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612F1F02-F511-8D4F-8444-24AA382BEF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45475" y="5741679"/>
            <a:ext cx="2473252" cy="2886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None/>
              <a:defRPr sz="1200" b="0" i="0">
                <a:solidFill>
                  <a:srgbClr val="282B2E"/>
                </a:solidFill>
                <a:latin typeface="Franklin Gothic Book" panose="020B0503020102020204" pitchFamily="34" charset="0"/>
                <a:cs typeface="Arial"/>
              </a:defRPr>
            </a:lvl1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7EC144EC-088E-D344-8939-71EBC03EAD4A}"/>
              </a:ext>
            </a:extLst>
          </p:cNvPr>
          <p:cNvSpPr txBox="1">
            <a:spLocks/>
          </p:cNvSpPr>
          <p:nvPr userDrawn="1"/>
        </p:nvSpPr>
        <p:spPr>
          <a:xfrm>
            <a:off x="3971655" y="2127613"/>
            <a:ext cx="8789584" cy="314720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0" i="0" kern="1200">
                <a:solidFill>
                  <a:srgbClr val="282B2E"/>
                </a:solidFill>
                <a:latin typeface="Franklin Gothic Medium" panose="020B0603020102020204" pitchFamily="34" charset="0"/>
                <a:ea typeface="+mn-ea"/>
                <a:cs typeface="Arial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sz="28600" b="0" i="0">
                <a:solidFill>
                  <a:schemeClr val="bg1"/>
                </a:solidFill>
                <a:latin typeface="Franklin Gothic Book" panose="020B0503020102020204" pitchFamily="34" charset="0"/>
              </a:rPr>
              <a:t>water</a:t>
            </a:r>
          </a:p>
        </p:txBody>
      </p:sp>
    </p:spTree>
    <p:extLst>
      <p:ext uri="{BB962C8B-B14F-4D97-AF65-F5344CB8AC3E}">
        <p14:creationId xmlns:p14="http://schemas.microsoft.com/office/powerpoint/2010/main" val="8404718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B31062E-E1DC-C446-A519-C408988BDA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"/>
            <a:ext cx="12192000" cy="6574971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8A8BA626-69D1-1C40-A525-6CF771076F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954922"/>
            <a:ext cx="12191999" cy="764562"/>
          </a:xfrm>
          <a:solidFill>
            <a:srgbClr val="43BDBB"/>
          </a:solidFill>
        </p:spPr>
        <p:txBody>
          <a:bodyPr lIns="36576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812907A1-3F22-8A45-9C0D-8FEE9CE61A2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58079" y="1052352"/>
            <a:ext cx="3913262" cy="667133"/>
          </a:xfrm>
          <a:prstGeom prst="rect">
            <a:avLst/>
          </a:prstGeom>
        </p:spPr>
        <p:txBody>
          <a:bodyPr anchor="ctr" anchorCtr="0"/>
          <a:lstStyle>
            <a:lvl1pPr marL="0" indent="0" algn="r">
              <a:buFontTx/>
              <a:buNone/>
              <a:defRPr sz="16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85620511"/>
      </p:ext>
    </p:extLst>
  </p:cSld>
  <p:clrMapOvr>
    <a:masterClrMapping/>
  </p:clrMapOvr>
  <p:hf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8_1 colum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-25401"/>
            <a:ext cx="12191999" cy="861741"/>
          </a:xfrm>
          <a:solidFill>
            <a:srgbClr val="43BDBB"/>
          </a:solidFill>
        </p:spPr>
        <p:txBody>
          <a:bodyPr lIns="36576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477615" y="1046533"/>
            <a:ext cx="11236267" cy="537070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06477816"/>
      </p:ext>
    </p:extLst>
  </p:cSld>
  <p:clrMapOvr>
    <a:masterClrMapping/>
  </p:clrMapOvr>
  <p:hf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00EFCF7E-41F6-8A46-AC99-2BEE1E4E38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206528" cy="658185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9C802C7-AE4C-DC4B-88A4-F60CD9DDF89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75000"/>
          </a:blip>
          <a:stretch>
            <a:fillRect/>
          </a:stretch>
        </p:blipFill>
        <p:spPr>
          <a:xfrm>
            <a:off x="-44100" y="3332661"/>
            <a:ext cx="12258528" cy="3249191"/>
          </a:xfrm>
          <a:prstGeom prst="rect">
            <a:avLst/>
          </a:prstGeom>
        </p:spPr>
      </p:pic>
      <p:pic>
        <p:nvPicPr>
          <p:cNvPr id="11" name="Picture 14" descr="EERE identifier_vert_2017_top bleed_BC.jpg">
            <a:extLst>
              <a:ext uri="{FF2B5EF4-FFF2-40B4-BE49-F238E27FC236}">
                <a16:creationId xmlns:a16="http://schemas.microsoft.com/office/drawing/2014/main" id="{1D6BC2E7-AF4A-BF4E-BB1D-F43C803D875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3826" y="1"/>
            <a:ext cx="1832452" cy="13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Subtitle 2">
            <a:extLst>
              <a:ext uri="{FF2B5EF4-FFF2-40B4-BE49-F238E27FC236}">
                <a16:creationId xmlns:a16="http://schemas.microsoft.com/office/drawing/2014/main" id="{7EC144EC-088E-D344-8939-71EBC03EAD4A}"/>
              </a:ext>
            </a:extLst>
          </p:cNvPr>
          <p:cNvSpPr txBox="1">
            <a:spLocks/>
          </p:cNvSpPr>
          <p:nvPr userDrawn="1"/>
        </p:nvSpPr>
        <p:spPr>
          <a:xfrm>
            <a:off x="4296729" y="1807959"/>
            <a:ext cx="8789584" cy="314720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0" i="0" kern="1200">
                <a:solidFill>
                  <a:srgbClr val="282B2E"/>
                </a:solidFill>
                <a:latin typeface="Franklin Gothic Medium" panose="020B0603020102020204" pitchFamily="34" charset="0"/>
                <a:ea typeface="+mn-ea"/>
                <a:cs typeface="Arial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sz="28600" b="0" i="0">
                <a:solidFill>
                  <a:schemeClr val="bg1"/>
                </a:solidFill>
                <a:latin typeface="Franklin Gothic Book" panose="020B0503020102020204" pitchFamily="34" charset="0"/>
              </a:rPr>
              <a:t>water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81E75F4-2BA3-564D-B030-8A9B4F20E8E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5999" y="4260706"/>
            <a:ext cx="4480119" cy="720049"/>
          </a:xfrm>
          <a:prstGeom prst="rect">
            <a:avLst/>
          </a:prstGeom>
        </p:spPr>
      </p:pic>
      <p:sp>
        <p:nvSpPr>
          <p:cNvPr id="15" name="Subtitle 2">
            <a:extLst>
              <a:ext uri="{FF2B5EF4-FFF2-40B4-BE49-F238E27FC236}">
                <a16:creationId xmlns:a16="http://schemas.microsoft.com/office/drawing/2014/main" id="{C510EC93-6911-8445-8D97-4249F94D11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78460" y="5523180"/>
            <a:ext cx="7860168" cy="72004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600" b="0" i="0">
                <a:solidFill>
                  <a:schemeClr val="bg1"/>
                </a:solidFill>
                <a:latin typeface="Franklin Gothic Medium" panose="020B0603020102020204" pitchFamily="34" charset="0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86864315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00EFCF7E-41F6-8A46-AC99-2BEE1E4E38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06528" cy="4284616"/>
          </a:xfrm>
          <a:prstGeom prst="rect">
            <a:avLst/>
          </a:prstGeom>
        </p:spPr>
      </p:pic>
      <p:pic>
        <p:nvPicPr>
          <p:cNvPr id="11" name="Picture 14" descr="EERE identifier_vert_2017_top bleed_BC.jpg">
            <a:extLst>
              <a:ext uri="{FF2B5EF4-FFF2-40B4-BE49-F238E27FC236}">
                <a16:creationId xmlns:a16="http://schemas.microsoft.com/office/drawing/2014/main" id="{1D6BC2E7-AF4A-BF4E-BB1D-F43C803D875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3826" y="1"/>
            <a:ext cx="1832452" cy="13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Subtitle 2">
            <a:extLst>
              <a:ext uri="{FF2B5EF4-FFF2-40B4-BE49-F238E27FC236}">
                <a16:creationId xmlns:a16="http://schemas.microsoft.com/office/drawing/2014/main" id="{C67FA448-6E9A-E24F-8872-FCFB4645F5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9121" y="4437825"/>
            <a:ext cx="11026338" cy="70283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4000" b="0" i="0">
                <a:solidFill>
                  <a:srgbClr val="282B2E"/>
                </a:solidFill>
                <a:latin typeface="Franklin Gothic Medium" panose="020B0603020102020204" pitchFamily="34" charset="0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98A0B0AB-22C3-0043-8887-E0DA377AF65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39559" y="5293864"/>
            <a:ext cx="5561402" cy="331125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282B2E"/>
                </a:solidFill>
                <a:effectLst/>
                <a:uLnTx/>
                <a:uFillTx/>
                <a:latin typeface="Franklin Gothic Medium" panose="020B0603020102020204" pitchFamily="34" charset="0"/>
                <a:cs typeface="Arial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612F1F02-F511-8D4F-8444-24AA382BEF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45475" y="5741679"/>
            <a:ext cx="2473252" cy="2886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None/>
              <a:defRPr sz="1200" b="0" i="0">
                <a:solidFill>
                  <a:srgbClr val="282B2E"/>
                </a:solidFill>
                <a:latin typeface="Franklin Gothic Book" panose="020B0503020102020204" pitchFamily="34" charset="0"/>
                <a:cs typeface="Arial"/>
              </a:defRPr>
            </a:lvl1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7EC144EC-088E-D344-8939-71EBC03EAD4A}"/>
              </a:ext>
            </a:extLst>
          </p:cNvPr>
          <p:cNvSpPr txBox="1">
            <a:spLocks/>
          </p:cNvSpPr>
          <p:nvPr userDrawn="1"/>
        </p:nvSpPr>
        <p:spPr>
          <a:xfrm>
            <a:off x="3971655" y="2127613"/>
            <a:ext cx="8789584" cy="314720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0" i="0" kern="1200">
                <a:solidFill>
                  <a:srgbClr val="282B2E"/>
                </a:solidFill>
                <a:latin typeface="Franklin Gothic Medium" panose="020B0603020102020204" pitchFamily="34" charset="0"/>
                <a:ea typeface="+mn-ea"/>
                <a:cs typeface="Arial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sz="28600" b="0" i="0">
                <a:solidFill>
                  <a:schemeClr val="bg1"/>
                </a:solidFill>
                <a:latin typeface="Franklin Gothic Book" panose="020B0503020102020204" pitchFamily="34" charset="0"/>
              </a:rPr>
              <a:t>water</a:t>
            </a:r>
          </a:p>
        </p:txBody>
      </p:sp>
    </p:spTree>
    <p:extLst>
      <p:ext uri="{BB962C8B-B14F-4D97-AF65-F5344CB8AC3E}">
        <p14:creationId xmlns:p14="http://schemas.microsoft.com/office/powerpoint/2010/main" val="296313143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8_1 colum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-25401"/>
            <a:ext cx="12191999" cy="861741"/>
          </a:xfrm>
          <a:solidFill>
            <a:srgbClr val="43BDBB"/>
          </a:solidFill>
        </p:spPr>
        <p:txBody>
          <a:bodyPr lIns="36576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477615" y="1046533"/>
            <a:ext cx="11236267" cy="537070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59163639"/>
      </p:ext>
    </p:extLst>
  </p:cSld>
  <p:clrMapOvr>
    <a:masterClrMapping/>
  </p:clrMapOvr>
  <p:hf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B31062E-E1DC-C446-A519-C408988BDA7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"/>
            <a:ext cx="12192000" cy="6573997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8A8BA626-69D1-1C40-A525-6CF771076F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954922"/>
            <a:ext cx="12191999" cy="764562"/>
          </a:xfrm>
          <a:solidFill>
            <a:srgbClr val="00B9EA"/>
          </a:solidFill>
        </p:spPr>
        <p:txBody>
          <a:bodyPr lIns="36576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812907A1-3F22-8A45-9C0D-8FEE9CE61A2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58079" y="1052352"/>
            <a:ext cx="3913262" cy="667133"/>
          </a:xfrm>
          <a:prstGeom prst="rect">
            <a:avLst/>
          </a:prstGeom>
        </p:spPr>
        <p:txBody>
          <a:bodyPr anchor="ctr" anchorCtr="0"/>
          <a:lstStyle>
            <a:lvl1pPr marL="0" indent="0" algn="r">
              <a:buFontTx/>
              <a:buNone/>
              <a:defRPr sz="16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87780250"/>
      </p:ext>
    </p:extLst>
  </p:cSld>
  <p:clrMapOvr>
    <a:masterClrMapping/>
  </p:clrMapOvr>
  <p:hf hdr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652D6E2-D395-1B4B-81F6-65610DC427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"/>
            <a:ext cx="12192000" cy="6574971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8A8BA626-69D1-1C40-A525-6CF771076F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954922"/>
            <a:ext cx="12191999" cy="764562"/>
          </a:xfrm>
          <a:solidFill>
            <a:srgbClr val="00B9EA"/>
          </a:solidFill>
        </p:spPr>
        <p:txBody>
          <a:bodyPr lIns="36576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812907A1-3F22-8A45-9C0D-8FEE9CE61A2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58079" y="1052352"/>
            <a:ext cx="3913262" cy="667133"/>
          </a:xfrm>
          <a:prstGeom prst="rect">
            <a:avLst/>
          </a:prstGeom>
        </p:spPr>
        <p:txBody>
          <a:bodyPr anchor="ctr" anchorCtr="0"/>
          <a:lstStyle>
            <a:lvl1pPr marL="0" indent="0" algn="r">
              <a:buFontTx/>
              <a:buNone/>
              <a:defRPr sz="16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60786139"/>
      </p:ext>
    </p:extLst>
  </p:cSld>
  <p:clrMapOvr>
    <a:masterClrMapping/>
  </p:clrMapOvr>
  <p:hf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B31062E-E1DC-C446-A519-C408988BDA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"/>
            <a:ext cx="12192000" cy="6574971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8A8BA626-69D1-1C40-A525-6CF771076F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954922"/>
            <a:ext cx="12191999" cy="764562"/>
          </a:xfrm>
          <a:solidFill>
            <a:srgbClr val="43BDBB"/>
          </a:solidFill>
        </p:spPr>
        <p:txBody>
          <a:bodyPr lIns="36576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812907A1-3F22-8A45-9C0D-8FEE9CE61A2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58079" y="1052352"/>
            <a:ext cx="3913262" cy="667133"/>
          </a:xfrm>
          <a:prstGeom prst="rect">
            <a:avLst/>
          </a:prstGeom>
        </p:spPr>
        <p:txBody>
          <a:bodyPr anchor="ctr" anchorCtr="0"/>
          <a:lstStyle>
            <a:lvl1pPr marL="0" indent="0" algn="r">
              <a:buFontTx/>
              <a:buNone/>
              <a:defRPr sz="16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03926937"/>
      </p:ext>
    </p:extLst>
  </p:cSld>
  <p:clrMapOvr>
    <a:masterClrMapping/>
  </p:clrMapOvr>
  <p:hf hdr="0" ft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1 colum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C4459B0-526C-AC45-B677-B362A71A716E}"/>
              </a:ext>
            </a:extLst>
          </p:cNvPr>
          <p:cNvSpPr/>
          <p:nvPr userDrawn="1"/>
        </p:nvSpPr>
        <p:spPr>
          <a:xfrm>
            <a:off x="1" y="-25400"/>
            <a:ext cx="12192000" cy="6613646"/>
          </a:xfrm>
          <a:prstGeom prst="rect">
            <a:avLst/>
          </a:prstGeom>
          <a:gradFill flip="none" rotWithShape="1">
            <a:gsLst>
              <a:gs pos="49000">
                <a:srgbClr val="00B9EA"/>
              </a:gs>
              <a:gs pos="100000">
                <a:srgbClr val="0689AE"/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477615" y="1046533"/>
            <a:ext cx="11236267" cy="53707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0D43291-1FB6-B94D-8E01-A611167DDDC9}"/>
              </a:ext>
            </a:extLst>
          </p:cNvPr>
          <p:cNvCxnSpPr>
            <a:cxnSpLocks/>
          </p:cNvCxnSpPr>
          <p:nvPr userDrawn="1"/>
        </p:nvCxnSpPr>
        <p:spPr>
          <a:xfrm>
            <a:off x="0" y="810552"/>
            <a:ext cx="12191999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1300096"/>
      </p:ext>
    </p:extLst>
  </p:cSld>
  <p:clrMapOvr>
    <a:masterClrMapping/>
  </p:clrMapOvr>
  <p:hf hdr="0" ft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1 colum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C4459B0-526C-AC45-B677-B362A71A716E}"/>
              </a:ext>
            </a:extLst>
          </p:cNvPr>
          <p:cNvSpPr/>
          <p:nvPr userDrawn="1"/>
        </p:nvSpPr>
        <p:spPr>
          <a:xfrm>
            <a:off x="1" y="-25400"/>
            <a:ext cx="12192000" cy="6613646"/>
          </a:xfrm>
          <a:prstGeom prst="rect">
            <a:avLst/>
          </a:prstGeom>
          <a:gradFill flip="none" rotWithShape="1">
            <a:gsLst>
              <a:gs pos="49000">
                <a:srgbClr val="43BDBB"/>
              </a:gs>
              <a:gs pos="100000">
                <a:srgbClr val="43BDBB">
                  <a:lumMod val="78000"/>
                </a:srgbClr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477615" y="1046533"/>
            <a:ext cx="11236267" cy="53707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0D43291-1FB6-B94D-8E01-A611167DDDC9}"/>
              </a:ext>
            </a:extLst>
          </p:cNvPr>
          <p:cNvCxnSpPr>
            <a:cxnSpLocks/>
          </p:cNvCxnSpPr>
          <p:nvPr userDrawn="1"/>
        </p:nvCxnSpPr>
        <p:spPr>
          <a:xfrm>
            <a:off x="0" y="810552"/>
            <a:ext cx="12191999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422956"/>
      </p:ext>
    </p:extLst>
  </p:cSld>
  <p:clrMapOvr>
    <a:masterClrMapping/>
  </p:clrMapOvr>
  <p:hf hdr="0" ft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1 colum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812FB0A-7C6D-2145-9B6E-E496583E40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-25400"/>
            <a:ext cx="12192000" cy="661054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477615" y="1046533"/>
            <a:ext cx="11236267" cy="53707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54CDC9F-D069-6C42-BA4E-FA6D7EAD7257}"/>
              </a:ext>
            </a:extLst>
          </p:cNvPr>
          <p:cNvCxnSpPr>
            <a:cxnSpLocks/>
          </p:cNvCxnSpPr>
          <p:nvPr userDrawn="1"/>
        </p:nvCxnSpPr>
        <p:spPr>
          <a:xfrm>
            <a:off x="0" y="810552"/>
            <a:ext cx="12191999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056646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1 colum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C4459B0-526C-AC45-B677-B362A71A716E}"/>
              </a:ext>
            </a:extLst>
          </p:cNvPr>
          <p:cNvSpPr/>
          <p:nvPr userDrawn="1"/>
        </p:nvSpPr>
        <p:spPr>
          <a:xfrm>
            <a:off x="1" y="-25400"/>
            <a:ext cx="12192000" cy="6613646"/>
          </a:xfrm>
          <a:prstGeom prst="rect">
            <a:avLst/>
          </a:prstGeom>
          <a:gradFill flip="none" rotWithShape="1">
            <a:gsLst>
              <a:gs pos="49000">
                <a:srgbClr val="00B9EA"/>
              </a:gs>
              <a:gs pos="100000">
                <a:srgbClr val="0689AE"/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477615" y="1046533"/>
            <a:ext cx="11236267" cy="53707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0D43291-1FB6-B94D-8E01-A611167DDDC9}"/>
              </a:ext>
            </a:extLst>
          </p:cNvPr>
          <p:cNvCxnSpPr>
            <a:cxnSpLocks/>
          </p:cNvCxnSpPr>
          <p:nvPr userDrawn="1"/>
        </p:nvCxnSpPr>
        <p:spPr>
          <a:xfrm>
            <a:off x="0" y="810552"/>
            <a:ext cx="12191999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0268403"/>
      </p:ext>
    </p:extLst>
  </p:cSld>
  <p:clrMapOvr>
    <a:masterClrMapping/>
  </p:clrMapOvr>
  <p:hf hdr="0" ftr="0" dt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1 colum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B3C701A-11C3-8947-B0BA-58394CCDA325}"/>
              </a:ext>
            </a:extLst>
          </p:cNvPr>
          <p:cNvSpPr/>
          <p:nvPr userDrawn="1"/>
        </p:nvSpPr>
        <p:spPr>
          <a:xfrm>
            <a:off x="1" y="-25400"/>
            <a:ext cx="12192000" cy="6613646"/>
          </a:xfrm>
          <a:prstGeom prst="rect">
            <a:avLst/>
          </a:prstGeom>
          <a:gradFill flip="none" rotWithShape="1">
            <a:gsLst>
              <a:gs pos="49000">
                <a:srgbClr val="43BDBB"/>
              </a:gs>
              <a:gs pos="100000">
                <a:srgbClr val="43BDBB">
                  <a:lumMod val="78000"/>
                </a:srgbClr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477615" y="1046533"/>
            <a:ext cx="11236267" cy="53707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0D43291-1FB6-B94D-8E01-A611167DDDC9}"/>
              </a:ext>
            </a:extLst>
          </p:cNvPr>
          <p:cNvCxnSpPr>
            <a:cxnSpLocks/>
          </p:cNvCxnSpPr>
          <p:nvPr userDrawn="1"/>
        </p:nvCxnSpPr>
        <p:spPr>
          <a:xfrm>
            <a:off x="0" y="810552"/>
            <a:ext cx="12191999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2E3196BE-ECE5-D14D-9A4D-DBD208417A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7000" contrast="-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52" y="-47704"/>
            <a:ext cx="12192252" cy="882533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8B9820C4-3E36-264E-A24B-A006D79228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52" y="-47704"/>
            <a:ext cx="12191999" cy="861741"/>
          </a:xfrm>
          <a:noFill/>
        </p:spPr>
        <p:txBody>
          <a:bodyPr lIns="365760"/>
          <a:lstStyle>
            <a:lvl1pPr>
              <a:defRPr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31189057"/>
      </p:ext>
    </p:extLst>
  </p:cSld>
  <p:clrMapOvr>
    <a:masterClrMapping/>
  </p:clrMapOvr>
  <p:hf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1 colum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C4459B0-526C-AC45-B677-B362A71A716E}"/>
              </a:ext>
            </a:extLst>
          </p:cNvPr>
          <p:cNvSpPr/>
          <p:nvPr userDrawn="1"/>
        </p:nvSpPr>
        <p:spPr>
          <a:xfrm>
            <a:off x="1" y="-47704"/>
            <a:ext cx="12192000" cy="6626634"/>
          </a:xfrm>
          <a:prstGeom prst="rect">
            <a:avLst/>
          </a:prstGeom>
          <a:gradFill flip="none" rotWithShape="1">
            <a:gsLst>
              <a:gs pos="49000">
                <a:srgbClr val="00B9EA"/>
              </a:gs>
              <a:gs pos="100000">
                <a:srgbClr val="0689AE"/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477615" y="1046533"/>
            <a:ext cx="11236267" cy="53707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0D43291-1FB6-B94D-8E01-A611167DDDC9}"/>
              </a:ext>
            </a:extLst>
          </p:cNvPr>
          <p:cNvCxnSpPr>
            <a:cxnSpLocks/>
          </p:cNvCxnSpPr>
          <p:nvPr userDrawn="1"/>
        </p:nvCxnSpPr>
        <p:spPr>
          <a:xfrm>
            <a:off x="0" y="810552"/>
            <a:ext cx="12191999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2E3196BE-ECE5-D14D-9A4D-DBD208417A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7000" contrast="-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52" y="-47704"/>
            <a:ext cx="12192252" cy="882533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8B9820C4-3E36-264E-A24B-A006D79228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52" y="-47704"/>
            <a:ext cx="12191999" cy="861741"/>
          </a:xfrm>
          <a:noFill/>
        </p:spPr>
        <p:txBody>
          <a:bodyPr lIns="365760"/>
          <a:lstStyle>
            <a:lvl1pPr>
              <a:defRPr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66542342"/>
      </p:ext>
    </p:extLst>
  </p:cSld>
  <p:clrMapOvr>
    <a:masterClrMapping/>
  </p:clrMapOvr>
  <p:hf hdr="0" ft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1 colum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-25401"/>
            <a:ext cx="12191999" cy="861741"/>
          </a:xfrm>
          <a:solidFill>
            <a:srgbClr val="00B9EA"/>
          </a:solidFill>
        </p:spPr>
        <p:txBody>
          <a:bodyPr lIns="36576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477615" y="1046533"/>
            <a:ext cx="11236267" cy="537070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09215728"/>
      </p:ext>
    </p:extLst>
  </p:cSld>
  <p:clrMapOvr>
    <a:masterClrMapping/>
  </p:clrMapOvr>
  <p:hf hdr="0" ft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1 colum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-25401"/>
            <a:ext cx="12191999" cy="861741"/>
          </a:xfrm>
          <a:solidFill>
            <a:srgbClr val="43BDBB"/>
          </a:solidFill>
        </p:spPr>
        <p:txBody>
          <a:bodyPr lIns="36576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477615" y="1046533"/>
            <a:ext cx="11236267" cy="537070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89587848"/>
      </p:ext>
    </p:extLst>
  </p:cSld>
  <p:clrMapOvr>
    <a:masterClrMapping/>
  </p:clrMapOvr>
  <p:hf hdr="0" ft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1 colum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8772867-A5D4-9744-B091-98F677ABFF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7000" contrast="-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52" y="-47704"/>
            <a:ext cx="12192252" cy="86174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52" y="-47704"/>
            <a:ext cx="12191999" cy="861741"/>
          </a:xfrm>
          <a:noFill/>
        </p:spPr>
        <p:txBody>
          <a:bodyPr lIns="365760"/>
          <a:lstStyle>
            <a:lvl1pPr>
              <a:defRPr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477615" y="1046533"/>
            <a:ext cx="11236267" cy="537070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1273175"/>
      </p:ext>
    </p:extLst>
  </p:cSld>
  <p:clrMapOvr>
    <a:masterClrMapping/>
  </p:clrMapOvr>
  <p:hf hdr="0" ft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1 colum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477615" y="1046533"/>
            <a:ext cx="11236267" cy="537070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60308555"/>
      </p:ext>
    </p:extLst>
  </p:cSld>
  <p:clrMapOvr>
    <a:masterClrMapping/>
  </p:clrMapOvr>
  <p:hf hdr="0" ftr="0" dt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1 colum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43BDBB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477615" y="1046533"/>
            <a:ext cx="11236267" cy="537070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38574268"/>
      </p:ext>
    </p:extLst>
  </p:cSld>
  <p:clrMapOvr>
    <a:masterClrMapping/>
  </p:clrMapOvr>
  <p:hf hdr="0" ftr="0" dt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2 colum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sz="half" idx="1"/>
          </p:nvPr>
        </p:nvSpPr>
        <p:spPr>
          <a:xfrm>
            <a:off x="500025" y="1677981"/>
            <a:ext cx="5506328" cy="4267200"/>
          </a:xfrm>
          <a:prstGeom prst="rect">
            <a:avLst/>
          </a:prstGeom>
        </p:spPr>
        <p:txBody>
          <a:bodyPr/>
          <a:lstStyle>
            <a:lvl1pPr marL="182880" indent="-182880">
              <a:defRPr sz="2200" b="0" baseline="0"/>
            </a:lvl1pPr>
            <a:lvl2pPr>
              <a:buSzPct val="80000"/>
              <a:buFont typeface="Courier New" pitchFamily="49" charset="0"/>
              <a:buChar char="o"/>
              <a:defRPr lang="en-US" sz="2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>
              <a:buFont typeface="Calibri" pitchFamily="34" charset="0"/>
              <a:buChar char="–"/>
              <a:defRPr sz="2000"/>
            </a:lvl3pPr>
            <a:lvl4pPr>
              <a:buFont typeface="Wingdings" pitchFamily="2" charset="2"/>
              <a:buChar char="§"/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3"/>
          <p:cNvSpPr>
            <a:spLocks noGrp="1"/>
          </p:cNvSpPr>
          <p:nvPr>
            <p:ph sz="half" idx="2"/>
          </p:nvPr>
        </p:nvSpPr>
        <p:spPr>
          <a:xfrm>
            <a:off x="6317130" y="1677981"/>
            <a:ext cx="5665694" cy="4267200"/>
          </a:xfrm>
          <a:prstGeom prst="rect">
            <a:avLst/>
          </a:prstGeom>
        </p:spPr>
        <p:txBody>
          <a:bodyPr/>
          <a:lstStyle>
            <a:lvl1pPr marL="182880" indent="-182880">
              <a:defRPr sz="2200" b="0"/>
            </a:lvl1pPr>
            <a:lvl2pPr>
              <a:buSzPct val="80000"/>
              <a:buFont typeface="Courier New" pitchFamily="49" charset="0"/>
              <a:buChar char="o"/>
              <a:defRPr sz="2200"/>
            </a:lvl2pPr>
            <a:lvl3pPr>
              <a:buFont typeface="Calibri" pitchFamily="34" charset="0"/>
              <a:buChar char="–"/>
              <a:defRPr sz="2000"/>
            </a:lvl3pPr>
            <a:lvl4pPr>
              <a:buFont typeface="Wingdings" pitchFamily="2" charset="2"/>
              <a:buChar char="§"/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500026" y="1068381"/>
            <a:ext cx="5496368" cy="45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None/>
              <a:defRPr sz="24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6317130" y="1068381"/>
            <a:ext cx="5665694" cy="45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None/>
              <a:defRPr sz="24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31004984"/>
      </p:ext>
    </p:extLst>
  </p:cSld>
  <p:clrMapOvr>
    <a:masterClrMapping/>
  </p:clrMapOvr>
  <p:hf hdr="0" ftr="0" dt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rt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hart Placeholder 6"/>
          <p:cNvSpPr>
            <a:spLocks noGrp="1"/>
          </p:cNvSpPr>
          <p:nvPr>
            <p:ph type="chart" sz="quarter" idx="10"/>
          </p:nvPr>
        </p:nvSpPr>
        <p:spPr>
          <a:xfrm>
            <a:off x="487701" y="1045595"/>
            <a:ext cx="10100613" cy="5244640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3146414909"/>
      </p:ext>
    </p:extLst>
  </p:cSld>
  <p:clrMapOvr>
    <a:masterClrMapping/>
  </p:clrMapOvr>
  <p:hf hdr="0" ftr="0" dt="0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" y="676276"/>
            <a:ext cx="12192000" cy="282575"/>
          </a:xfrm>
          <a:prstGeom prst="rect">
            <a:avLst/>
          </a:prstGeom>
          <a:solidFill>
            <a:srgbClr val="FEFEF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FFFFFF"/>
              </a:solidFill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2389458"/>
            <a:ext cx="12192000" cy="81272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1" y="3257084"/>
            <a:ext cx="12191999" cy="1150564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04527246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1 colum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C4459B0-526C-AC45-B677-B362A71A716E}"/>
              </a:ext>
            </a:extLst>
          </p:cNvPr>
          <p:cNvSpPr/>
          <p:nvPr userDrawn="1"/>
        </p:nvSpPr>
        <p:spPr>
          <a:xfrm>
            <a:off x="1" y="-25400"/>
            <a:ext cx="12192000" cy="6613646"/>
          </a:xfrm>
          <a:prstGeom prst="rect">
            <a:avLst/>
          </a:prstGeom>
          <a:gradFill flip="none" rotWithShape="1">
            <a:gsLst>
              <a:gs pos="49000">
                <a:srgbClr val="43BDBB"/>
              </a:gs>
              <a:gs pos="100000">
                <a:srgbClr val="43BDBB">
                  <a:lumMod val="78000"/>
                </a:srgbClr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477615" y="1046533"/>
            <a:ext cx="11236267" cy="53707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0D43291-1FB6-B94D-8E01-A611167DDDC9}"/>
              </a:ext>
            </a:extLst>
          </p:cNvPr>
          <p:cNvCxnSpPr>
            <a:cxnSpLocks/>
          </p:cNvCxnSpPr>
          <p:nvPr userDrawn="1"/>
        </p:nvCxnSpPr>
        <p:spPr>
          <a:xfrm>
            <a:off x="0" y="810552"/>
            <a:ext cx="12191999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3081072"/>
      </p:ext>
    </p:extLst>
  </p:cSld>
  <p:clrMapOvr>
    <a:masterClrMapping/>
  </p:clrMapOvr>
  <p:hf hdr="0" ftr="0" dt="0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column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6BD5F82-2C18-7C40-9F06-875494F45B0A}"/>
              </a:ext>
            </a:extLst>
          </p:cNvPr>
          <p:cNvSpPr/>
          <p:nvPr userDrawn="1"/>
        </p:nvSpPr>
        <p:spPr>
          <a:xfrm>
            <a:off x="1" y="-25400"/>
            <a:ext cx="12192000" cy="6613646"/>
          </a:xfrm>
          <a:prstGeom prst="rect">
            <a:avLst/>
          </a:prstGeom>
          <a:gradFill flip="none" rotWithShape="1">
            <a:gsLst>
              <a:gs pos="49000">
                <a:srgbClr val="43BDBB"/>
              </a:gs>
              <a:gs pos="100000">
                <a:srgbClr val="43BDBB">
                  <a:lumMod val="78000"/>
                </a:srgbClr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6"/>
          <p:cNvSpPr>
            <a:spLocks noGrp="1"/>
          </p:cNvSpPr>
          <p:nvPr>
            <p:ph sz="quarter" idx="10"/>
          </p:nvPr>
        </p:nvSpPr>
        <p:spPr>
          <a:xfrm>
            <a:off x="477615" y="1046533"/>
            <a:ext cx="11236267" cy="53707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8E0CA79-66E2-D945-B5C9-B0AB97A229AC}"/>
              </a:ext>
            </a:extLst>
          </p:cNvPr>
          <p:cNvCxnSpPr>
            <a:cxnSpLocks/>
          </p:cNvCxnSpPr>
          <p:nvPr userDrawn="1"/>
        </p:nvCxnSpPr>
        <p:spPr>
          <a:xfrm>
            <a:off x="0" y="810552"/>
            <a:ext cx="12191999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1643982"/>
      </p:ext>
    </p:extLst>
  </p:cSld>
  <p:clrMapOvr>
    <a:masterClrMapping/>
  </p:clrMapOvr>
  <p:hf hdr="0" ftr="0" dt="0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lumn 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1FBF0B1B-6980-6D43-AB00-B9812DBFC909}"/>
              </a:ext>
            </a:extLst>
          </p:cNvPr>
          <p:cNvSpPr/>
          <p:nvPr userDrawn="1"/>
        </p:nvSpPr>
        <p:spPr>
          <a:xfrm>
            <a:off x="1" y="-25400"/>
            <a:ext cx="12192000" cy="6604330"/>
          </a:xfrm>
          <a:prstGeom prst="rect">
            <a:avLst/>
          </a:prstGeom>
          <a:gradFill flip="none" rotWithShape="1">
            <a:gsLst>
              <a:gs pos="49000">
                <a:srgbClr val="00B9EA"/>
              </a:gs>
              <a:gs pos="100000">
                <a:srgbClr val="0689AE"/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500025" y="1677981"/>
            <a:ext cx="5506328" cy="4267200"/>
          </a:xfrm>
          <a:prstGeom prst="rect">
            <a:avLst/>
          </a:prstGeom>
        </p:spPr>
        <p:txBody>
          <a:bodyPr/>
          <a:lstStyle>
            <a:lvl1pPr marL="182880" indent="-182880">
              <a:defRPr sz="2200" b="0" baseline="0">
                <a:solidFill>
                  <a:srgbClr val="FFFFFF"/>
                </a:solidFill>
              </a:defRPr>
            </a:lvl1pPr>
            <a:lvl2pPr>
              <a:buSzPct val="80000"/>
              <a:buFont typeface="Courier New" pitchFamily="49" charset="0"/>
              <a:buChar char="o"/>
              <a:defRPr lang="en-US" sz="2200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>
              <a:buFont typeface="Calibri" pitchFamily="34" charset="0"/>
              <a:buChar char="–"/>
              <a:defRPr sz="2000">
                <a:solidFill>
                  <a:srgbClr val="FFFFFF"/>
                </a:solidFill>
              </a:defRPr>
            </a:lvl3pPr>
            <a:lvl4pPr>
              <a:buFont typeface="Wingdings" pitchFamily="2" charset="2"/>
              <a:buChar char="§"/>
              <a:defRPr sz="1800">
                <a:solidFill>
                  <a:srgbClr val="FFFFFF"/>
                </a:solidFill>
              </a:defRPr>
            </a:lvl4pPr>
            <a:lvl5pPr>
              <a:defRPr sz="1800">
                <a:solidFill>
                  <a:srgbClr val="FFFFFF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2"/>
          </p:nvPr>
        </p:nvSpPr>
        <p:spPr>
          <a:xfrm>
            <a:off x="6317130" y="1677981"/>
            <a:ext cx="5665694" cy="4267200"/>
          </a:xfrm>
          <a:prstGeom prst="rect">
            <a:avLst/>
          </a:prstGeom>
        </p:spPr>
        <p:txBody>
          <a:bodyPr/>
          <a:lstStyle>
            <a:lvl1pPr marL="182880" indent="-182880">
              <a:defRPr sz="2200" b="0">
                <a:solidFill>
                  <a:srgbClr val="FFFFFF"/>
                </a:solidFill>
              </a:defRPr>
            </a:lvl1pPr>
            <a:lvl2pPr>
              <a:buSzPct val="80000"/>
              <a:buFont typeface="Courier New" pitchFamily="49" charset="0"/>
              <a:buChar char="o"/>
              <a:defRPr sz="2200">
                <a:solidFill>
                  <a:srgbClr val="FFFFFF"/>
                </a:solidFill>
              </a:defRPr>
            </a:lvl2pPr>
            <a:lvl3pPr>
              <a:buFont typeface="Calibri" pitchFamily="34" charset="0"/>
              <a:buChar char="–"/>
              <a:defRPr sz="2000">
                <a:solidFill>
                  <a:srgbClr val="FFFFFF"/>
                </a:solidFill>
              </a:defRPr>
            </a:lvl3pPr>
            <a:lvl4pPr>
              <a:buFont typeface="Wingdings" pitchFamily="2" charset="2"/>
              <a:buChar char="§"/>
              <a:defRPr sz="1800">
                <a:solidFill>
                  <a:srgbClr val="FFFFFF"/>
                </a:solidFill>
              </a:defRPr>
            </a:lvl4pPr>
            <a:lvl5pPr>
              <a:defRPr sz="1800">
                <a:solidFill>
                  <a:srgbClr val="FFFFFF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500026" y="1068381"/>
            <a:ext cx="5496368" cy="45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None/>
              <a:defRPr sz="24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6317130" y="1068381"/>
            <a:ext cx="5665694" cy="45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None/>
              <a:defRPr sz="24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412A35E-CE8F-C94E-AC2A-6F56C774740E}"/>
              </a:ext>
            </a:extLst>
          </p:cNvPr>
          <p:cNvCxnSpPr>
            <a:cxnSpLocks/>
          </p:cNvCxnSpPr>
          <p:nvPr userDrawn="1"/>
        </p:nvCxnSpPr>
        <p:spPr>
          <a:xfrm>
            <a:off x="0" y="810552"/>
            <a:ext cx="12191999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7112410"/>
      </p:ext>
    </p:extLst>
  </p:cSld>
  <p:clrMapOvr>
    <a:masterClrMapping/>
  </p:clrMapOvr>
  <p:hf hdr="0" ftr="0" dt="0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1 column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6BD5F82-2C18-7C40-9F06-875494F45B0A}"/>
              </a:ext>
            </a:extLst>
          </p:cNvPr>
          <p:cNvSpPr/>
          <p:nvPr userDrawn="1"/>
        </p:nvSpPr>
        <p:spPr>
          <a:xfrm>
            <a:off x="1" y="-25400"/>
            <a:ext cx="12192000" cy="6613646"/>
          </a:xfrm>
          <a:prstGeom prst="rect">
            <a:avLst/>
          </a:prstGeom>
          <a:gradFill flip="none" rotWithShape="1">
            <a:gsLst>
              <a:gs pos="49000">
                <a:srgbClr val="43BDBB"/>
              </a:gs>
              <a:gs pos="100000">
                <a:srgbClr val="43BDBB">
                  <a:lumMod val="78000"/>
                </a:srgbClr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6"/>
          <p:cNvSpPr>
            <a:spLocks noGrp="1"/>
          </p:cNvSpPr>
          <p:nvPr>
            <p:ph sz="quarter" idx="10"/>
          </p:nvPr>
        </p:nvSpPr>
        <p:spPr>
          <a:xfrm>
            <a:off x="477615" y="1046533"/>
            <a:ext cx="11236267" cy="53707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25375527"/>
      </p:ext>
    </p:extLst>
  </p:cSld>
  <p:clrMapOvr>
    <a:masterClrMapping/>
  </p:clrMapOvr>
  <p:hf hdr="0" ftr="0" dt="0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rt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08D7CB3-E95F-F449-87A8-8C17307EC357}"/>
              </a:ext>
            </a:extLst>
          </p:cNvPr>
          <p:cNvSpPr/>
          <p:nvPr userDrawn="1"/>
        </p:nvSpPr>
        <p:spPr>
          <a:xfrm>
            <a:off x="1" y="-25400"/>
            <a:ext cx="12192000" cy="6604330"/>
          </a:xfrm>
          <a:prstGeom prst="rect">
            <a:avLst/>
          </a:prstGeom>
          <a:gradFill flip="none" rotWithShape="1">
            <a:gsLst>
              <a:gs pos="49000">
                <a:srgbClr val="00B9EA"/>
              </a:gs>
              <a:gs pos="100000">
                <a:srgbClr val="0689AE"/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Chart Placeholder 6"/>
          <p:cNvSpPr>
            <a:spLocks noGrp="1"/>
          </p:cNvSpPr>
          <p:nvPr>
            <p:ph type="chart" sz="quarter" idx="10"/>
          </p:nvPr>
        </p:nvSpPr>
        <p:spPr>
          <a:xfrm>
            <a:off x="487701" y="1045595"/>
            <a:ext cx="10100613" cy="5244640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US" noProof="0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3354704916"/>
      </p:ext>
    </p:extLst>
  </p:cSld>
  <p:clrMapOvr>
    <a:masterClrMapping/>
  </p:clrMapOvr>
  <p:hf hdr="0" ftr="0" dt="0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column - white">
  <p:cSld name="2 column - whi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/>
          <p:nvPr/>
        </p:nvSpPr>
        <p:spPr>
          <a:xfrm>
            <a:off x="2" y="1027116"/>
            <a:ext cx="12192000" cy="5559953"/>
          </a:xfrm>
          <a:prstGeom prst="rect">
            <a:avLst/>
          </a:prstGeom>
          <a:solidFill>
            <a:schemeClr val="lt1"/>
          </a:solidFill>
          <a:ln>
            <a:noFill/>
          </a:ln>
          <a:effectLst/>
        </p:spPr>
        <p:txBody>
          <a:bodyPr spcFirstLastPara="1" wrap="square" lIns="91401" tIns="45688" rIns="91401" bIns="45688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799" b="0" i="0" u="none" strike="noStrike" cap="none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500025" y="1855332"/>
            <a:ext cx="5506328" cy="42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063" marR="0" lvl="0" indent="-368190" algn="l" rtl="0">
              <a:spcBef>
                <a:spcPts val="440"/>
              </a:spcBef>
              <a:spcAft>
                <a:spcPts val="0"/>
              </a:spcAft>
              <a:buClr>
                <a:srgbClr val="282B2E"/>
              </a:buClr>
              <a:buSzPts val="2200"/>
              <a:buFont typeface="Arial"/>
              <a:buChar char="•"/>
              <a:defRPr sz="2199" b="0" i="0" u="none" strike="noStrike" cap="none">
                <a:solidFill>
                  <a:srgbClr val="282B2E"/>
                </a:solidFill>
                <a:latin typeface="+mn-lt"/>
                <a:ea typeface="Libre Franklin Medium"/>
                <a:cs typeface="Libre Franklin Medium"/>
                <a:sym typeface="Libre Franklin Medium"/>
              </a:defRPr>
            </a:lvl1pPr>
            <a:lvl2pPr marL="914126" marR="0" lvl="1" indent="-340258" algn="l" rtl="0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1760"/>
              <a:buFont typeface="Courier New"/>
              <a:buChar char="o"/>
              <a:defRPr sz="1999" b="0" i="0" u="none" strike="noStrike" cap="none">
                <a:solidFill>
                  <a:schemeClr val="dk1"/>
                </a:solidFill>
                <a:latin typeface="+mn-lt"/>
                <a:ea typeface="Libre Franklin"/>
                <a:cs typeface="Libre Franklin"/>
                <a:sym typeface="Libre Franklin"/>
              </a:defRPr>
            </a:lvl2pPr>
            <a:lvl3pPr marL="1371189" marR="0" lvl="2" indent="-355493" algn="l" rtl="0">
              <a:spcBef>
                <a:spcPts val="400"/>
              </a:spcBef>
              <a:spcAft>
                <a:spcPts val="0"/>
              </a:spcAft>
              <a:buClr>
                <a:srgbClr val="282B2E"/>
              </a:buClr>
              <a:buSzPts val="2000"/>
              <a:buFont typeface="Calibri"/>
              <a:buChar char="–"/>
              <a:defRPr sz="1999" b="0" i="0" u="none" strike="noStrike" cap="none">
                <a:solidFill>
                  <a:srgbClr val="282B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1828251" marR="0" lvl="3" indent="-342797" algn="l" rtl="0">
              <a:spcBef>
                <a:spcPts val="360"/>
              </a:spcBef>
              <a:spcAft>
                <a:spcPts val="0"/>
              </a:spcAft>
              <a:buClr>
                <a:srgbClr val="282B2E"/>
              </a:buClr>
              <a:buSzPts val="1800"/>
              <a:buFont typeface="Noto Sans Symbols"/>
              <a:buChar char="▪"/>
              <a:defRPr sz="1799" b="0" i="0" u="none" strike="noStrike" cap="none">
                <a:solidFill>
                  <a:srgbClr val="282B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2285314" marR="0" lvl="4" indent="-342797" algn="l" rtl="0">
              <a:spcBef>
                <a:spcPts val="360"/>
              </a:spcBef>
              <a:spcAft>
                <a:spcPts val="0"/>
              </a:spcAft>
              <a:buClr>
                <a:srgbClr val="282B2E"/>
              </a:buClr>
              <a:buSzPts val="1800"/>
              <a:buFont typeface="Arial"/>
              <a:buChar char="»"/>
              <a:defRPr sz="1799" b="0" i="0" u="none" strike="noStrike" cap="none">
                <a:solidFill>
                  <a:srgbClr val="282B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2742377" marR="0" lvl="5" indent="-342797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799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3199440" marR="0" lvl="6" indent="-342797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799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3656503" marR="0" lvl="7" indent="-342797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799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4113566" marR="0" lvl="8" indent="-342797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799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endParaRPr lang="en-US"/>
          </a:p>
          <a:p>
            <a:pPr lvl="1"/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body" idx="2"/>
          </p:nvPr>
        </p:nvSpPr>
        <p:spPr>
          <a:xfrm>
            <a:off x="6261350" y="1855332"/>
            <a:ext cx="5665694" cy="42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063" marR="0" lvl="0" indent="-368190" algn="l" rtl="0">
              <a:spcBef>
                <a:spcPts val="440"/>
              </a:spcBef>
              <a:spcAft>
                <a:spcPts val="0"/>
              </a:spcAft>
              <a:buClr>
                <a:srgbClr val="282B2E"/>
              </a:buClr>
              <a:buSzPts val="2200"/>
              <a:buFont typeface="Arial"/>
              <a:buChar char="•"/>
              <a:defRPr sz="2199" b="0" i="0" u="none" strike="noStrike" cap="none">
                <a:solidFill>
                  <a:srgbClr val="282B2E"/>
                </a:solidFill>
                <a:latin typeface="+mn-lt"/>
                <a:ea typeface="Libre Franklin Medium"/>
                <a:cs typeface="Libre Franklin Medium"/>
                <a:sym typeface="Libre Franklin Medium"/>
              </a:defRPr>
            </a:lvl1pPr>
            <a:lvl2pPr marL="914126" marR="0" lvl="1" indent="-340258" algn="l" rtl="0">
              <a:spcBef>
                <a:spcPts val="440"/>
              </a:spcBef>
              <a:spcAft>
                <a:spcPts val="0"/>
              </a:spcAft>
              <a:buClr>
                <a:srgbClr val="282B2E"/>
              </a:buClr>
              <a:buSzPts val="1760"/>
              <a:buFont typeface="Courier New"/>
              <a:buChar char="o"/>
              <a:defRPr sz="1999" b="0" i="0" u="none" strike="noStrike" cap="none">
                <a:solidFill>
                  <a:srgbClr val="282B2E"/>
                </a:solidFill>
                <a:latin typeface="+mn-lt"/>
                <a:ea typeface="Libre Franklin"/>
                <a:cs typeface="Libre Franklin"/>
                <a:sym typeface="Libre Franklin"/>
              </a:defRPr>
            </a:lvl2pPr>
            <a:lvl3pPr marL="1371189" marR="0" lvl="2" indent="-355493" algn="l" rtl="0">
              <a:spcBef>
                <a:spcPts val="400"/>
              </a:spcBef>
              <a:spcAft>
                <a:spcPts val="0"/>
              </a:spcAft>
              <a:buClr>
                <a:srgbClr val="282B2E"/>
              </a:buClr>
              <a:buSzPts val="2000"/>
              <a:buFont typeface="Calibri"/>
              <a:buChar char="–"/>
              <a:defRPr sz="1999" b="0" i="0" u="none" strike="noStrike" cap="none">
                <a:solidFill>
                  <a:srgbClr val="282B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1828251" marR="0" lvl="3" indent="-342797" algn="l" rtl="0">
              <a:spcBef>
                <a:spcPts val="360"/>
              </a:spcBef>
              <a:spcAft>
                <a:spcPts val="0"/>
              </a:spcAft>
              <a:buClr>
                <a:srgbClr val="282B2E"/>
              </a:buClr>
              <a:buSzPts val="1800"/>
              <a:buFont typeface="Noto Sans Symbols"/>
              <a:buChar char="▪"/>
              <a:defRPr sz="1799" b="0" i="0" u="none" strike="noStrike" cap="none">
                <a:solidFill>
                  <a:srgbClr val="282B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2285314" marR="0" lvl="4" indent="-342797" algn="l" rtl="0">
              <a:spcBef>
                <a:spcPts val="360"/>
              </a:spcBef>
              <a:spcAft>
                <a:spcPts val="0"/>
              </a:spcAft>
              <a:buClr>
                <a:srgbClr val="282B2E"/>
              </a:buClr>
              <a:buSzPts val="1800"/>
              <a:buFont typeface="Arial"/>
              <a:buChar char="»"/>
              <a:defRPr sz="1799" b="0" i="0" u="none" strike="noStrike" cap="none">
                <a:solidFill>
                  <a:srgbClr val="282B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2742377" marR="0" lvl="5" indent="-342797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799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3199440" marR="0" lvl="6" indent="-342797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799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3656503" marR="0" lvl="7" indent="-342797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799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4113566" marR="0" lvl="8" indent="-342797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799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endParaRPr lang="en-US"/>
          </a:p>
          <a:p>
            <a:pPr lvl="1"/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body" idx="3"/>
          </p:nvPr>
        </p:nvSpPr>
        <p:spPr>
          <a:xfrm>
            <a:off x="500027" y="1174523"/>
            <a:ext cx="5496368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228531" marR="0" lvl="0" indent="-228531" algn="l" rtl="0">
              <a:spcBef>
                <a:spcPts val="480"/>
              </a:spcBef>
              <a:spcAft>
                <a:spcPts val="0"/>
              </a:spcAft>
              <a:buClr>
                <a:srgbClr val="282B2E"/>
              </a:buClr>
              <a:buSzPts val="2400"/>
              <a:buFont typeface="Arial"/>
              <a:buNone/>
              <a:defRPr sz="2399" b="1" i="0" u="none" strike="noStrike" cap="none">
                <a:solidFill>
                  <a:srgbClr val="282B2E"/>
                </a:solidFill>
                <a:latin typeface="+mn-lt"/>
                <a:ea typeface="Libre Franklin Medium"/>
                <a:cs typeface="Libre Franklin Medium"/>
                <a:sym typeface="Libre Franklin Medium"/>
              </a:defRPr>
            </a:lvl1pPr>
            <a:lvl2pPr marL="914126" marR="0" lvl="1" indent="-380886" algn="l" rtl="0">
              <a:spcBef>
                <a:spcPts val="480"/>
              </a:spcBef>
              <a:spcAft>
                <a:spcPts val="0"/>
              </a:spcAft>
              <a:buClr>
                <a:srgbClr val="282B2E"/>
              </a:buClr>
              <a:buSzPts val="2400"/>
              <a:buFont typeface="Arial"/>
              <a:buChar char="–"/>
              <a:defRPr sz="2399" b="0" i="0" u="none" strike="noStrike" cap="none">
                <a:solidFill>
                  <a:srgbClr val="282B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1371189" marR="0" lvl="2" indent="-368190" algn="l" rtl="0">
              <a:spcBef>
                <a:spcPts val="440"/>
              </a:spcBef>
              <a:spcAft>
                <a:spcPts val="0"/>
              </a:spcAft>
              <a:buClr>
                <a:srgbClr val="282B2E"/>
              </a:buClr>
              <a:buSzPts val="2200"/>
              <a:buFont typeface="Arial"/>
              <a:buChar char="•"/>
              <a:defRPr sz="2199" b="0" i="0" u="none" strike="noStrike" cap="none">
                <a:solidFill>
                  <a:srgbClr val="282B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1828251" marR="0" lvl="3" indent="-355493" algn="l" rtl="0">
              <a:spcBef>
                <a:spcPts val="400"/>
              </a:spcBef>
              <a:spcAft>
                <a:spcPts val="0"/>
              </a:spcAft>
              <a:buClr>
                <a:srgbClr val="282B2E"/>
              </a:buClr>
              <a:buSzPts val="2000"/>
              <a:buFont typeface="Arial"/>
              <a:buChar char="–"/>
              <a:defRPr sz="1999" b="0" i="0" u="none" strike="noStrike" cap="none">
                <a:solidFill>
                  <a:srgbClr val="282B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2285314" marR="0" lvl="4" indent="-342797" algn="l" rtl="0">
              <a:spcBef>
                <a:spcPts val="360"/>
              </a:spcBef>
              <a:spcAft>
                <a:spcPts val="0"/>
              </a:spcAft>
              <a:buClr>
                <a:srgbClr val="282B2E"/>
              </a:buClr>
              <a:buSzPts val="1800"/>
              <a:buFont typeface="Arial"/>
              <a:buChar char="»"/>
              <a:defRPr sz="1799" b="0" i="0" u="none" strike="noStrike" cap="none">
                <a:solidFill>
                  <a:srgbClr val="282B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2742377" marR="0" lvl="5" indent="-35549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999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3199440" marR="0" lvl="6" indent="-35549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999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3656503" marR="0" lvl="7" indent="-35549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999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4113566" marR="0" lvl="8" indent="-35549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999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body" idx="4"/>
          </p:nvPr>
        </p:nvSpPr>
        <p:spPr>
          <a:xfrm>
            <a:off x="6261350" y="1174523"/>
            <a:ext cx="5665694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228531" marR="0" lvl="0" indent="-228531" algn="l" rtl="0">
              <a:spcBef>
                <a:spcPts val="480"/>
              </a:spcBef>
              <a:spcAft>
                <a:spcPts val="0"/>
              </a:spcAft>
              <a:buClr>
                <a:srgbClr val="282B2E"/>
              </a:buClr>
              <a:buSzPts val="2400"/>
              <a:buFont typeface="Arial"/>
              <a:buNone/>
              <a:defRPr sz="2399" b="1" i="0" u="none" strike="noStrike" cap="none">
                <a:solidFill>
                  <a:srgbClr val="282B2E"/>
                </a:solidFill>
                <a:latin typeface="+mn-lt"/>
                <a:ea typeface="Libre Franklin Medium"/>
                <a:cs typeface="Libre Franklin Medium"/>
                <a:sym typeface="Libre Franklin Medium"/>
              </a:defRPr>
            </a:lvl1pPr>
            <a:lvl2pPr marL="914126" marR="0" lvl="1" indent="-380886" algn="l" rtl="0">
              <a:spcBef>
                <a:spcPts val="480"/>
              </a:spcBef>
              <a:spcAft>
                <a:spcPts val="0"/>
              </a:spcAft>
              <a:buClr>
                <a:srgbClr val="282B2E"/>
              </a:buClr>
              <a:buSzPts val="2400"/>
              <a:buFont typeface="Arial"/>
              <a:buChar char="–"/>
              <a:defRPr sz="2399" b="0" i="0" u="none" strike="noStrike" cap="none">
                <a:solidFill>
                  <a:srgbClr val="282B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1371189" marR="0" lvl="2" indent="-368190" algn="l" rtl="0">
              <a:spcBef>
                <a:spcPts val="440"/>
              </a:spcBef>
              <a:spcAft>
                <a:spcPts val="0"/>
              </a:spcAft>
              <a:buClr>
                <a:srgbClr val="282B2E"/>
              </a:buClr>
              <a:buSzPts val="2200"/>
              <a:buFont typeface="Arial"/>
              <a:buChar char="•"/>
              <a:defRPr sz="2199" b="0" i="0" u="none" strike="noStrike" cap="none">
                <a:solidFill>
                  <a:srgbClr val="282B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1828251" marR="0" lvl="3" indent="-355493" algn="l" rtl="0">
              <a:spcBef>
                <a:spcPts val="400"/>
              </a:spcBef>
              <a:spcAft>
                <a:spcPts val="0"/>
              </a:spcAft>
              <a:buClr>
                <a:srgbClr val="282B2E"/>
              </a:buClr>
              <a:buSzPts val="2000"/>
              <a:buFont typeface="Arial"/>
              <a:buChar char="–"/>
              <a:defRPr sz="1999" b="0" i="0" u="none" strike="noStrike" cap="none">
                <a:solidFill>
                  <a:srgbClr val="282B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2285314" marR="0" lvl="4" indent="-342797" algn="l" rtl="0">
              <a:spcBef>
                <a:spcPts val="360"/>
              </a:spcBef>
              <a:spcAft>
                <a:spcPts val="0"/>
              </a:spcAft>
              <a:buClr>
                <a:srgbClr val="282B2E"/>
              </a:buClr>
              <a:buSzPts val="1800"/>
              <a:buFont typeface="Arial"/>
              <a:buChar char="»"/>
              <a:defRPr sz="1799" b="0" i="0" u="none" strike="noStrike" cap="none">
                <a:solidFill>
                  <a:srgbClr val="282B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2742377" marR="0" lvl="5" indent="-35549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999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3199440" marR="0" lvl="6" indent="-35549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999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3656503" marR="0" lvl="7" indent="-35549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999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4113566" marR="0" lvl="8" indent="-35549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999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endParaRPr/>
          </a:p>
        </p:txBody>
      </p:sp>
      <p:sp>
        <p:nvSpPr>
          <p:cNvPr id="56" name="Google Shape;56;p13"/>
          <p:cNvSpPr txBox="1">
            <a:spLocks noGrp="1"/>
          </p:cNvSpPr>
          <p:nvPr>
            <p:ph type="title"/>
          </p:nvPr>
        </p:nvSpPr>
        <p:spPr>
          <a:xfrm>
            <a:off x="609761" y="140611"/>
            <a:ext cx="10972482" cy="81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600"/>
              <a:buFont typeface="Franklin Gothic"/>
              <a:buNone/>
              <a:defRPr sz="3499" b="0" i="0" u="none" strike="noStrike" cap="none">
                <a:solidFill>
                  <a:schemeClr val="lt1"/>
                </a:solidFill>
                <a:latin typeface="+mj-lt"/>
                <a:ea typeface="Franklin Gothic"/>
                <a:cs typeface="Franklin Gothic"/>
                <a:sym typeface="Franklin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99" b="1" i="0" u="none" strike="noStrike" cap="none">
                <a:solidFill>
                  <a:srgbClr val="007934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99" b="1" i="0" u="none" strike="noStrike" cap="none">
                <a:solidFill>
                  <a:srgbClr val="007934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99" b="1" i="0" u="none" strike="noStrike" cap="none">
                <a:solidFill>
                  <a:srgbClr val="007934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99" b="1" i="0" u="none" strike="noStrike" cap="none">
                <a:solidFill>
                  <a:srgbClr val="007934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99" b="1" i="0" u="none" strike="noStrike" cap="none">
                <a:solidFill>
                  <a:srgbClr val="007934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99" b="1" i="0" u="none" strike="noStrike" cap="none">
                <a:solidFill>
                  <a:srgbClr val="007934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99" b="1" i="0" u="none" strike="noStrike" cap="none">
                <a:solidFill>
                  <a:srgbClr val="007934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99" b="1" i="0" u="none" strike="noStrike" cap="none">
                <a:solidFill>
                  <a:srgbClr val="007934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908998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outdoor, nature, tree, mountain&#10;&#10;Description automatically generated">
            <a:extLst>
              <a:ext uri="{FF2B5EF4-FFF2-40B4-BE49-F238E27FC236}">
                <a16:creationId xmlns:a16="http://schemas.microsoft.com/office/drawing/2014/main" id="{CA1FD2A0-5927-4336-B60C-D413116155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0" t="43703" r="90" b="49681"/>
          <a:stretch/>
        </p:blipFill>
        <p:spPr>
          <a:xfrm>
            <a:off x="0" y="-1278"/>
            <a:ext cx="12191980" cy="1275769"/>
          </a:xfrm>
          <a:prstGeom prst="rect">
            <a:avLst/>
          </a:prstGeom>
        </p:spPr>
      </p:pic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609602" y="1828802"/>
            <a:ext cx="10826751" cy="450003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1" y="338407"/>
            <a:ext cx="5497435" cy="936084"/>
          </a:xfrm>
          <a:noFill/>
        </p:spPr>
        <p:txBody>
          <a:bodyPr/>
          <a:lstStyle>
            <a:lvl1pPr algn="l">
              <a:lnSpc>
                <a:spcPct val="90000"/>
              </a:lnSpc>
              <a:defRPr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r>
              <a:rPr lang="en-US"/>
              <a:t>Simple Slide</a:t>
            </a:r>
          </a:p>
        </p:txBody>
      </p:sp>
    </p:spTree>
    <p:extLst>
      <p:ext uri="{BB962C8B-B14F-4D97-AF65-F5344CB8AC3E}">
        <p14:creationId xmlns:p14="http://schemas.microsoft.com/office/powerpoint/2010/main" val="239580879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6303711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 column - white">
  <p:cSld name="1 column - whi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6"/>
          <p:cNvSpPr/>
          <p:nvPr/>
        </p:nvSpPr>
        <p:spPr>
          <a:xfrm>
            <a:off x="1" y="1027113"/>
            <a:ext cx="12192000" cy="5551600"/>
          </a:xfrm>
          <a:prstGeom prst="rect">
            <a:avLst/>
          </a:prstGeom>
          <a:solidFill>
            <a:schemeClr val="lt1"/>
          </a:solidFill>
          <a:ln>
            <a:noFill/>
          </a:ln>
          <a:effectLst/>
        </p:spPr>
        <p:txBody>
          <a:bodyPr spcFirstLastPara="1" wrap="square" lIns="91409" tIns="45688" rIns="91409" bIns="45688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6" b="0" i="0" u="none" strike="noStrike" cap="none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86" name="Google Shape;86;p16"/>
          <p:cNvSpPr txBox="1">
            <a:spLocks noGrp="1"/>
          </p:cNvSpPr>
          <p:nvPr>
            <p:ph type="title"/>
          </p:nvPr>
        </p:nvSpPr>
        <p:spPr>
          <a:xfrm>
            <a:off x="616111" y="214888"/>
            <a:ext cx="10972400" cy="81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3332" b="1" i="0" u="none" strike="noStrike" cap="none">
                <a:solidFill>
                  <a:schemeClr val="lt1"/>
                </a:solidFill>
                <a:latin typeface="+mj-lt"/>
                <a:ea typeface="Libre Franklin Medium"/>
                <a:cs typeface="Libre Franklin Medium"/>
                <a:sym typeface="Libre Franklin Medium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3332" b="1" i="0" u="none" strike="noStrike" cap="none">
                <a:solidFill>
                  <a:srgbClr val="007934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3332" b="1" i="0" u="none" strike="noStrike" cap="none">
                <a:solidFill>
                  <a:srgbClr val="007934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3332" b="1" i="0" u="none" strike="noStrike" cap="none">
                <a:solidFill>
                  <a:srgbClr val="007934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3332" b="1" i="0" u="none" strike="noStrike" cap="none">
                <a:solidFill>
                  <a:srgbClr val="007934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3332" b="1" i="0" u="none" strike="noStrike" cap="none">
                <a:solidFill>
                  <a:srgbClr val="007934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3332" b="1" i="0" u="none" strike="noStrike" cap="none">
                <a:solidFill>
                  <a:srgbClr val="007934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3332" b="1" i="0" u="none" strike="noStrike" cap="none">
                <a:solidFill>
                  <a:srgbClr val="007934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3332" b="1" i="0" u="none" strike="noStrike" cap="none">
                <a:solidFill>
                  <a:srgbClr val="007934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9pPr>
          </a:lstStyle>
          <a:p>
            <a:endParaRPr/>
          </a:p>
        </p:txBody>
      </p:sp>
      <p:sp>
        <p:nvSpPr>
          <p:cNvPr id="87" name="Google Shape;87;p16"/>
          <p:cNvSpPr txBox="1">
            <a:spLocks noGrp="1"/>
          </p:cNvSpPr>
          <p:nvPr>
            <p:ph type="body" idx="1"/>
          </p:nvPr>
        </p:nvSpPr>
        <p:spPr>
          <a:xfrm>
            <a:off x="616111" y="1488935"/>
            <a:ext cx="11097600" cy="479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609402" marR="0" lvl="0" indent="-473979" algn="l" rtl="0">
              <a:spcBef>
                <a:spcPts val="533"/>
              </a:spcBef>
              <a:spcAft>
                <a:spcPts val="0"/>
              </a:spcAft>
              <a:buClr>
                <a:srgbClr val="282B2E"/>
              </a:buClr>
              <a:buSzPts val="2000"/>
              <a:buFont typeface="Arial"/>
              <a:buChar char="•"/>
              <a:defRPr sz="2666" b="0" i="0" u="none" strike="noStrike" cap="none">
                <a:solidFill>
                  <a:srgbClr val="282B2E"/>
                </a:solidFill>
                <a:latin typeface="+mn-lt"/>
                <a:ea typeface="Libre Franklin Medium"/>
                <a:cs typeface="Libre Franklin Medium"/>
                <a:sym typeface="Libre Franklin Medium"/>
              </a:defRPr>
            </a:lvl1pPr>
            <a:lvl2pPr marL="1218804" marR="0" lvl="1" indent="-457052" algn="l" rtl="0">
              <a:spcBef>
                <a:spcPts val="533"/>
              </a:spcBef>
              <a:spcAft>
                <a:spcPts val="0"/>
              </a:spcAft>
              <a:buClr>
                <a:srgbClr val="282B2E"/>
              </a:buClr>
              <a:buSzPts val="1800"/>
              <a:buFont typeface="Arial"/>
              <a:buChar char="–"/>
              <a:defRPr sz="2399" b="0" i="0" u="none" strike="noStrike" cap="none">
                <a:solidFill>
                  <a:srgbClr val="282B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1828205" marR="0" lvl="2" indent="-448587" algn="l" rtl="0">
              <a:spcBef>
                <a:spcPts val="400"/>
              </a:spcBef>
              <a:spcAft>
                <a:spcPts val="0"/>
              </a:spcAft>
              <a:buClr>
                <a:srgbClr val="282B2E"/>
              </a:buClr>
              <a:buSzPts val="1700"/>
              <a:buFont typeface="Arial"/>
              <a:buChar char="•"/>
              <a:defRPr sz="2266" b="0" i="0" u="none" strike="noStrike" cap="none">
                <a:solidFill>
                  <a:srgbClr val="282B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2437607" marR="0" lvl="3" indent="-431659" algn="l" rtl="0">
              <a:spcBef>
                <a:spcPts val="400"/>
              </a:spcBef>
              <a:spcAft>
                <a:spcPts val="0"/>
              </a:spcAft>
              <a:buClr>
                <a:srgbClr val="282B2E"/>
              </a:buClr>
              <a:buSzPts val="1500"/>
              <a:buFont typeface="Arial"/>
              <a:buChar char="–"/>
              <a:defRPr sz="1999" b="0" i="0" u="none" strike="noStrike" cap="none">
                <a:solidFill>
                  <a:srgbClr val="282B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3047010" marR="0" lvl="4" indent="-423196" algn="l" rtl="0">
              <a:spcBef>
                <a:spcPts val="400"/>
              </a:spcBef>
              <a:spcAft>
                <a:spcPts val="0"/>
              </a:spcAft>
              <a:buClr>
                <a:srgbClr val="282B2E"/>
              </a:buClr>
              <a:buSzPts val="1400"/>
              <a:buFont typeface="Arial"/>
              <a:buChar char="»"/>
              <a:defRPr sz="1866" b="0" i="0" u="none" strike="noStrike" cap="none">
                <a:solidFill>
                  <a:srgbClr val="282B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3656412" marR="0" lvl="5" indent="-431659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999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4265813" marR="0" lvl="6" indent="-431659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999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4875215" marR="0" lvl="7" indent="-431659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999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5484617" marR="0" lvl="8" indent="-431659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999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1436809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D96EEDE-6486-774B-B0E3-751BBA42CE35}"/>
              </a:ext>
            </a:extLst>
          </p:cNvPr>
          <p:cNvSpPr/>
          <p:nvPr userDrawn="1"/>
        </p:nvSpPr>
        <p:spPr>
          <a:xfrm>
            <a:off x="4191000" y="0"/>
            <a:ext cx="8001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661915" y="6477000"/>
            <a:ext cx="377685" cy="3810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000">
                <a:solidFill>
                  <a:srgbClr val="B3B3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E7A4BB3-E848-5A44-82DF-322201952CD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C1406DC-BAEC-4717-8F68-46C92F1663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7000" y="225779"/>
            <a:ext cx="9144000" cy="1092483"/>
          </a:xfrm>
          <a:prstGeom prst="rect">
            <a:avLst/>
          </a:prstGeom>
        </p:spPr>
        <p:txBody>
          <a:bodyPr lIns="0" anchor="b"/>
          <a:lstStyle>
            <a:lvl1pPr>
              <a:defRPr lang="en-US" sz="2999" b="1" kern="1200" dirty="0">
                <a:solidFill>
                  <a:srgbClr val="C8722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028E3363-7137-4431-9927-3AE087A5B2BE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1143000" y="1714501"/>
            <a:ext cx="10668000" cy="4572001"/>
          </a:xfrm>
          <a:prstGeom prst="rect">
            <a:avLst/>
          </a:prstGeom>
        </p:spPr>
        <p:txBody>
          <a:bodyPr/>
          <a:lstStyle>
            <a:lvl1pPr>
              <a:defRPr sz="2333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608" indent="-228536">
              <a:buFont typeface="Wingdings" panose="05000000000000000000" pitchFamily="2" charset="2"/>
              <a:buChar char="§"/>
              <a:defRPr sz="1999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2680" indent="-228536">
              <a:buFont typeface="Wingdings" panose="05000000000000000000" pitchFamily="2" charset="2"/>
              <a:buChar char="ü"/>
              <a:defRPr sz="1666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5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6824" indent="-228536">
              <a:buFont typeface="Wingdings" panose="05000000000000000000" pitchFamily="2" charset="2"/>
              <a:buChar char="§"/>
              <a:defRPr sz="1333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Date Placeholder 1">
            <a:extLst>
              <a:ext uri="{FF2B5EF4-FFF2-40B4-BE49-F238E27FC236}">
                <a16:creationId xmlns:a16="http://schemas.microsoft.com/office/drawing/2014/main" id="{E76F451D-D169-4CA9-91EE-97F19A35C6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19508" y="6495963"/>
            <a:ext cx="2590005" cy="3620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7EE7B1-A6C1-4E39-8665-A73ED03F32E1}" type="datetimeFigureOut">
              <a:rPr lang="en-US" smtClean="0"/>
              <a:pPr/>
              <a:t>8/27/2024</a:t>
            </a:fld>
            <a:endParaRPr lang="en-US"/>
          </a:p>
        </p:txBody>
      </p: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8A19F790-0343-4862-A140-1B409986B7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74372" y="6477001"/>
            <a:ext cx="1000651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856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st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3838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1 colum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812FB0A-7C6D-2145-9B6E-E496583E40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-25400"/>
            <a:ext cx="12192000" cy="661054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477615" y="1046533"/>
            <a:ext cx="11236267" cy="53707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54CDC9F-D069-6C42-BA4E-FA6D7EAD7257}"/>
              </a:ext>
            </a:extLst>
          </p:cNvPr>
          <p:cNvCxnSpPr>
            <a:cxnSpLocks/>
          </p:cNvCxnSpPr>
          <p:nvPr userDrawn="1"/>
        </p:nvCxnSpPr>
        <p:spPr>
          <a:xfrm>
            <a:off x="0" y="810552"/>
            <a:ext cx="12191999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8914020"/>
      </p:ext>
    </p:extLst>
  </p:cSld>
  <p:clrMapOvr>
    <a:masterClrMapping/>
  </p:clrMapOvr>
  <p:hf hdr="0" ftr="0" dt="0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09600" y="3"/>
            <a:ext cx="10972801" cy="933781"/>
          </a:xfrm>
          <a:prstGeom prst="rect">
            <a:avLst/>
          </a:prstGeom>
          <a:solidFill>
            <a:srgbClr val="54C1D4"/>
          </a:solidFill>
        </p:spPr>
        <p:txBody>
          <a:bodyPr lIns="457200" tIns="274320" rIns="457200" bIns="274320" anchor="ctr" anchorCtr="0"/>
          <a:lstStyle>
            <a:lvl1pPr>
              <a:defRPr sz="3486" b="0" i="0">
                <a:solidFill>
                  <a:schemeClr val="bg1"/>
                </a:solidFill>
                <a:latin typeface="Franklin Gothic Medium"/>
                <a:cs typeface="Franklin Gothic Medium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9600" y="1577340"/>
            <a:ext cx="10972801" cy="4526280"/>
          </a:xfrm>
          <a:prstGeom prst="rect">
            <a:avLst/>
          </a:prstGeom>
        </p:spPr>
        <p:txBody>
          <a:bodyPr lIns="0" tIns="0" rIns="0" bIns="0"/>
          <a:lstStyle>
            <a:lvl1pPr>
              <a:defRPr sz="2910" b="0" i="0">
                <a:latin typeface="Franklin Gothic Book" panose="020B0503020102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BC6F7879-1C36-4097-A389-FD80A4823A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79953" y="6571129"/>
            <a:ext cx="415899" cy="253535"/>
          </a:xfrm>
          <a:prstGeom prst="rect">
            <a:avLst/>
          </a:prstGeom>
        </p:spPr>
        <p:txBody>
          <a:bodyPr/>
          <a:lstStyle>
            <a:lvl1pPr algn="ctr">
              <a:defRPr b="0" i="0"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</a:lstStyle>
          <a:p>
            <a:fld id="{00D414F6-50DE-7C4D-9647-F708F2004FA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41103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ableSlid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62FC26-F8E1-4A5C-A8F7-3AB289BE7F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495102"/>
            <a:ext cx="10750550" cy="575711"/>
          </a:xfrm>
        </p:spPr>
        <p:txBody>
          <a:bodyPr anchor="b" anchorCtr="0">
            <a:noAutofit/>
          </a:bodyPr>
          <a:lstStyle>
            <a:lvl1pPr>
              <a:defRPr sz="3599" b="1" i="0" cap="none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able Placeholder 4">
            <a:extLst>
              <a:ext uri="{FF2B5EF4-FFF2-40B4-BE49-F238E27FC236}">
                <a16:creationId xmlns:a16="http://schemas.microsoft.com/office/drawing/2014/main" id="{13928DBC-6F12-47AC-9FCD-EBF94FA5731F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838201" y="1564105"/>
            <a:ext cx="5135480" cy="4454880"/>
          </a:xfrm>
        </p:spPr>
        <p:txBody>
          <a:bodyPr/>
          <a:lstStyle/>
          <a:p>
            <a:r>
              <a:rPr lang="en-US"/>
              <a:t>Click icon to add table</a:t>
            </a:r>
          </a:p>
        </p:txBody>
      </p:sp>
      <p:sp>
        <p:nvSpPr>
          <p:cNvPr id="6" name="Table Placeholder 5">
            <a:extLst>
              <a:ext uri="{FF2B5EF4-FFF2-40B4-BE49-F238E27FC236}">
                <a16:creationId xmlns:a16="http://schemas.microsoft.com/office/drawing/2014/main" id="{7C99D5E3-403F-4238-82D7-897DCCEE7258}"/>
              </a:ext>
            </a:extLst>
          </p:cNvPr>
          <p:cNvSpPr>
            <a:spLocks noGrp="1"/>
          </p:cNvSpPr>
          <p:nvPr>
            <p:ph type="tbl" sz="quarter" idx="14"/>
          </p:nvPr>
        </p:nvSpPr>
        <p:spPr>
          <a:xfrm>
            <a:off x="6218323" y="1546225"/>
            <a:ext cx="5372016" cy="4472760"/>
          </a:xfrm>
        </p:spPr>
        <p:txBody>
          <a:bodyPr/>
          <a:lstStyle/>
          <a:p>
            <a:r>
              <a:rPr lang="en-US"/>
              <a:t>Click icon to add table</a:t>
            </a:r>
          </a:p>
        </p:txBody>
      </p:sp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CAC8CAC2-9B24-48DF-9287-EBF32F891B8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201" y="6356352"/>
            <a:ext cx="10515600" cy="365125"/>
          </a:xfrm>
        </p:spPr>
        <p:txBody>
          <a:bodyPr/>
          <a:lstStyle>
            <a:lvl1pPr>
              <a:defRPr>
                <a:solidFill>
                  <a:srgbClr val="898989"/>
                </a:solidFill>
              </a:defRPr>
            </a:lvl1pPr>
          </a:lstStyle>
          <a:p>
            <a:r>
              <a:rPr lang="en-US"/>
              <a:t>American Made Challenge   |   Inclusive Energy Innovation Prize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A9DB628-6F7B-42B1-9885-1A4831306C9D}"/>
              </a:ext>
            </a:extLst>
          </p:cNvPr>
          <p:cNvSpPr/>
          <p:nvPr userDrawn="1"/>
        </p:nvSpPr>
        <p:spPr>
          <a:xfrm>
            <a:off x="1" y="6415803"/>
            <a:ext cx="619626" cy="24622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DE18DD4-8C5A-419F-BA74-10455675BA34}"/>
              </a:ext>
            </a:extLst>
          </p:cNvPr>
          <p:cNvSpPr txBox="1"/>
          <p:nvPr userDrawn="1"/>
        </p:nvSpPr>
        <p:spPr>
          <a:xfrm>
            <a:off x="0" y="6415803"/>
            <a:ext cx="54342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F74B1E74-6534-4BBF-ADCE-F475DB71B094}" type="slidenum">
              <a:rPr lang="en-US" sz="1000" smtClean="0">
                <a:solidFill>
                  <a:schemeClr val="tx1"/>
                </a:solidFill>
              </a:rPr>
              <a:pPr algn="r"/>
              <a:t>‹#›</a:t>
            </a:fld>
            <a:endParaRPr lang="en-US" sz="10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09538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1 colum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B3C701A-11C3-8947-B0BA-58394CCDA325}"/>
              </a:ext>
            </a:extLst>
          </p:cNvPr>
          <p:cNvSpPr/>
          <p:nvPr userDrawn="1"/>
        </p:nvSpPr>
        <p:spPr>
          <a:xfrm>
            <a:off x="1" y="-25400"/>
            <a:ext cx="12192000" cy="6613646"/>
          </a:xfrm>
          <a:prstGeom prst="rect">
            <a:avLst/>
          </a:prstGeom>
          <a:gradFill flip="none" rotWithShape="1">
            <a:gsLst>
              <a:gs pos="49000">
                <a:srgbClr val="43BDBB"/>
              </a:gs>
              <a:gs pos="100000">
                <a:srgbClr val="43BDBB">
                  <a:lumMod val="78000"/>
                </a:srgbClr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477615" y="1046533"/>
            <a:ext cx="11236267" cy="53707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0D43291-1FB6-B94D-8E01-A611167DDDC9}"/>
              </a:ext>
            </a:extLst>
          </p:cNvPr>
          <p:cNvCxnSpPr>
            <a:cxnSpLocks/>
          </p:cNvCxnSpPr>
          <p:nvPr userDrawn="1"/>
        </p:nvCxnSpPr>
        <p:spPr>
          <a:xfrm>
            <a:off x="0" y="810552"/>
            <a:ext cx="12191999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2E3196BE-ECE5-D14D-9A4D-DBD208417A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7000" contrast="-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52" y="-47704"/>
            <a:ext cx="12192252" cy="882533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8B9820C4-3E36-264E-A24B-A006D79228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52" y="-47704"/>
            <a:ext cx="12191999" cy="861741"/>
          </a:xfrm>
          <a:noFill/>
        </p:spPr>
        <p:txBody>
          <a:bodyPr lIns="365760"/>
          <a:lstStyle>
            <a:lvl1pPr>
              <a:defRPr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60925160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1 colum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C4459B0-526C-AC45-B677-B362A71A716E}"/>
              </a:ext>
            </a:extLst>
          </p:cNvPr>
          <p:cNvSpPr/>
          <p:nvPr userDrawn="1"/>
        </p:nvSpPr>
        <p:spPr>
          <a:xfrm>
            <a:off x="1" y="-47704"/>
            <a:ext cx="12192000" cy="6626634"/>
          </a:xfrm>
          <a:prstGeom prst="rect">
            <a:avLst/>
          </a:prstGeom>
          <a:gradFill flip="none" rotWithShape="1">
            <a:gsLst>
              <a:gs pos="49000">
                <a:srgbClr val="00B9EA"/>
              </a:gs>
              <a:gs pos="100000">
                <a:srgbClr val="0689AE"/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477615" y="1046533"/>
            <a:ext cx="11236267" cy="53707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0D43291-1FB6-B94D-8E01-A611167DDDC9}"/>
              </a:ext>
            </a:extLst>
          </p:cNvPr>
          <p:cNvCxnSpPr>
            <a:cxnSpLocks/>
          </p:cNvCxnSpPr>
          <p:nvPr userDrawn="1"/>
        </p:nvCxnSpPr>
        <p:spPr>
          <a:xfrm>
            <a:off x="0" y="810552"/>
            <a:ext cx="12191999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2E3196BE-ECE5-D14D-9A4D-DBD208417A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7000" contrast="-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52" y="-47704"/>
            <a:ext cx="12192252" cy="882533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8B9820C4-3E36-264E-A24B-A006D79228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52" y="-47704"/>
            <a:ext cx="12191999" cy="861741"/>
          </a:xfrm>
          <a:noFill/>
        </p:spPr>
        <p:txBody>
          <a:bodyPr lIns="365760"/>
          <a:lstStyle>
            <a:lvl1pPr>
              <a:defRPr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19674276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1 colum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-25401"/>
            <a:ext cx="12191999" cy="861741"/>
          </a:xfrm>
          <a:solidFill>
            <a:srgbClr val="00B9EA"/>
          </a:solidFill>
        </p:spPr>
        <p:txBody>
          <a:bodyPr lIns="36576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477615" y="1046533"/>
            <a:ext cx="11236267" cy="537070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61354314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18" Type="http://schemas.openxmlformats.org/officeDocument/2006/relationships/slideLayout" Target="../slideLayouts/slideLayout51.xml"/><Relationship Id="rId26" Type="http://schemas.openxmlformats.org/officeDocument/2006/relationships/slideLayout" Target="../slideLayouts/slideLayout59.xml"/><Relationship Id="rId3" Type="http://schemas.openxmlformats.org/officeDocument/2006/relationships/slideLayout" Target="../slideLayouts/slideLayout36.xml"/><Relationship Id="rId21" Type="http://schemas.openxmlformats.org/officeDocument/2006/relationships/slideLayout" Target="../slideLayouts/slideLayout54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slideLayout" Target="../slideLayouts/slideLayout50.xml"/><Relationship Id="rId25" Type="http://schemas.openxmlformats.org/officeDocument/2006/relationships/slideLayout" Target="../slideLayouts/slideLayout58.xml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20" Type="http://schemas.openxmlformats.org/officeDocument/2006/relationships/slideLayout" Target="../slideLayouts/slideLayout53.xml"/><Relationship Id="rId29" Type="http://schemas.openxmlformats.org/officeDocument/2006/relationships/theme" Target="../theme/theme4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24" Type="http://schemas.openxmlformats.org/officeDocument/2006/relationships/slideLayout" Target="../slideLayouts/slideLayout57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23" Type="http://schemas.openxmlformats.org/officeDocument/2006/relationships/slideLayout" Target="../slideLayouts/slideLayout56.xml"/><Relationship Id="rId28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43.xml"/><Relationship Id="rId19" Type="http://schemas.openxmlformats.org/officeDocument/2006/relationships/slideLayout" Target="../slideLayouts/slideLayout52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Relationship Id="rId22" Type="http://schemas.openxmlformats.org/officeDocument/2006/relationships/slideLayout" Target="../slideLayouts/slideLayout55.xml"/><Relationship Id="rId27" Type="http://schemas.openxmlformats.org/officeDocument/2006/relationships/slideLayout" Target="../slideLayouts/slideLayout6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849920" y="6578601"/>
            <a:ext cx="10342080" cy="284163"/>
          </a:xfrm>
          <a:prstGeom prst="rect">
            <a:avLst/>
          </a:prstGeom>
          <a:solidFill>
            <a:srgbClr val="5E6A71">
              <a:alpha val="69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12" name="Rectangle 11"/>
          <p:cNvSpPr>
            <a:spLocks/>
          </p:cNvSpPr>
          <p:nvPr/>
        </p:nvSpPr>
        <p:spPr>
          <a:xfrm flipH="1">
            <a:off x="0" y="6578601"/>
            <a:ext cx="1849920" cy="284163"/>
          </a:xfrm>
          <a:prstGeom prst="rect">
            <a:avLst/>
          </a:prstGeom>
          <a:solidFill>
            <a:srgbClr val="5E6A7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auto">
          <a:xfrm>
            <a:off x="481139" y="-25400"/>
            <a:ext cx="11633054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4" name="Text Placeholder 9"/>
          <p:cNvSpPr txBox="1">
            <a:spLocks/>
          </p:cNvSpPr>
          <p:nvPr/>
        </p:nvSpPr>
        <p:spPr>
          <a:xfrm>
            <a:off x="11588593" y="6605588"/>
            <a:ext cx="603407" cy="2413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1" fontAlgn="auto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Font typeface="Arial" charset="0"/>
              <a:buNone/>
              <a:defRPr/>
            </a:pPr>
            <a:fld id="{964C6B53-FBBF-5547-9B59-8D6BF7FA2888}" type="slidenum">
              <a:rPr lang="en-US" sz="900">
                <a:solidFill>
                  <a:srgbClr val="FFFFFF"/>
                </a:solidFill>
                <a:latin typeface="Franklin Gothic Book" charset="0"/>
                <a:cs typeface="Arial" charset="0"/>
              </a:rPr>
              <a:pPr algn="ctr" eaLnBrk="1" fontAlgn="auto" hangingPunct="1">
                <a:lnSpc>
                  <a:spcPct val="90000"/>
                </a:lnSpc>
                <a:spcBef>
                  <a:spcPct val="20000"/>
                </a:spcBef>
                <a:spcAft>
                  <a:spcPts val="0"/>
                </a:spcAft>
                <a:buFont typeface="Arial" charset="0"/>
                <a:buNone/>
                <a:defRPr/>
              </a:pPr>
              <a:t>‹#›</a:t>
            </a:fld>
            <a:endParaRPr lang="en-US" sz="900">
              <a:solidFill>
                <a:srgbClr val="FFFFFF"/>
              </a:solidFill>
              <a:latin typeface="Franklin Gothic Book" charset="0"/>
              <a:cs typeface="Arial" charset="0"/>
            </a:endParaRPr>
          </a:p>
        </p:txBody>
      </p:sp>
      <p:sp>
        <p:nvSpPr>
          <p:cNvPr id="1032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481139" y="1047751"/>
            <a:ext cx="10972482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75D0EB-3041-D543-9285-E6A1DA8A19E3}"/>
              </a:ext>
            </a:extLst>
          </p:cNvPr>
          <p:cNvSpPr txBox="1"/>
          <p:nvPr userDrawn="1"/>
        </p:nvSpPr>
        <p:spPr>
          <a:xfrm>
            <a:off x="63676" y="6605588"/>
            <a:ext cx="8269695" cy="2413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50" b="0" i="0">
                <a:solidFill>
                  <a:schemeClr val="bg1"/>
                </a:solidFill>
                <a:latin typeface="Franklin Gothic Book" panose="020B0503020102020204" pitchFamily="34" charset="0"/>
                <a:ea typeface="ＭＳ Ｐゴシック" pitchFamily="-106" charset="-128"/>
                <a:cs typeface="ＭＳ Ｐゴシック" pitchFamily="-106" charset="-128"/>
              </a:rPr>
              <a:t>U.S. DEPARTMENT OF ENERGY       OFFICE OF ENERGY EFFICIENCY &amp; RENEWABLE ENERGY  |  WATER POWER TECHNOLOGIES OFFICE</a:t>
            </a:r>
          </a:p>
        </p:txBody>
      </p:sp>
    </p:spTree>
    <p:extLst>
      <p:ext uri="{BB962C8B-B14F-4D97-AF65-F5344CB8AC3E}">
        <p14:creationId xmlns:p14="http://schemas.microsoft.com/office/powerpoint/2010/main" val="324765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46" r:id="rId2"/>
    <p:sldLayoutId id="2147483740" r:id="rId3"/>
    <p:sldLayoutId id="2147483705" r:id="rId4"/>
    <p:sldLayoutId id="2147483741" r:id="rId5"/>
    <p:sldLayoutId id="2147483727" r:id="rId6"/>
    <p:sldLayoutId id="2147483737" r:id="rId7"/>
    <p:sldLayoutId id="2147483742" r:id="rId8"/>
    <p:sldLayoutId id="2147483731" r:id="rId9"/>
    <p:sldLayoutId id="2147483743" r:id="rId10"/>
    <p:sldLayoutId id="2147483734" r:id="rId11"/>
    <p:sldLayoutId id="2147483697" r:id="rId12"/>
    <p:sldLayoutId id="2147483744" r:id="rId13"/>
    <p:sldLayoutId id="2147483698" r:id="rId14"/>
    <p:sldLayoutId id="2147483699" r:id="rId15"/>
    <p:sldLayoutId id="2147483700" r:id="rId16"/>
    <p:sldLayoutId id="2147483701" r:id="rId17"/>
    <p:sldLayoutId id="2147483702" r:id="rId18"/>
    <p:sldLayoutId id="2147483745" r:id="rId19"/>
    <p:sldLayoutId id="2147483703" r:id="rId20"/>
    <p:sldLayoutId id="2147483748" r:id="rId21"/>
    <p:sldLayoutId id="2147483751" r:id="rId22"/>
    <p:sldLayoutId id="2147483753" r:id="rId23"/>
    <p:sldLayoutId id="2147483756" r:id="rId24"/>
    <p:sldLayoutId id="2147483798" r:id="rId25"/>
    <p:sldLayoutId id="2147483850" r:id="rId26"/>
    <p:sldLayoutId id="2147483897" r:id="rId27"/>
  </p:sldLayoutIdLst>
  <p:hf hdr="0" ftr="0" dt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lang="en-US" sz="3300" b="1" kern="1200" dirty="0">
          <a:solidFill>
            <a:srgbClr val="00B9EA"/>
          </a:solidFill>
          <a:latin typeface="+mj-lt"/>
          <a:ea typeface="ヒラギノ角ゴ Pro W3" charset="0"/>
          <a:cs typeface="Arial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3300" b="1">
          <a:solidFill>
            <a:srgbClr val="007934"/>
          </a:solidFill>
          <a:latin typeface="Franklin Gothic Medium" charset="0"/>
          <a:ea typeface="ヒラギノ角ゴ Pro W3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3300" b="1">
          <a:solidFill>
            <a:srgbClr val="007934"/>
          </a:solidFill>
          <a:latin typeface="Franklin Gothic Medium" charset="0"/>
          <a:ea typeface="ヒラギノ角ゴ Pro W3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3300" b="1">
          <a:solidFill>
            <a:srgbClr val="007934"/>
          </a:solidFill>
          <a:latin typeface="Franklin Gothic Medium" charset="0"/>
          <a:ea typeface="ヒラギノ角ゴ Pro W3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3300" b="1">
          <a:solidFill>
            <a:srgbClr val="007934"/>
          </a:solidFill>
          <a:latin typeface="Franklin Gothic Medium" charset="0"/>
          <a:ea typeface="ヒラギノ角ゴ Pro W3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3300" b="1">
          <a:solidFill>
            <a:srgbClr val="007934"/>
          </a:solidFill>
          <a:latin typeface="Franklin Gothic Medium" charset="0"/>
          <a:ea typeface="ヒラギノ角ゴ Pro W3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3300" b="1">
          <a:solidFill>
            <a:srgbClr val="007934"/>
          </a:solidFill>
          <a:latin typeface="Franklin Gothic Medium" charset="0"/>
          <a:ea typeface="ヒラギノ角ゴ Pro W3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3300" b="1">
          <a:solidFill>
            <a:srgbClr val="007934"/>
          </a:solidFill>
          <a:latin typeface="Franklin Gothic Medium" charset="0"/>
          <a:ea typeface="ヒラギノ角ゴ Pro W3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3300" b="1">
          <a:solidFill>
            <a:srgbClr val="007934"/>
          </a:solidFill>
          <a:latin typeface="Franklin Gothic Medium" charset="0"/>
          <a:ea typeface="ヒラギノ角ゴ Pro W3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600" kern="1200">
          <a:solidFill>
            <a:srgbClr val="282B2E"/>
          </a:solidFill>
          <a:latin typeface="+mn-lt"/>
          <a:ea typeface="ヒラギノ角ゴ Pro W3" charset="0"/>
          <a:cs typeface="Arial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rgbClr val="282B2E"/>
          </a:solidFill>
          <a:latin typeface="+mn-lt"/>
          <a:ea typeface="ヒラギノ角ゴ Pro W3" charset="0"/>
          <a:cs typeface="Arial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200" kern="1200">
          <a:solidFill>
            <a:srgbClr val="282B2E"/>
          </a:solidFill>
          <a:latin typeface="+mn-lt"/>
          <a:ea typeface="ヒラギノ角ゴ Pro W3" charset="0"/>
          <a:cs typeface="Arial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282B2E"/>
          </a:solidFill>
          <a:latin typeface="+mn-lt"/>
          <a:ea typeface="ヒラギノ角ゴ Pro W3" charset="0"/>
          <a:cs typeface="Arial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kern="1200">
          <a:solidFill>
            <a:srgbClr val="282B2E"/>
          </a:solidFill>
          <a:latin typeface="+mn-lt"/>
          <a:ea typeface="ヒラギノ角ゴ Pro W3" charset="0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1CF0263-5DD6-634E-82E1-DE4CFACC0838}"/>
              </a:ext>
            </a:extLst>
          </p:cNvPr>
          <p:cNvSpPr/>
          <p:nvPr userDrawn="1"/>
        </p:nvSpPr>
        <p:spPr>
          <a:xfrm>
            <a:off x="1849920" y="6578601"/>
            <a:ext cx="10342080" cy="284163"/>
          </a:xfrm>
          <a:prstGeom prst="rect">
            <a:avLst/>
          </a:prstGeom>
          <a:solidFill>
            <a:srgbClr val="00663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5CC39C0-1BBE-8F46-BAF2-FEC6DAFBCE24}"/>
              </a:ext>
            </a:extLst>
          </p:cNvPr>
          <p:cNvSpPr>
            <a:spLocks/>
          </p:cNvSpPr>
          <p:nvPr userDrawn="1"/>
        </p:nvSpPr>
        <p:spPr>
          <a:xfrm flipH="1">
            <a:off x="0" y="6578601"/>
            <a:ext cx="1849920" cy="284163"/>
          </a:xfrm>
          <a:prstGeom prst="rect">
            <a:avLst/>
          </a:prstGeom>
          <a:solidFill>
            <a:srgbClr val="3A901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1A35A6CB-9412-B845-A43B-93A0C14057D4}"/>
              </a:ext>
            </a:extLst>
          </p:cNvPr>
          <p:cNvSpPr txBox="1">
            <a:spLocks/>
          </p:cNvSpPr>
          <p:nvPr userDrawn="1"/>
        </p:nvSpPr>
        <p:spPr>
          <a:xfrm>
            <a:off x="11588593" y="6605588"/>
            <a:ext cx="603407" cy="2413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1" fontAlgn="auto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Font typeface="Arial" charset="0"/>
              <a:buNone/>
              <a:defRPr/>
            </a:pPr>
            <a:fld id="{964C6B53-FBBF-5547-9B59-8D6BF7FA2888}" type="slidenum">
              <a:rPr lang="en-US" sz="900">
                <a:solidFill>
                  <a:srgbClr val="FFFFFF"/>
                </a:solidFill>
                <a:latin typeface="Franklin Gothic Book" charset="0"/>
                <a:cs typeface="Arial" charset="0"/>
              </a:rPr>
              <a:pPr algn="ctr" eaLnBrk="1" fontAlgn="auto" hangingPunct="1">
                <a:lnSpc>
                  <a:spcPct val="90000"/>
                </a:lnSpc>
                <a:spcBef>
                  <a:spcPct val="20000"/>
                </a:spcBef>
                <a:spcAft>
                  <a:spcPts val="0"/>
                </a:spcAft>
                <a:buFont typeface="Arial" charset="0"/>
                <a:buNone/>
                <a:defRPr/>
              </a:pPr>
              <a:t>‹#›</a:t>
            </a:fld>
            <a:endParaRPr lang="en-US" sz="900">
              <a:solidFill>
                <a:srgbClr val="FFFFFF"/>
              </a:solidFill>
              <a:latin typeface="Franklin Gothic Book" charset="0"/>
              <a:cs typeface="Arial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7E4AECC-F685-674B-8903-B8B9BB03C65D}"/>
              </a:ext>
            </a:extLst>
          </p:cNvPr>
          <p:cNvSpPr txBox="1"/>
          <p:nvPr userDrawn="1"/>
        </p:nvSpPr>
        <p:spPr>
          <a:xfrm>
            <a:off x="63676" y="6605588"/>
            <a:ext cx="8269695" cy="2413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50" b="0" i="0">
                <a:solidFill>
                  <a:schemeClr val="bg1"/>
                </a:solidFill>
                <a:latin typeface="Franklin Gothic Book" panose="020B0503020102020204" pitchFamily="34" charset="0"/>
                <a:ea typeface="ＭＳ Ｐゴシック" pitchFamily="-106" charset="-128"/>
                <a:cs typeface="ＭＳ Ｐゴシック" pitchFamily="-106" charset="-128"/>
              </a:rPr>
              <a:t>U.S. DEPARTMENT OF ENERGY       OFFICE OF ENERGY EFFICIENCY &amp; RENEWABLE ENERGY  |  WATER POWER TECHNOLOGIES OFFICE</a:t>
            </a:r>
          </a:p>
        </p:txBody>
      </p:sp>
    </p:spTree>
    <p:extLst>
      <p:ext uri="{BB962C8B-B14F-4D97-AF65-F5344CB8AC3E}">
        <p14:creationId xmlns:p14="http://schemas.microsoft.com/office/powerpoint/2010/main" val="35053114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29" r:id="rId2"/>
    <p:sldLayoutId id="2147483863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1CF0263-5DD6-634E-82E1-DE4CFACC0838}"/>
              </a:ext>
            </a:extLst>
          </p:cNvPr>
          <p:cNvSpPr/>
          <p:nvPr userDrawn="1"/>
        </p:nvSpPr>
        <p:spPr>
          <a:xfrm>
            <a:off x="1849920" y="6578601"/>
            <a:ext cx="10342080" cy="284163"/>
          </a:xfrm>
          <a:prstGeom prst="rect">
            <a:avLst/>
          </a:prstGeom>
          <a:solidFill>
            <a:srgbClr val="00663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FFFFFF"/>
              </a:solidFill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5CC39C0-1BBE-8F46-BAF2-FEC6DAFBCE24}"/>
              </a:ext>
            </a:extLst>
          </p:cNvPr>
          <p:cNvSpPr>
            <a:spLocks/>
          </p:cNvSpPr>
          <p:nvPr userDrawn="1"/>
        </p:nvSpPr>
        <p:spPr>
          <a:xfrm flipH="1">
            <a:off x="0" y="6578601"/>
            <a:ext cx="1849920" cy="284163"/>
          </a:xfrm>
          <a:prstGeom prst="rect">
            <a:avLst/>
          </a:prstGeom>
          <a:solidFill>
            <a:srgbClr val="3A901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FFFFFF"/>
              </a:solidFill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1A35A6CB-9412-B845-A43B-93A0C14057D4}"/>
              </a:ext>
            </a:extLst>
          </p:cNvPr>
          <p:cNvSpPr txBox="1">
            <a:spLocks/>
          </p:cNvSpPr>
          <p:nvPr userDrawn="1"/>
        </p:nvSpPr>
        <p:spPr>
          <a:xfrm>
            <a:off x="11588593" y="6605588"/>
            <a:ext cx="603407" cy="2413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1" fontAlgn="auto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Font typeface="Arial" charset="0"/>
              <a:buNone/>
              <a:defRPr/>
            </a:pPr>
            <a:fld id="{964C6B53-FBBF-5547-9B59-8D6BF7FA2888}" type="slidenum">
              <a:rPr lang="en-US" sz="900">
                <a:solidFill>
                  <a:srgbClr val="FFFFFF"/>
                </a:solidFill>
                <a:latin typeface="Franklin Gothic Book" charset="0"/>
                <a:cs typeface="Arial" charset="0"/>
              </a:rPr>
              <a:pPr algn="ctr" eaLnBrk="1" fontAlgn="auto" hangingPunct="1">
                <a:lnSpc>
                  <a:spcPct val="90000"/>
                </a:lnSpc>
                <a:spcBef>
                  <a:spcPct val="20000"/>
                </a:spcBef>
                <a:spcAft>
                  <a:spcPts val="0"/>
                </a:spcAft>
                <a:buFont typeface="Arial" charset="0"/>
                <a:buNone/>
                <a:defRPr/>
              </a:pPr>
              <a:t>‹#›</a:t>
            </a:fld>
            <a:endParaRPr lang="en-US" sz="900">
              <a:solidFill>
                <a:srgbClr val="FFFFFF"/>
              </a:solidFill>
              <a:latin typeface="Franklin Gothic Book" charset="0"/>
              <a:cs typeface="Arial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7E4AECC-F685-674B-8903-B8B9BB03C65D}"/>
              </a:ext>
            </a:extLst>
          </p:cNvPr>
          <p:cNvSpPr txBox="1"/>
          <p:nvPr userDrawn="1"/>
        </p:nvSpPr>
        <p:spPr>
          <a:xfrm>
            <a:off x="63676" y="6605588"/>
            <a:ext cx="8269695" cy="2413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50" b="0" i="0">
                <a:solidFill>
                  <a:schemeClr val="bg1"/>
                </a:solidFill>
                <a:latin typeface="Franklin Gothic Book" panose="020B0503020102020204" pitchFamily="34" charset="0"/>
                <a:ea typeface="ＭＳ Ｐゴシック" pitchFamily="-106" charset="-128"/>
                <a:cs typeface="ＭＳ Ｐゴシック" pitchFamily="-106" charset="-128"/>
              </a:rPr>
              <a:t>U.S. DEPARTMENT OF ENERGY       OFFICE OF ENERGY EFFICIENCY &amp; RENEWABLE ENERGY  |  WATER POWER TECHNOLOGIES OFFICE</a:t>
            </a:r>
          </a:p>
        </p:txBody>
      </p:sp>
    </p:spTree>
    <p:extLst>
      <p:ext uri="{BB962C8B-B14F-4D97-AF65-F5344CB8AC3E}">
        <p14:creationId xmlns:p14="http://schemas.microsoft.com/office/powerpoint/2010/main" val="30559495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849920" y="6578601"/>
            <a:ext cx="10342080" cy="284163"/>
          </a:xfrm>
          <a:prstGeom prst="rect">
            <a:avLst/>
          </a:prstGeom>
          <a:solidFill>
            <a:srgbClr val="5E6A71">
              <a:alpha val="69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FFFFFF"/>
              </a:solidFill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12" name="Rectangle 11"/>
          <p:cNvSpPr>
            <a:spLocks/>
          </p:cNvSpPr>
          <p:nvPr/>
        </p:nvSpPr>
        <p:spPr>
          <a:xfrm flipH="1">
            <a:off x="0" y="6578601"/>
            <a:ext cx="1849920" cy="284163"/>
          </a:xfrm>
          <a:prstGeom prst="rect">
            <a:avLst/>
          </a:prstGeom>
          <a:solidFill>
            <a:srgbClr val="5E6A7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FFFFFF"/>
              </a:solidFill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auto">
          <a:xfrm>
            <a:off x="481139" y="-25400"/>
            <a:ext cx="11633054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4" name="Text Placeholder 9"/>
          <p:cNvSpPr txBox="1">
            <a:spLocks/>
          </p:cNvSpPr>
          <p:nvPr/>
        </p:nvSpPr>
        <p:spPr>
          <a:xfrm>
            <a:off x="11588593" y="6605588"/>
            <a:ext cx="603407" cy="2413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1" fontAlgn="auto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Font typeface="Arial" charset="0"/>
              <a:buNone/>
              <a:defRPr/>
            </a:pPr>
            <a:fld id="{964C6B53-FBBF-5547-9B59-8D6BF7FA2888}" type="slidenum">
              <a:rPr lang="en-US" sz="900">
                <a:solidFill>
                  <a:srgbClr val="FFFFFF"/>
                </a:solidFill>
                <a:latin typeface="Franklin Gothic Book" charset="0"/>
                <a:cs typeface="Arial" charset="0"/>
              </a:rPr>
              <a:pPr algn="ctr" eaLnBrk="1" fontAlgn="auto" hangingPunct="1">
                <a:lnSpc>
                  <a:spcPct val="90000"/>
                </a:lnSpc>
                <a:spcBef>
                  <a:spcPct val="20000"/>
                </a:spcBef>
                <a:spcAft>
                  <a:spcPts val="0"/>
                </a:spcAft>
                <a:buFont typeface="Arial" charset="0"/>
                <a:buNone/>
                <a:defRPr/>
              </a:pPr>
              <a:t>‹#›</a:t>
            </a:fld>
            <a:endParaRPr lang="en-US" sz="900">
              <a:solidFill>
                <a:srgbClr val="FFFFFF"/>
              </a:solidFill>
              <a:latin typeface="Franklin Gothic Book" charset="0"/>
              <a:cs typeface="Arial" charset="0"/>
            </a:endParaRPr>
          </a:p>
        </p:txBody>
      </p:sp>
      <p:sp>
        <p:nvSpPr>
          <p:cNvPr id="1032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481139" y="1047751"/>
            <a:ext cx="10972482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75D0EB-3041-D543-9285-E6A1DA8A19E3}"/>
              </a:ext>
            </a:extLst>
          </p:cNvPr>
          <p:cNvSpPr txBox="1"/>
          <p:nvPr userDrawn="1"/>
        </p:nvSpPr>
        <p:spPr>
          <a:xfrm>
            <a:off x="63676" y="6605588"/>
            <a:ext cx="8269695" cy="2413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50" b="0" i="0">
                <a:solidFill>
                  <a:schemeClr val="bg1"/>
                </a:solidFill>
                <a:latin typeface="Franklin Gothic Book" panose="020B0503020102020204" pitchFamily="34" charset="0"/>
                <a:ea typeface="ＭＳ Ｐゴシック" pitchFamily="-106" charset="-128"/>
                <a:cs typeface="ＭＳ Ｐゴシック" pitchFamily="-106" charset="-128"/>
              </a:rPr>
              <a:t>U.S. DEPARTMENT OF ENERGY       OFFICE OF ENERGY EFFICIENCY &amp; RENEWABLE ENERGY  |  WATER POWER TECHNOLOGIES OFFICE</a:t>
            </a:r>
          </a:p>
        </p:txBody>
      </p:sp>
    </p:spTree>
    <p:extLst>
      <p:ext uri="{BB962C8B-B14F-4D97-AF65-F5344CB8AC3E}">
        <p14:creationId xmlns:p14="http://schemas.microsoft.com/office/powerpoint/2010/main" val="17241358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9" r:id="rId1"/>
    <p:sldLayoutId id="2147483870" r:id="rId2"/>
    <p:sldLayoutId id="2147483871" r:id="rId3"/>
    <p:sldLayoutId id="2147483872" r:id="rId4"/>
    <p:sldLayoutId id="2147483873" r:id="rId5"/>
    <p:sldLayoutId id="2147483874" r:id="rId6"/>
    <p:sldLayoutId id="2147483875" r:id="rId7"/>
    <p:sldLayoutId id="2147483876" r:id="rId8"/>
    <p:sldLayoutId id="2147483877" r:id="rId9"/>
    <p:sldLayoutId id="2147483878" r:id="rId10"/>
    <p:sldLayoutId id="2147483879" r:id="rId11"/>
    <p:sldLayoutId id="2147483880" r:id="rId12"/>
    <p:sldLayoutId id="2147483881" r:id="rId13"/>
    <p:sldLayoutId id="2147483882" r:id="rId14"/>
    <p:sldLayoutId id="2147483883" r:id="rId15"/>
    <p:sldLayoutId id="2147483884" r:id="rId16"/>
    <p:sldLayoutId id="2147483885" r:id="rId17"/>
    <p:sldLayoutId id="2147483886" r:id="rId18"/>
    <p:sldLayoutId id="2147483887" r:id="rId19"/>
    <p:sldLayoutId id="2147483888" r:id="rId20"/>
    <p:sldLayoutId id="2147483889" r:id="rId21"/>
    <p:sldLayoutId id="2147483890" r:id="rId22"/>
    <p:sldLayoutId id="2147483891" r:id="rId23"/>
    <p:sldLayoutId id="2147483892" r:id="rId24"/>
    <p:sldLayoutId id="2147483893" r:id="rId25"/>
    <p:sldLayoutId id="2147483894" r:id="rId26"/>
    <p:sldLayoutId id="2147483895" r:id="rId27"/>
    <p:sldLayoutId id="2147483896" r:id="rId28"/>
  </p:sldLayoutIdLst>
  <p:hf hdr="0" ftr="0" dt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lang="en-US" sz="3300" b="1" kern="1200" dirty="0">
          <a:solidFill>
            <a:srgbClr val="00B9EA"/>
          </a:solidFill>
          <a:latin typeface="+mj-lt"/>
          <a:ea typeface="ヒラギノ角ゴ Pro W3" charset="0"/>
          <a:cs typeface="Arial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3300" b="1">
          <a:solidFill>
            <a:srgbClr val="007934"/>
          </a:solidFill>
          <a:latin typeface="Franklin Gothic Medium" charset="0"/>
          <a:ea typeface="ヒラギノ角ゴ Pro W3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3300" b="1">
          <a:solidFill>
            <a:srgbClr val="007934"/>
          </a:solidFill>
          <a:latin typeface="Franklin Gothic Medium" charset="0"/>
          <a:ea typeface="ヒラギノ角ゴ Pro W3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3300" b="1">
          <a:solidFill>
            <a:srgbClr val="007934"/>
          </a:solidFill>
          <a:latin typeface="Franklin Gothic Medium" charset="0"/>
          <a:ea typeface="ヒラギノ角ゴ Pro W3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3300" b="1">
          <a:solidFill>
            <a:srgbClr val="007934"/>
          </a:solidFill>
          <a:latin typeface="Franklin Gothic Medium" charset="0"/>
          <a:ea typeface="ヒラギノ角ゴ Pro W3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3300" b="1">
          <a:solidFill>
            <a:srgbClr val="007934"/>
          </a:solidFill>
          <a:latin typeface="Franklin Gothic Medium" charset="0"/>
          <a:ea typeface="ヒラギノ角ゴ Pro W3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3300" b="1">
          <a:solidFill>
            <a:srgbClr val="007934"/>
          </a:solidFill>
          <a:latin typeface="Franklin Gothic Medium" charset="0"/>
          <a:ea typeface="ヒラギノ角ゴ Pro W3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3300" b="1">
          <a:solidFill>
            <a:srgbClr val="007934"/>
          </a:solidFill>
          <a:latin typeface="Franklin Gothic Medium" charset="0"/>
          <a:ea typeface="ヒラギノ角ゴ Pro W3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3300" b="1">
          <a:solidFill>
            <a:srgbClr val="007934"/>
          </a:solidFill>
          <a:latin typeface="Franklin Gothic Medium" charset="0"/>
          <a:ea typeface="ヒラギノ角ゴ Pro W3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600" kern="1200">
          <a:solidFill>
            <a:srgbClr val="282B2E"/>
          </a:solidFill>
          <a:latin typeface="+mn-lt"/>
          <a:ea typeface="ヒラギノ角ゴ Pro W3" charset="0"/>
          <a:cs typeface="Arial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rgbClr val="282B2E"/>
          </a:solidFill>
          <a:latin typeface="+mn-lt"/>
          <a:ea typeface="ヒラギノ角ゴ Pro W3" charset="0"/>
          <a:cs typeface="Arial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200" kern="1200">
          <a:solidFill>
            <a:srgbClr val="282B2E"/>
          </a:solidFill>
          <a:latin typeface="+mn-lt"/>
          <a:ea typeface="ヒラギノ角ゴ Pro W3" charset="0"/>
          <a:cs typeface="Arial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282B2E"/>
          </a:solidFill>
          <a:latin typeface="+mn-lt"/>
          <a:ea typeface="ヒラギノ角ゴ Pro W3" charset="0"/>
          <a:cs typeface="Arial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kern="1200">
          <a:solidFill>
            <a:srgbClr val="282B2E"/>
          </a:solidFill>
          <a:latin typeface="+mn-lt"/>
          <a:ea typeface="ヒラギノ角ゴ Pro W3" charset="0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17.png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emf"/><Relationship Id="rId1" Type="http://schemas.openxmlformats.org/officeDocument/2006/relationships/slideLayout" Target="../slideLayouts/slideLayout10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emf"/><Relationship Id="rId1" Type="http://schemas.openxmlformats.org/officeDocument/2006/relationships/slideLayout" Target="../slideLayouts/slideLayout10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emf"/><Relationship Id="rId1" Type="http://schemas.openxmlformats.org/officeDocument/2006/relationships/slideLayout" Target="../slideLayouts/slideLayout10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emf"/><Relationship Id="rId1" Type="http://schemas.openxmlformats.org/officeDocument/2006/relationships/slideLayout" Target="../slideLayouts/slideLayout10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emf"/><Relationship Id="rId1" Type="http://schemas.openxmlformats.org/officeDocument/2006/relationships/slideLayout" Target="../slideLayouts/slideLayout10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10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emf"/><Relationship Id="rId1" Type="http://schemas.openxmlformats.org/officeDocument/2006/relationships/slideLayout" Target="../slideLayouts/slideLayout10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emf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3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7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71.png"/><Relationship Id="rId5" Type="http://schemas.openxmlformats.org/officeDocument/2006/relationships/image" Target="../media/image170.png"/><Relationship Id="rId4" Type="http://schemas.openxmlformats.org/officeDocument/2006/relationships/image" Target="../media/image169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7" Type="http://schemas.openxmlformats.org/officeDocument/2006/relationships/image" Target="../media/image177.png"/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76.png"/><Relationship Id="rId5" Type="http://schemas.openxmlformats.org/officeDocument/2006/relationships/image" Target="../media/image175.png"/><Relationship Id="rId4" Type="http://schemas.openxmlformats.org/officeDocument/2006/relationships/image" Target="../media/image174.png"/></Relationships>
</file>

<file path=ppt/slides/_rels/slide1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4.png"/><Relationship Id="rId13" Type="http://schemas.openxmlformats.org/officeDocument/2006/relationships/image" Target="../media/image189.png"/><Relationship Id="rId3" Type="http://schemas.openxmlformats.org/officeDocument/2006/relationships/image" Target="../media/image179.png"/><Relationship Id="rId7" Type="http://schemas.openxmlformats.org/officeDocument/2006/relationships/image" Target="../media/image183.png"/><Relationship Id="rId12" Type="http://schemas.openxmlformats.org/officeDocument/2006/relationships/image" Target="../media/image188.png"/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82.svg"/><Relationship Id="rId11" Type="http://schemas.openxmlformats.org/officeDocument/2006/relationships/image" Target="../media/image187.png"/><Relationship Id="rId5" Type="http://schemas.openxmlformats.org/officeDocument/2006/relationships/image" Target="../media/image181.png"/><Relationship Id="rId10" Type="http://schemas.openxmlformats.org/officeDocument/2006/relationships/image" Target="../media/image186.png"/><Relationship Id="rId4" Type="http://schemas.openxmlformats.org/officeDocument/2006/relationships/image" Target="../media/image180.svg"/><Relationship Id="rId9" Type="http://schemas.openxmlformats.org/officeDocument/2006/relationships/image" Target="../media/image185.png"/></Relationships>
</file>

<file path=ppt/slides/_rels/slide1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6.png"/><Relationship Id="rId13" Type="http://schemas.openxmlformats.org/officeDocument/2006/relationships/image" Target="../media/image201.png"/><Relationship Id="rId3" Type="http://schemas.openxmlformats.org/officeDocument/2006/relationships/image" Target="../media/image191.png"/><Relationship Id="rId7" Type="http://schemas.openxmlformats.org/officeDocument/2006/relationships/image" Target="../media/image195.png"/><Relationship Id="rId12" Type="http://schemas.openxmlformats.org/officeDocument/2006/relationships/image" Target="../media/image200.png"/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94.png"/><Relationship Id="rId11" Type="http://schemas.openxmlformats.org/officeDocument/2006/relationships/image" Target="../media/image199.png"/><Relationship Id="rId5" Type="http://schemas.openxmlformats.org/officeDocument/2006/relationships/image" Target="../media/image193.png"/><Relationship Id="rId15" Type="http://schemas.openxmlformats.org/officeDocument/2006/relationships/image" Target="../media/image183.png"/><Relationship Id="rId10" Type="http://schemas.openxmlformats.org/officeDocument/2006/relationships/image" Target="../media/image198.png"/><Relationship Id="rId4" Type="http://schemas.openxmlformats.org/officeDocument/2006/relationships/image" Target="../media/image192.png"/><Relationship Id="rId9" Type="http://schemas.openxmlformats.org/officeDocument/2006/relationships/image" Target="../media/image197.png"/><Relationship Id="rId14" Type="http://schemas.openxmlformats.org/officeDocument/2006/relationships/image" Target="../media/image202.png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3.emf"/><Relationship Id="rId1" Type="http://schemas.openxmlformats.org/officeDocument/2006/relationships/slideLayout" Target="../slideLayouts/slideLayout10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ths.lth.se/matstat/wafo/demos/overview.html" TargetMode="Externa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support.zoom.us/hc/en-us/categories/200101697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4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4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4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4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0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erox.com/indeep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1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0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0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0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gif"/><Relationship Id="rId1" Type="http://schemas.openxmlformats.org/officeDocument/2006/relationships/slideLayout" Target="../slideLayouts/slideLayout10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10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gif"/><Relationship Id="rId1" Type="http://schemas.openxmlformats.org/officeDocument/2006/relationships/slideLayout" Target="../slideLayouts/slideLayout10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gif"/><Relationship Id="rId1" Type="http://schemas.openxmlformats.org/officeDocument/2006/relationships/slideLayout" Target="../slideLayouts/slideLayout10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gif"/><Relationship Id="rId1" Type="http://schemas.openxmlformats.org/officeDocument/2006/relationships/slideLayout" Target="../slideLayouts/slideLayout10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0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8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66.png"/><Relationship Id="rId4" Type="http://schemas.openxmlformats.org/officeDocument/2006/relationships/image" Target="../media/image69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66.png"/><Relationship Id="rId4" Type="http://schemas.openxmlformats.org/officeDocument/2006/relationships/image" Target="../media/image7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hyperlink" Target="framer%20-p%2080%20-loop%205%20-x%20H=1mTp=5s_WAVEBOB.rm" TargetMode="Externa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80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83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emf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86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0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0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0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90.png"/><Relationship Id="rId4" Type="http://schemas.openxmlformats.org/officeDocument/2006/relationships/image" Target="../media/image93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90.png"/><Relationship Id="rId4" Type="http://schemas.openxmlformats.org/officeDocument/2006/relationships/image" Target="../media/image99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10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10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1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0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17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21.png"/><Relationship Id="rId4" Type="http://schemas.openxmlformats.org/officeDocument/2006/relationships/image" Target="../media/image120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24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29.png"/><Relationship Id="rId5" Type="http://schemas.openxmlformats.org/officeDocument/2006/relationships/image" Target="../media/image128.png"/><Relationship Id="rId4" Type="http://schemas.openxmlformats.org/officeDocument/2006/relationships/image" Target="../media/image127.pn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10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10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10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10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8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38.png"/><Relationship Id="rId5" Type="http://schemas.openxmlformats.org/officeDocument/2006/relationships/image" Target="../media/image137.jpg"/><Relationship Id="rId4" Type="http://schemas.openxmlformats.org/officeDocument/2006/relationships/image" Target="../media/image136.jpg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9.emf"/><Relationship Id="rId1" Type="http://schemas.openxmlformats.org/officeDocument/2006/relationships/slideLayout" Target="../slideLayouts/slideLayout10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emf"/><Relationship Id="rId2" Type="http://schemas.openxmlformats.org/officeDocument/2006/relationships/image" Target="../media/image141.emf"/><Relationship Id="rId1" Type="http://schemas.openxmlformats.org/officeDocument/2006/relationships/slideLayout" Target="../slideLayouts/slideLayout10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emf"/><Relationship Id="rId1" Type="http://schemas.openxmlformats.org/officeDocument/2006/relationships/slideLayout" Target="../slideLayouts/slideLayout10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10.xml"/><Relationship Id="rId6" Type="http://schemas.microsoft.com/office/2007/relationships/hdphoto" Target="../media/hdphoto4.wdp"/><Relationship Id="rId5" Type="http://schemas.openxmlformats.org/officeDocument/2006/relationships/image" Target="../media/image145.png"/><Relationship Id="rId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0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43.xml"/><Relationship Id="rId5" Type="http://schemas.microsoft.com/office/2007/relationships/hdphoto" Target="../media/hdphoto5.wdp"/><Relationship Id="rId4" Type="http://schemas.openxmlformats.org/officeDocument/2006/relationships/image" Target="../media/image148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51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emf"/><Relationship Id="rId1" Type="http://schemas.openxmlformats.org/officeDocument/2006/relationships/slideLayout" Target="../slideLayouts/slideLayout10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emf"/><Relationship Id="rId1" Type="http://schemas.openxmlformats.org/officeDocument/2006/relationships/slideLayout" Target="../slideLayouts/slideLayout10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emf"/><Relationship Id="rId1" Type="http://schemas.openxmlformats.org/officeDocument/2006/relationships/slideLayout" Target="../slideLayouts/slideLayout10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emf"/><Relationship Id="rId1" Type="http://schemas.openxmlformats.org/officeDocument/2006/relationships/slideLayout" Target="../slideLayouts/slideLayout10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emf"/><Relationship Id="rId1" Type="http://schemas.openxmlformats.org/officeDocument/2006/relationships/slideLayout" Target="../slideLayouts/slideLayout10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emf"/><Relationship Id="rId1" Type="http://schemas.openxmlformats.org/officeDocument/2006/relationships/slideLayout" Target="../slideLayouts/slideLayout10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emf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ABB75E6-1633-4C2B-B249-8D7BA931355C}"/>
              </a:ext>
            </a:extLst>
          </p:cNvPr>
          <p:cNvSpPr txBox="1"/>
          <p:nvPr/>
        </p:nvSpPr>
        <p:spPr>
          <a:xfrm>
            <a:off x="511415" y="5139114"/>
            <a:ext cx="10435390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prstClr val="white"/>
                </a:solidFill>
                <a:latin typeface="Franklin Gothic Medium"/>
              </a:rPr>
              <a:t>Innovating Distributed Embedded Energy Prize (InDEEP)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prstClr val="white"/>
                </a:solidFill>
                <a:latin typeface="Franklin Gothic Medium"/>
              </a:rPr>
              <a:t>Introduction to Wave Energy 3.0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prstClr val="white"/>
                </a:solidFill>
                <a:latin typeface="Franklin Gothic Medium"/>
              </a:rPr>
              <a:t>August 27, 2024</a:t>
            </a:r>
            <a:endParaRPr lang="en-US" dirty="0">
              <a:solidFill>
                <a:prstClr val="white"/>
              </a:solidFill>
              <a:latin typeface="Franklin Gothic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18264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schemeClr val="tx1"/>
                </a:solidFill>
              </a:rPr>
              <a:t>Ocean Waves – Key Geometric Parameters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432495A-E56D-6A6C-261E-94726478E36B}"/>
              </a:ext>
            </a:extLst>
          </p:cNvPr>
          <p:cNvGrpSpPr/>
          <p:nvPr/>
        </p:nvGrpSpPr>
        <p:grpSpPr>
          <a:xfrm>
            <a:off x="7870502" y="5088618"/>
            <a:ext cx="4321498" cy="1422847"/>
            <a:chOff x="7870502" y="5088618"/>
            <a:chExt cx="4321498" cy="1422847"/>
          </a:xfrm>
        </p:grpSpPr>
        <p:pic>
          <p:nvPicPr>
            <p:cNvPr id="3076" name="Picture 4" descr="https://upload.wikimedia.org/wikipedia/commons/d/d7/Local_wavelength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70502" y="5088618"/>
              <a:ext cx="3862095" cy="10150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9493994" y="5970691"/>
              <a:ext cx="2698006" cy="540774"/>
            </a:xfrm>
            <a:prstGeom prst="rect">
              <a:avLst/>
            </a:prstGeom>
          </p:spPr>
          <p:txBody>
            <a:bodyPr vert="horz" wrap="none" lIns="91440" tIns="45720" rIns="91440" bIns="45720" rtlCol="0">
              <a:norm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800" dirty="0">
                  <a:latin typeface="Calibri" panose="020F0502020204030204" pitchFamily="34" charset="0"/>
                </a:rPr>
                <a:t>"Local wavelength" by Brews </a:t>
              </a:r>
              <a:r>
                <a:rPr lang="en-US" sz="800" dirty="0" err="1">
                  <a:latin typeface="Calibri" panose="020F0502020204030204" pitchFamily="34" charset="0"/>
                </a:rPr>
                <a:t>ohare</a:t>
              </a:r>
              <a:r>
                <a:rPr lang="en-US" sz="800" dirty="0">
                  <a:latin typeface="Calibri" panose="020F0502020204030204" pitchFamily="34" charset="0"/>
                </a:rPr>
                <a:t> - Own work</a:t>
              </a:r>
            </a:p>
            <a:p>
              <a:pPr algn="ctr">
                <a:spcBef>
                  <a:spcPct val="20000"/>
                </a:spcBef>
              </a:pPr>
              <a:r>
                <a:rPr lang="en-US" sz="800" dirty="0">
                  <a:latin typeface="Calibri" panose="020F0502020204030204" pitchFamily="34" charset="0"/>
                </a:rPr>
                <a:t>Licensed under CC BY-SA 3.0 via Commons</a:t>
              </a:r>
              <a:endParaRPr lang="en-US" sz="800" b="1" dirty="0">
                <a:solidFill>
                  <a:srgbClr val="000000"/>
                </a:solidFill>
                <a:latin typeface="Calibri" panose="020F0502020204030204" pitchFamily="34" charset="0"/>
                <a:cs typeface="Arial" pitchFamily="34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E1B753B-14BE-8FE1-24AA-09587A0F2DA6}"/>
              </a:ext>
            </a:extLst>
          </p:cNvPr>
          <p:cNvGrpSpPr/>
          <p:nvPr/>
        </p:nvGrpSpPr>
        <p:grpSpPr>
          <a:xfrm>
            <a:off x="2445630" y="3235743"/>
            <a:ext cx="6694202" cy="1859844"/>
            <a:chOff x="2445630" y="3235743"/>
            <a:chExt cx="6694202" cy="1859844"/>
          </a:xfrm>
        </p:grpSpPr>
        <p:pic>
          <p:nvPicPr>
            <p:cNvPr id="3078" name="Picture 6" descr="https://upload.wikimedia.org/wikipedia/commons/thumb/6/6d/Sine_waves_different_frequencies.svg/1920px-Sine_waves_different_frequencies.svg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5630" y="3235743"/>
              <a:ext cx="6694202" cy="13685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>
              <a:off x="3614002" y="4726681"/>
              <a:ext cx="3984087" cy="368906"/>
            </a:xfrm>
            <a:prstGeom prst="rect">
              <a:avLst/>
            </a:prstGeom>
          </p:spPr>
          <p:txBody>
            <a:bodyPr vert="horz" wrap="none" lIns="91440" tIns="45720" rIns="91440" bIns="45720" rtlCol="0">
              <a:norm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800" dirty="0">
                  <a:latin typeface="Calibri" panose="020F0502020204030204" pitchFamily="34" charset="0"/>
                </a:rPr>
                <a:t>"Sine waves different frequencies" </a:t>
              </a:r>
              <a:r>
                <a:rPr lang="en-US" sz="800" dirty="0" err="1">
                  <a:latin typeface="Calibri" panose="020F0502020204030204" pitchFamily="34" charset="0"/>
                </a:rPr>
                <a:t>LucasVB</a:t>
              </a:r>
              <a:r>
                <a:rPr lang="en-US" sz="800" dirty="0">
                  <a:latin typeface="Calibri" panose="020F0502020204030204" pitchFamily="34" charset="0"/>
                </a:rPr>
                <a:t>. . Own work assumed</a:t>
              </a:r>
            </a:p>
            <a:p>
              <a:pPr algn="ctr">
                <a:spcBef>
                  <a:spcPct val="20000"/>
                </a:spcBef>
              </a:pPr>
              <a:r>
                <a:rPr lang="en-US" sz="800" dirty="0">
                  <a:latin typeface="Calibri" panose="020F0502020204030204" pitchFamily="34" charset="0"/>
                </a:rPr>
                <a:t>.. Licensed under Public Domain via Commons</a:t>
              </a:r>
              <a:endParaRPr lang="en-US" sz="800" b="1" dirty="0">
                <a:solidFill>
                  <a:srgbClr val="000000"/>
                </a:solidFill>
                <a:latin typeface="Calibri" panose="020F0502020204030204" pitchFamily="34" charset="0"/>
                <a:cs typeface="Arial" pitchFamily="34" charset="0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6116912" y="5109037"/>
            <a:ext cx="3957230" cy="1249206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algn="ctr">
              <a:spcBef>
                <a:spcPct val="20000"/>
              </a:spcBef>
            </a:pPr>
            <a:endParaRPr lang="en-US" sz="1400">
              <a:latin typeface="Calibri" panose="020F0502020204030204" pitchFamily="34" charset="0"/>
              <a:cs typeface="Calibri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D29B907-E291-DFC9-AFF8-AF224BE8B90E}"/>
              </a:ext>
            </a:extLst>
          </p:cNvPr>
          <p:cNvGrpSpPr/>
          <p:nvPr/>
        </p:nvGrpSpPr>
        <p:grpSpPr>
          <a:xfrm>
            <a:off x="391081" y="1198821"/>
            <a:ext cx="5704919" cy="1914568"/>
            <a:chOff x="391081" y="1198821"/>
            <a:chExt cx="5704919" cy="1914568"/>
          </a:xfrm>
        </p:grpSpPr>
        <p:sp>
          <p:nvSpPr>
            <p:cNvPr id="5" name="TextBox 4"/>
            <p:cNvSpPr txBox="1"/>
            <p:nvPr/>
          </p:nvSpPr>
          <p:spPr>
            <a:xfrm>
              <a:off x="3140752" y="2718702"/>
              <a:ext cx="2955248" cy="394687"/>
            </a:xfrm>
            <a:prstGeom prst="rect">
              <a:avLst/>
            </a:prstGeom>
          </p:spPr>
          <p:txBody>
            <a:bodyPr vert="horz" wrap="none" lIns="91440" tIns="45720" rIns="91440" bIns="45720" rtlCol="0">
              <a:norm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700" dirty="0">
                  <a:latin typeface="Calibri" panose="020F0502020204030204" pitchFamily="34" charset="0"/>
                </a:rPr>
                <a:t>"Sine wave amplitude" by </a:t>
              </a:r>
              <a:r>
                <a:rPr lang="en-US" sz="700" dirty="0" err="1">
                  <a:latin typeface="Calibri" panose="020F0502020204030204" pitchFamily="34" charset="0"/>
                </a:rPr>
                <a:t>Kraaiennest</a:t>
              </a:r>
              <a:r>
                <a:rPr lang="en-US" sz="700" dirty="0">
                  <a:latin typeface="Calibri" panose="020F0502020204030204" pitchFamily="34" charset="0"/>
                </a:rPr>
                <a:t> - Own work</a:t>
              </a:r>
            </a:p>
            <a:p>
              <a:pPr algn="ctr">
                <a:spcBef>
                  <a:spcPct val="20000"/>
                </a:spcBef>
              </a:pPr>
              <a:r>
                <a:rPr lang="en-US" sz="700" dirty="0">
                  <a:latin typeface="Calibri" panose="020F0502020204030204" pitchFamily="34" charset="0"/>
                </a:rPr>
                <a:t>Licensed under CC BY-SA 3.0 via Commons</a:t>
              </a:r>
              <a:endParaRPr lang="en-US" sz="700" b="1" dirty="0">
                <a:solidFill>
                  <a:srgbClr val="000000"/>
                </a:solidFill>
                <a:latin typeface="Calibri" panose="020F0502020204030204" pitchFamily="34" charset="0"/>
                <a:cs typeface="Arial" pitchFamily="34" charset="0"/>
              </a:endParaRPr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D02A40BF-AF24-2A2E-E4B0-F046A8CD3F2A}"/>
                </a:ext>
              </a:extLst>
            </p:cNvPr>
            <p:cNvGrpSpPr/>
            <p:nvPr/>
          </p:nvGrpSpPr>
          <p:grpSpPr>
            <a:xfrm>
              <a:off x="391081" y="1198821"/>
              <a:ext cx="4884261" cy="1730267"/>
              <a:chOff x="1524001" y="1390198"/>
              <a:chExt cx="5191125" cy="1890980"/>
            </a:xfrm>
          </p:grpSpPr>
          <p:pic>
            <p:nvPicPr>
              <p:cNvPr id="3074" name="Picture 2" descr="https://upload.wikimedia.org/wikipedia/commons/thumb/8/84/Sine_wave_amplitude.svg/679px-Sine_wave_amplitude.svg.pn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24001" y="1390198"/>
                <a:ext cx="4367261" cy="18909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4" name="Straight Connector 3"/>
              <p:cNvCxnSpPr/>
              <p:nvPr/>
            </p:nvCxnSpPr>
            <p:spPr>
              <a:xfrm>
                <a:off x="4867275" y="2095500"/>
                <a:ext cx="0" cy="514350"/>
              </a:xfrm>
              <a:prstGeom prst="line">
                <a:avLst/>
              </a:prstGeom>
              <a:ln w="22225"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Arrow Connector 7"/>
              <p:cNvCxnSpPr/>
              <p:nvPr/>
            </p:nvCxnSpPr>
            <p:spPr>
              <a:xfrm flipH="1" flipV="1">
                <a:off x="4917977" y="2439594"/>
                <a:ext cx="428625" cy="314325"/>
              </a:xfrm>
              <a:prstGeom prst="straightConnector1">
                <a:avLst/>
              </a:prstGeom>
              <a:ln w="9525">
                <a:solidFill>
                  <a:srgbClr val="00000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TextBox 15"/>
              <p:cNvSpPr txBox="1"/>
              <p:nvPr/>
            </p:nvSpPr>
            <p:spPr>
              <a:xfrm>
                <a:off x="5035039" y="2667144"/>
                <a:ext cx="1680087" cy="540774"/>
              </a:xfrm>
              <a:prstGeom prst="rect">
                <a:avLst/>
              </a:prstGeom>
            </p:spPr>
            <p:txBody>
              <a:bodyPr vert="horz" wrap="none" lIns="91440" tIns="45720" rIns="91440" bIns="45720" rtlCol="0">
                <a:normAutofit/>
              </a:bodyPr>
              <a:lstStyle/>
              <a:p>
                <a:pPr algn="ctr">
                  <a:spcBef>
                    <a:spcPct val="20000"/>
                  </a:spcBef>
                </a:pPr>
                <a:r>
                  <a:rPr lang="en-US" sz="1400" b="1" dirty="0">
                    <a:latin typeface="Calibri" panose="020F0502020204030204" pitchFamily="34" charset="0"/>
                  </a:rPr>
                  <a:t>wave height</a:t>
                </a:r>
                <a:endParaRPr lang="en-US" sz="1400" b="1" dirty="0">
                  <a:latin typeface="Calibri" panose="020F0502020204030204" pitchFamily="34" charset="0"/>
                  <a:cs typeface="Arial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16378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schemeClr val="tx1"/>
                </a:solidFill>
              </a:rPr>
              <a:t>Effect of Flap Submergence</a:t>
            </a:r>
          </a:p>
        </p:txBody>
      </p:sp>
      <p:grpSp>
        <p:nvGrpSpPr>
          <p:cNvPr id="5" name="Group 10">
            <a:extLst>
              <a:ext uri="{FF2B5EF4-FFF2-40B4-BE49-F238E27FC236}">
                <a16:creationId xmlns:a16="http://schemas.microsoft.com/office/drawing/2014/main" id="{082008AB-6171-22F9-F001-50A28B2EB7F3}"/>
              </a:ext>
            </a:extLst>
          </p:cNvPr>
          <p:cNvGrpSpPr/>
          <p:nvPr/>
        </p:nvGrpSpPr>
        <p:grpSpPr>
          <a:xfrm>
            <a:off x="1847528" y="2060848"/>
            <a:ext cx="3888432" cy="3816424"/>
            <a:chOff x="251520" y="2132856"/>
            <a:chExt cx="3888432" cy="3816424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530AF3A6-2309-86C9-3C27-AAB62F97F9C9}"/>
                </a:ext>
              </a:extLst>
            </p:cNvPr>
            <p:cNvCxnSpPr/>
            <p:nvPr/>
          </p:nvCxnSpPr>
          <p:spPr>
            <a:xfrm>
              <a:off x="251520" y="2132856"/>
              <a:ext cx="3600400" cy="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ounded Rectangle 6">
              <a:extLst>
                <a:ext uri="{FF2B5EF4-FFF2-40B4-BE49-F238E27FC236}">
                  <a16:creationId xmlns:a16="http://schemas.microsoft.com/office/drawing/2014/main" id="{D394C5AB-16E0-17AD-637E-40B4C75193F0}"/>
                </a:ext>
              </a:extLst>
            </p:cNvPr>
            <p:cNvSpPr/>
            <p:nvPr/>
          </p:nvSpPr>
          <p:spPr>
            <a:xfrm>
              <a:off x="1691680" y="2348880"/>
              <a:ext cx="720080" cy="3096344"/>
            </a:xfrm>
            <a:prstGeom prst="round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1658BF68-C7CF-173D-7497-5AC179D06753}"/>
                </a:ext>
              </a:extLst>
            </p:cNvPr>
            <p:cNvSpPr/>
            <p:nvPr/>
          </p:nvSpPr>
          <p:spPr>
            <a:xfrm>
              <a:off x="323528" y="5733256"/>
              <a:ext cx="3816424" cy="21602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6F08E290-3B60-AC11-83BF-4E6ADBB2975C}"/>
                </a:ext>
              </a:extLst>
            </p:cNvPr>
            <p:cNvSpPr/>
            <p:nvPr/>
          </p:nvSpPr>
          <p:spPr>
            <a:xfrm>
              <a:off x="1475656" y="5013176"/>
              <a:ext cx="1152128" cy="720080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664D0B46-91F5-2F6A-20F4-E2A29375E30F}"/>
                </a:ext>
              </a:extLst>
            </p:cNvPr>
            <p:cNvSpPr/>
            <p:nvPr/>
          </p:nvSpPr>
          <p:spPr>
            <a:xfrm>
              <a:off x="1979712" y="5157192"/>
              <a:ext cx="144016" cy="144016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0" name="Picture 3">
            <a:extLst>
              <a:ext uri="{FF2B5EF4-FFF2-40B4-BE49-F238E27FC236}">
                <a16:creationId xmlns:a16="http://schemas.microsoft.com/office/drawing/2014/main" id="{863FB237-4A8F-1FDF-FCC0-D038D858F7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2800" y="1918800"/>
            <a:ext cx="5334000" cy="400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839A3BA-632B-26DC-23E3-92EA711CE294}"/>
              </a:ext>
            </a:extLst>
          </p:cNvPr>
          <p:cNvCxnSpPr/>
          <p:nvPr/>
        </p:nvCxnSpPr>
        <p:spPr>
          <a:xfrm>
            <a:off x="4079776" y="2276872"/>
            <a:ext cx="79208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21D6D1B7-254A-A5B4-913F-B93041A60975}"/>
              </a:ext>
            </a:extLst>
          </p:cNvPr>
          <p:cNvCxnSpPr/>
          <p:nvPr/>
        </p:nvCxnSpPr>
        <p:spPr>
          <a:xfrm rot="5400000">
            <a:off x="4295800" y="1916832"/>
            <a:ext cx="288032" cy="1588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6D99A9C8-935F-0E44-532B-0D2021D2C815}"/>
              </a:ext>
            </a:extLst>
          </p:cNvPr>
          <p:cNvCxnSpPr/>
          <p:nvPr/>
        </p:nvCxnSpPr>
        <p:spPr>
          <a:xfrm rot="5400000" flipH="1" flipV="1">
            <a:off x="4295800" y="2420888"/>
            <a:ext cx="288032" cy="1588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DAFE7434-3734-9FD3-B796-2C02D876140D}"/>
              </a:ext>
            </a:extLst>
          </p:cNvPr>
          <p:cNvSpPr txBox="1"/>
          <p:nvPr/>
        </p:nvSpPr>
        <p:spPr>
          <a:xfrm>
            <a:off x="4511825" y="2276872"/>
            <a:ext cx="7136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+mj-lt"/>
              </a:rPr>
              <a:t>0.5 m</a:t>
            </a:r>
            <a:endParaRPr lang="en-US" dirty="0">
              <a:latin typeface="+mj-lt"/>
            </a:endParaRPr>
          </a:p>
        </p:txBody>
      </p:sp>
      <p:grpSp>
        <p:nvGrpSpPr>
          <p:cNvPr id="25" name="Group 18">
            <a:extLst>
              <a:ext uri="{FF2B5EF4-FFF2-40B4-BE49-F238E27FC236}">
                <a16:creationId xmlns:a16="http://schemas.microsoft.com/office/drawing/2014/main" id="{469E2F0C-D7B1-24F7-8D73-8B394CB4B24B}"/>
              </a:ext>
            </a:extLst>
          </p:cNvPr>
          <p:cNvGrpSpPr/>
          <p:nvPr/>
        </p:nvGrpSpPr>
        <p:grpSpPr>
          <a:xfrm>
            <a:off x="1991546" y="2061642"/>
            <a:ext cx="369332" cy="3600400"/>
            <a:chOff x="467546" y="2061642"/>
            <a:chExt cx="369332" cy="3600400"/>
          </a:xfrm>
        </p:grpSpPr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7CAA025B-43A2-005A-605E-4703CF93B382}"/>
                </a:ext>
              </a:extLst>
            </p:cNvPr>
            <p:cNvCxnSpPr/>
            <p:nvPr/>
          </p:nvCxnSpPr>
          <p:spPr>
            <a:xfrm rot="5400000">
              <a:off x="-972616" y="3861048"/>
              <a:ext cx="3600400" cy="1588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B3146BA0-0D9C-D6B5-19A5-32175EC237FC}"/>
                </a:ext>
              </a:extLst>
            </p:cNvPr>
            <p:cNvSpPr txBox="1"/>
            <p:nvPr/>
          </p:nvSpPr>
          <p:spPr>
            <a:xfrm rot="16200000">
              <a:off x="236873" y="3587664"/>
              <a:ext cx="83067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latin typeface="+mj-lt"/>
                </a:rPr>
                <a:t>12.0 m</a:t>
              </a:r>
              <a:endParaRPr lang="en-US" dirty="0"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97649736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schemeClr val="tx1"/>
                </a:solidFill>
              </a:rPr>
              <a:t>Effect of Water Width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116912" y="5109037"/>
            <a:ext cx="3957230" cy="1249206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algn="ctr">
              <a:spcBef>
                <a:spcPct val="20000"/>
              </a:spcBef>
            </a:pPr>
            <a:endParaRPr lang="en-US" sz="1400">
              <a:latin typeface="Calibri" panose="020F0502020204030204" pitchFamily="34" charset="0"/>
              <a:cs typeface="Calibri"/>
            </a:endParaRP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20E96335-ADCA-EDB9-B913-3CD7D4D684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5640" y="1412776"/>
            <a:ext cx="6486128" cy="4864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607637909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schemeClr val="tx1"/>
                </a:solidFill>
              </a:rPr>
              <a:t>Tuning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116912" y="5109037"/>
            <a:ext cx="3957230" cy="1249206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algn="ctr">
              <a:spcBef>
                <a:spcPct val="20000"/>
              </a:spcBef>
            </a:pPr>
            <a:endParaRPr lang="en-US" sz="1400">
              <a:latin typeface="Calibri" panose="020F0502020204030204" pitchFamily="34" charset="0"/>
              <a:cs typeface="Calibri"/>
            </a:endParaRPr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1B50E065-43D9-DFE6-BAA5-4F4472AFC936}"/>
              </a:ext>
            </a:extLst>
          </p:cNvPr>
          <p:cNvGraphicFramePr>
            <a:graphicFrameLocks/>
          </p:cNvGraphicFramePr>
          <p:nvPr/>
        </p:nvGraphicFramePr>
        <p:xfrm>
          <a:off x="1851466" y="971649"/>
          <a:ext cx="9470125" cy="47513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12638981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schemeClr val="tx1"/>
                </a:solidFill>
              </a:rPr>
              <a:t>OSWC Tuning &amp; Buoyancy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116912" y="5109037"/>
            <a:ext cx="3957230" cy="1249206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algn="ctr">
              <a:spcBef>
                <a:spcPct val="20000"/>
              </a:spcBef>
            </a:pPr>
            <a:endParaRPr lang="en-US" sz="1400">
              <a:latin typeface="Calibri" panose="020F0502020204030204" pitchFamily="34" charset="0"/>
              <a:cs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8AFBF3F-302F-C96A-30FF-82FEF47FE23A}"/>
              </a:ext>
            </a:extLst>
          </p:cNvPr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31504" y="1700808"/>
            <a:ext cx="5904656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D797B85-12FE-7F38-6051-FCE80CF8E939}"/>
              </a:ext>
            </a:extLst>
          </p:cNvPr>
          <p:cNvSpPr txBox="1"/>
          <p:nvPr/>
        </p:nvSpPr>
        <p:spPr>
          <a:xfrm>
            <a:off x="7176120" y="1916832"/>
            <a:ext cx="3233642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indent="-180000">
              <a:buFont typeface="Arial" pitchFamily="34" charset="0"/>
              <a:buChar char="•"/>
            </a:pPr>
            <a:r>
              <a:rPr lang="en-GB" sz="2400" dirty="0">
                <a:latin typeface="+mj-lt"/>
              </a:rPr>
              <a:t>12.0 m Water depth </a:t>
            </a:r>
          </a:p>
          <a:p>
            <a:pPr indent="-180000">
              <a:buFont typeface="Arial" pitchFamily="34" charset="0"/>
              <a:buChar char="•"/>
            </a:pPr>
            <a:r>
              <a:rPr lang="en-GB" sz="2400" dirty="0">
                <a:latin typeface="+mj-lt"/>
              </a:rPr>
              <a:t>3.0 m Hinge height</a:t>
            </a:r>
          </a:p>
          <a:p>
            <a:pPr indent="-180000">
              <a:buFont typeface="Arial" pitchFamily="34" charset="0"/>
              <a:buChar char="•"/>
            </a:pPr>
            <a:r>
              <a:rPr lang="en-GB" sz="2400" dirty="0">
                <a:latin typeface="+mj-lt"/>
              </a:rPr>
              <a:t>2.0 m Flap thickness</a:t>
            </a:r>
          </a:p>
          <a:p>
            <a:pPr indent="-180000">
              <a:buFont typeface="Arial" pitchFamily="34" charset="0"/>
              <a:buChar char="•"/>
            </a:pPr>
            <a:r>
              <a:rPr lang="en-GB" sz="2400" dirty="0">
                <a:latin typeface="+mj-lt"/>
              </a:rPr>
              <a:t>300 kg/m</a:t>
            </a:r>
            <a:r>
              <a:rPr lang="en-GB" sz="2400" baseline="30000" dirty="0">
                <a:latin typeface="+mj-lt"/>
              </a:rPr>
              <a:t>3</a:t>
            </a:r>
            <a:r>
              <a:rPr lang="en-GB" sz="2400" dirty="0">
                <a:latin typeface="+mj-lt"/>
              </a:rPr>
              <a:t> Flap density</a:t>
            </a:r>
          </a:p>
          <a:p>
            <a:pPr indent="-180000">
              <a:buFont typeface="Arial" pitchFamily="34" charset="0"/>
              <a:buChar char="•"/>
            </a:pPr>
            <a:endParaRPr lang="en-GB" sz="2400" dirty="0">
              <a:latin typeface="+mj-lt"/>
            </a:endParaRPr>
          </a:p>
          <a:p>
            <a:pPr indent="-180000">
              <a:buFont typeface="Arial" pitchFamily="34" charset="0"/>
              <a:buChar char="•"/>
            </a:pPr>
            <a:r>
              <a:rPr lang="en-GB" sz="2400" dirty="0">
                <a:latin typeface="+mj-lt"/>
              </a:rPr>
              <a:t>10.0 sec Natural period</a:t>
            </a:r>
            <a:endParaRPr lang="en-US" sz="2400" dirty="0">
              <a:latin typeface="+mj-lt"/>
            </a:endParaRPr>
          </a:p>
        </p:txBody>
      </p:sp>
      <p:grpSp>
        <p:nvGrpSpPr>
          <p:cNvPr id="6" name="Group 14">
            <a:extLst>
              <a:ext uri="{FF2B5EF4-FFF2-40B4-BE49-F238E27FC236}">
                <a16:creationId xmlns:a16="http://schemas.microsoft.com/office/drawing/2014/main" id="{61DC873D-FAB7-C80F-DAAF-0C13DBAC7FE0}"/>
              </a:ext>
            </a:extLst>
          </p:cNvPr>
          <p:cNvGrpSpPr/>
          <p:nvPr/>
        </p:nvGrpSpPr>
        <p:grpSpPr>
          <a:xfrm>
            <a:off x="5901259" y="1347155"/>
            <a:ext cx="2178417" cy="1596548"/>
            <a:chOff x="4377259" y="1347154"/>
            <a:chExt cx="2178417" cy="1596548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3490891-3F4E-93A9-D2E6-5053E3BCEE3B}"/>
                </a:ext>
              </a:extLst>
            </p:cNvPr>
            <p:cNvSpPr txBox="1"/>
            <p:nvPr/>
          </p:nvSpPr>
          <p:spPr>
            <a:xfrm>
              <a:off x="4377259" y="1347154"/>
              <a:ext cx="217841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dirty="0">
                  <a:latin typeface="+mj-lt"/>
                </a:rPr>
                <a:t>Flap submerged</a:t>
              </a:r>
              <a:endParaRPr lang="en-US" sz="2400" dirty="0">
                <a:latin typeface="+mj-lt"/>
              </a:endParaRPr>
            </a:p>
          </p:txBody>
        </p: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2631A4DA-1F9E-BC5B-AA7C-F75831D8D57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377259" y="1916831"/>
              <a:ext cx="1093430" cy="1026871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15">
            <a:extLst>
              <a:ext uri="{FF2B5EF4-FFF2-40B4-BE49-F238E27FC236}">
                <a16:creationId xmlns:a16="http://schemas.microsoft.com/office/drawing/2014/main" id="{01211CE1-D88A-4815-08D3-15ED76EC0719}"/>
              </a:ext>
            </a:extLst>
          </p:cNvPr>
          <p:cNvGrpSpPr/>
          <p:nvPr/>
        </p:nvGrpSpPr>
        <p:grpSpPr>
          <a:xfrm>
            <a:off x="2495600" y="2348879"/>
            <a:ext cx="2873417" cy="3918050"/>
            <a:chOff x="971599" y="2348879"/>
            <a:chExt cx="2873417" cy="3918050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276BFF5-4977-C4F9-93CA-E67F4283A19D}"/>
                </a:ext>
              </a:extLst>
            </p:cNvPr>
            <p:cNvSpPr txBox="1"/>
            <p:nvPr/>
          </p:nvSpPr>
          <p:spPr>
            <a:xfrm>
              <a:off x="1043608" y="5805264"/>
              <a:ext cx="280140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dirty="0">
                  <a:latin typeface="+mj-lt"/>
                </a:rPr>
                <a:t>Flap surface-piercing</a:t>
              </a:r>
              <a:endParaRPr lang="en-US" sz="2400" dirty="0">
                <a:latin typeface="+mj-lt"/>
              </a:endParaRP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43386176-DAEB-AE34-924E-50238B9E6029}"/>
                </a:ext>
              </a:extLst>
            </p:cNvPr>
            <p:cNvCxnSpPr>
              <a:stCxn id="10" idx="0"/>
            </p:cNvCxnSpPr>
            <p:nvPr/>
          </p:nvCxnSpPr>
          <p:spPr>
            <a:xfrm flipH="1" flipV="1">
              <a:off x="971599" y="2348879"/>
              <a:ext cx="1472713" cy="3456385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50404499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schemeClr val="tx1"/>
                </a:solidFill>
              </a:rPr>
              <a:t>Effect of Tuning &amp; Motion Constraints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116912" y="5109037"/>
            <a:ext cx="3957230" cy="1249206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algn="ctr">
              <a:spcBef>
                <a:spcPct val="20000"/>
              </a:spcBef>
            </a:pPr>
            <a:endParaRPr lang="en-US" sz="1400">
              <a:latin typeface="Calibri" panose="020F0502020204030204" pitchFamily="34" charset="0"/>
              <a:cs typeface="Calibri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BBC6C38D-B30F-CB64-AB07-A6705A4844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75520" y="1732756"/>
            <a:ext cx="5334000" cy="400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1901B8C-B957-ED29-E68B-3A93FFC5C1A8}"/>
              </a:ext>
            </a:extLst>
          </p:cNvPr>
          <p:cNvSpPr/>
          <p:nvPr/>
        </p:nvSpPr>
        <p:spPr>
          <a:xfrm>
            <a:off x="4295801" y="2276873"/>
            <a:ext cx="2105513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GB" sz="2400" b="1" dirty="0">
                <a:latin typeface="+mj-lt"/>
              </a:rPr>
              <a:t>Unconstrained</a:t>
            </a:r>
            <a:endParaRPr lang="en-US" sz="2400" dirty="0">
              <a:latin typeface="+mj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37F6B19-FDE3-060C-B631-05BAA3CD5EC4}"/>
              </a:ext>
            </a:extLst>
          </p:cNvPr>
          <p:cNvSpPr txBox="1"/>
          <p:nvPr/>
        </p:nvSpPr>
        <p:spPr>
          <a:xfrm>
            <a:off x="6890885" y="2342975"/>
            <a:ext cx="483284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180000">
              <a:buFont typeface="Arial" pitchFamily="34" charset="0"/>
              <a:buChar char="•"/>
            </a:pPr>
            <a:r>
              <a:rPr lang="en-GB" sz="2400" dirty="0">
                <a:latin typeface="+mj-lt"/>
              </a:rPr>
              <a:t>12.0 m wide submerged flap</a:t>
            </a:r>
          </a:p>
          <a:p>
            <a:pPr indent="-180000">
              <a:buFont typeface="Arial" pitchFamily="34" charset="0"/>
              <a:buChar char="•"/>
            </a:pPr>
            <a:r>
              <a:rPr lang="en-GB" sz="2400" dirty="0">
                <a:latin typeface="+mj-lt"/>
              </a:rPr>
              <a:t>7.4 m high flap</a:t>
            </a:r>
          </a:p>
          <a:p>
            <a:pPr indent="-180000">
              <a:buFont typeface="Arial" pitchFamily="34" charset="0"/>
              <a:buChar char="•"/>
            </a:pPr>
            <a:r>
              <a:rPr lang="en-GB" sz="2400" dirty="0">
                <a:latin typeface="+mj-lt"/>
              </a:rPr>
              <a:t>2.0 m thick flap</a:t>
            </a:r>
          </a:p>
          <a:p>
            <a:pPr indent="-180000">
              <a:buFont typeface="Arial" pitchFamily="34" charset="0"/>
              <a:buChar char="•"/>
            </a:pPr>
            <a:r>
              <a:rPr lang="en-GB" sz="2400" dirty="0">
                <a:latin typeface="+mj-lt"/>
              </a:rPr>
              <a:t>10.0 sec. natural period</a:t>
            </a:r>
          </a:p>
          <a:p>
            <a:pPr indent="-180000">
              <a:buFont typeface="Arial" pitchFamily="34" charset="0"/>
              <a:buChar char="•"/>
            </a:pPr>
            <a:r>
              <a:rPr lang="en-GB" sz="2400" dirty="0">
                <a:latin typeface="+mj-lt"/>
              </a:rPr>
              <a:t>1.0 m wave amplitude</a:t>
            </a:r>
          </a:p>
        </p:txBody>
      </p:sp>
    </p:spTree>
    <p:extLst>
      <p:ext uri="{BB962C8B-B14F-4D97-AF65-F5344CB8AC3E}">
        <p14:creationId xmlns:p14="http://schemas.microsoft.com/office/powerpoint/2010/main" val="2412845517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schemeClr val="tx1"/>
                </a:solidFill>
              </a:rPr>
              <a:t>Effect of Tuning &amp; Motion Constraints 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11B9D749-2FD4-1559-3500-398F6E9E9D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76000" y="1699200"/>
            <a:ext cx="5334000" cy="400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B5EECE7-BEF0-7E99-D325-FCEA561FDA7A}"/>
              </a:ext>
            </a:extLst>
          </p:cNvPr>
          <p:cNvSpPr/>
          <p:nvPr/>
        </p:nvSpPr>
        <p:spPr>
          <a:xfrm>
            <a:off x="4295801" y="2276873"/>
            <a:ext cx="1786515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GB" sz="2400" b="1" dirty="0">
                <a:latin typeface="+mj-lt"/>
              </a:rPr>
              <a:t>Constrained</a:t>
            </a:r>
            <a:endParaRPr lang="en-US" sz="2400" dirty="0"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622F9BB-664F-A522-30B9-6AA513D65AFE}"/>
              </a:ext>
            </a:extLst>
          </p:cNvPr>
          <p:cNvSpPr txBox="1"/>
          <p:nvPr/>
        </p:nvSpPr>
        <p:spPr>
          <a:xfrm>
            <a:off x="6890885" y="2342975"/>
            <a:ext cx="483284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180000">
              <a:buFont typeface="Arial" pitchFamily="34" charset="0"/>
              <a:buChar char="•"/>
            </a:pPr>
            <a:r>
              <a:rPr lang="en-GB" sz="2400" dirty="0">
                <a:latin typeface="+mj-lt"/>
              </a:rPr>
              <a:t>12.0 m wide submerged flap</a:t>
            </a:r>
          </a:p>
          <a:p>
            <a:pPr indent="-180000">
              <a:buFont typeface="Arial" pitchFamily="34" charset="0"/>
              <a:buChar char="•"/>
            </a:pPr>
            <a:r>
              <a:rPr lang="en-GB" sz="2400" dirty="0">
                <a:latin typeface="+mj-lt"/>
              </a:rPr>
              <a:t>7.4 m high flap</a:t>
            </a:r>
          </a:p>
          <a:p>
            <a:pPr indent="-180000">
              <a:buFont typeface="Arial" pitchFamily="34" charset="0"/>
              <a:buChar char="•"/>
            </a:pPr>
            <a:r>
              <a:rPr lang="en-GB" sz="2400" dirty="0">
                <a:latin typeface="+mj-lt"/>
              </a:rPr>
              <a:t>2.0 m thick flap</a:t>
            </a:r>
          </a:p>
          <a:p>
            <a:pPr indent="-180000">
              <a:buFont typeface="Arial" pitchFamily="34" charset="0"/>
              <a:buChar char="•"/>
            </a:pPr>
            <a:r>
              <a:rPr lang="en-GB" sz="2400" dirty="0">
                <a:latin typeface="+mj-lt"/>
              </a:rPr>
              <a:t>10.0 sec. natural period</a:t>
            </a:r>
          </a:p>
          <a:p>
            <a:pPr indent="-180000">
              <a:buFont typeface="Arial" pitchFamily="34" charset="0"/>
              <a:buChar char="•"/>
            </a:pPr>
            <a:r>
              <a:rPr lang="en-GB" sz="2400" dirty="0">
                <a:latin typeface="+mj-lt"/>
              </a:rPr>
              <a:t>1.0 m wave amplitude</a:t>
            </a:r>
          </a:p>
          <a:p>
            <a:pPr indent="-180000">
              <a:buFont typeface="Arial" pitchFamily="34" charset="0"/>
              <a:buChar char="•"/>
            </a:pPr>
            <a:r>
              <a:rPr lang="en-GB" sz="2400" dirty="0">
                <a:latin typeface="+mj-lt"/>
              </a:rPr>
              <a:t>30 deg. max. rotation</a:t>
            </a:r>
            <a:endParaRPr lang="en-US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38420791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schemeClr val="tx1"/>
                </a:solidFill>
              </a:rPr>
              <a:t>OSWC Design Space - Tuned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116912" y="5109037"/>
            <a:ext cx="3957230" cy="1249206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algn="ctr">
              <a:spcBef>
                <a:spcPct val="20000"/>
              </a:spcBef>
            </a:pPr>
            <a:endParaRPr lang="en-US" sz="1400">
              <a:latin typeface="Calibri" panose="020F0502020204030204" pitchFamily="34" charset="0"/>
              <a:cs typeface="Calibri"/>
            </a:endParaRPr>
          </a:p>
        </p:txBody>
      </p:sp>
      <p:pic>
        <p:nvPicPr>
          <p:cNvPr id="2" name="Content Placeholder 14" descr="owsc_options.jpg">
            <a:extLst>
              <a:ext uri="{FF2B5EF4-FFF2-40B4-BE49-F238E27FC236}">
                <a16:creationId xmlns:a16="http://schemas.microsoft.com/office/drawing/2014/main" id="{EDE17C56-D557-3CFE-1A47-1476D925505D}"/>
              </a:ext>
            </a:extLst>
          </p:cNvPr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35242" y="994072"/>
            <a:ext cx="9852927" cy="53320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4" name="Group 16">
            <a:extLst>
              <a:ext uri="{FF2B5EF4-FFF2-40B4-BE49-F238E27FC236}">
                <a16:creationId xmlns:a16="http://schemas.microsoft.com/office/drawing/2014/main" id="{F056C8C5-826E-229B-2AA0-60EDB993FD15}"/>
              </a:ext>
            </a:extLst>
          </p:cNvPr>
          <p:cNvGrpSpPr/>
          <p:nvPr/>
        </p:nvGrpSpPr>
        <p:grpSpPr>
          <a:xfrm>
            <a:off x="1490576" y="1026155"/>
            <a:ext cx="2985113" cy="1565007"/>
            <a:chOff x="539552" y="1628800"/>
            <a:chExt cx="2985113" cy="1565007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4AD4263-703E-0F59-C29F-1F63E2671247}"/>
                </a:ext>
              </a:extLst>
            </p:cNvPr>
            <p:cNvSpPr txBox="1"/>
            <p:nvPr/>
          </p:nvSpPr>
          <p:spPr>
            <a:xfrm>
              <a:off x="539552" y="1628800"/>
              <a:ext cx="298511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>
                  <a:latin typeface="+mj-lt"/>
                </a:rPr>
                <a:t>Narrow surface-piercing flap</a:t>
              </a:r>
            </a:p>
            <a:p>
              <a:pPr indent="-180000">
                <a:buFont typeface="Arial" pitchFamily="34" charset="0"/>
                <a:buChar char="•"/>
              </a:pPr>
              <a:r>
                <a:rPr lang="en-GB" dirty="0">
                  <a:latin typeface="+mj-lt"/>
                </a:rPr>
                <a:t>Small wave torque</a:t>
              </a:r>
            </a:p>
            <a:p>
              <a:pPr indent="-180000">
                <a:buFont typeface="Arial" pitchFamily="34" charset="0"/>
                <a:buChar char="•"/>
              </a:pPr>
              <a:r>
                <a:rPr lang="en-GB" dirty="0">
                  <a:latin typeface="+mj-lt"/>
                </a:rPr>
                <a:t>Motion constrained</a:t>
              </a:r>
              <a:endParaRPr lang="en-US" dirty="0">
                <a:latin typeface="+mj-lt"/>
              </a:endParaRPr>
            </a:p>
          </p:txBody>
        </p:sp>
        <p:sp>
          <p:nvSpPr>
            <p:cNvPr id="7" name="Right Arrow 6">
              <a:extLst>
                <a:ext uri="{FF2B5EF4-FFF2-40B4-BE49-F238E27FC236}">
                  <a16:creationId xmlns:a16="http://schemas.microsoft.com/office/drawing/2014/main" id="{FB2981BC-60AC-5355-3371-88FB14490D8F}"/>
                </a:ext>
              </a:extLst>
            </p:cNvPr>
            <p:cNvSpPr/>
            <p:nvPr/>
          </p:nvSpPr>
          <p:spPr>
            <a:xfrm rot="4760741">
              <a:off x="1518251" y="2727256"/>
              <a:ext cx="681745" cy="251357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17">
            <a:extLst>
              <a:ext uri="{FF2B5EF4-FFF2-40B4-BE49-F238E27FC236}">
                <a16:creationId xmlns:a16="http://schemas.microsoft.com/office/drawing/2014/main" id="{857D2A67-2966-4EF3-310D-04B0B862635F}"/>
              </a:ext>
            </a:extLst>
          </p:cNvPr>
          <p:cNvGrpSpPr/>
          <p:nvPr/>
        </p:nvGrpSpPr>
        <p:grpSpPr>
          <a:xfrm>
            <a:off x="5114338" y="1202836"/>
            <a:ext cx="2266005" cy="1920008"/>
            <a:chOff x="3438996" y="1605375"/>
            <a:chExt cx="2266005" cy="1920008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6629713-2717-1E4D-2422-5615511F8A8B}"/>
                </a:ext>
              </a:extLst>
            </p:cNvPr>
            <p:cNvSpPr txBox="1"/>
            <p:nvPr/>
          </p:nvSpPr>
          <p:spPr>
            <a:xfrm>
              <a:off x="3438996" y="1605375"/>
              <a:ext cx="2266005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>
                  <a:latin typeface="+mj-lt"/>
                </a:rPr>
                <a:t>Wide submerged flap</a:t>
              </a:r>
            </a:p>
            <a:p>
              <a:pPr indent="-180000">
                <a:buFont typeface="Arial" pitchFamily="34" charset="0"/>
                <a:buChar char="•"/>
              </a:pPr>
              <a:r>
                <a:rPr lang="en-GB" dirty="0">
                  <a:latin typeface="+mj-lt"/>
                </a:rPr>
                <a:t>Small wave torque</a:t>
              </a:r>
            </a:p>
            <a:p>
              <a:pPr indent="-180000">
                <a:buFont typeface="Arial" pitchFamily="34" charset="0"/>
                <a:buChar char="•"/>
              </a:pPr>
              <a:r>
                <a:rPr lang="en-GB" dirty="0">
                  <a:latin typeface="+mj-lt"/>
                </a:rPr>
                <a:t>Motion constrained</a:t>
              </a:r>
              <a:endParaRPr lang="en-US" dirty="0">
                <a:latin typeface="+mj-lt"/>
              </a:endParaRPr>
            </a:p>
          </p:txBody>
        </p:sp>
        <p:sp>
          <p:nvSpPr>
            <p:cNvPr id="10" name="Right Arrow 7">
              <a:extLst>
                <a:ext uri="{FF2B5EF4-FFF2-40B4-BE49-F238E27FC236}">
                  <a16:creationId xmlns:a16="http://schemas.microsoft.com/office/drawing/2014/main" id="{4C4BA9B9-392C-9AE7-020D-819F9C9C05D4}"/>
                </a:ext>
              </a:extLst>
            </p:cNvPr>
            <p:cNvSpPr/>
            <p:nvPr/>
          </p:nvSpPr>
          <p:spPr>
            <a:xfrm rot="6143853">
              <a:off x="3721036" y="2886388"/>
              <a:ext cx="994680" cy="283309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2" name="Group 18">
            <a:extLst>
              <a:ext uri="{FF2B5EF4-FFF2-40B4-BE49-F238E27FC236}">
                <a16:creationId xmlns:a16="http://schemas.microsoft.com/office/drawing/2014/main" id="{8A4FE80F-14D2-C1FC-4A12-532D46DEC946}"/>
              </a:ext>
            </a:extLst>
          </p:cNvPr>
          <p:cNvGrpSpPr/>
          <p:nvPr/>
        </p:nvGrpSpPr>
        <p:grpSpPr>
          <a:xfrm>
            <a:off x="8417698" y="1165502"/>
            <a:ext cx="2260106" cy="1463932"/>
            <a:chOff x="6228184" y="1628800"/>
            <a:chExt cx="2260106" cy="1463932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CD93380-0BB2-0DBA-714A-91911FBE1C03}"/>
                </a:ext>
              </a:extLst>
            </p:cNvPr>
            <p:cNvSpPr txBox="1"/>
            <p:nvPr/>
          </p:nvSpPr>
          <p:spPr>
            <a:xfrm>
              <a:off x="6228184" y="1628800"/>
              <a:ext cx="2260106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>
                  <a:latin typeface="+mj-lt"/>
                </a:rPr>
                <a:t>Flap on a stalk</a:t>
              </a:r>
            </a:p>
            <a:p>
              <a:pPr indent="-180000">
                <a:buFont typeface="Arial" pitchFamily="34" charset="0"/>
                <a:buChar char="•"/>
              </a:pPr>
              <a:r>
                <a:rPr lang="en-GB" dirty="0">
                  <a:latin typeface="+mj-lt"/>
                </a:rPr>
                <a:t>Large structural task</a:t>
              </a:r>
            </a:p>
            <a:p>
              <a:pPr indent="-180000">
                <a:buFont typeface="Arial" pitchFamily="34" charset="0"/>
                <a:buChar char="•"/>
              </a:pPr>
              <a:r>
                <a:rPr lang="en-GB" dirty="0">
                  <a:latin typeface="+mj-lt"/>
                </a:rPr>
                <a:t>High buoyancy force</a:t>
              </a:r>
              <a:endParaRPr lang="en-US" dirty="0">
                <a:latin typeface="+mj-lt"/>
              </a:endParaRPr>
            </a:p>
          </p:txBody>
        </p:sp>
        <p:sp>
          <p:nvSpPr>
            <p:cNvPr id="14" name="Right Arrow 10">
              <a:extLst>
                <a:ext uri="{FF2B5EF4-FFF2-40B4-BE49-F238E27FC236}">
                  <a16:creationId xmlns:a16="http://schemas.microsoft.com/office/drawing/2014/main" id="{484AA701-2BAE-907F-FF1C-3CE085E2C8AA}"/>
                </a:ext>
              </a:extLst>
            </p:cNvPr>
            <p:cNvSpPr/>
            <p:nvPr/>
          </p:nvSpPr>
          <p:spPr>
            <a:xfrm rot="8243484">
              <a:off x="6233872" y="2875130"/>
              <a:ext cx="1039085" cy="21760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79071458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schemeClr val="tx1"/>
                </a:solidFill>
              </a:rPr>
              <a:t>Untuned OWSC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116912" y="5109037"/>
            <a:ext cx="3957230" cy="1249206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algn="ctr">
              <a:spcBef>
                <a:spcPct val="20000"/>
              </a:spcBef>
            </a:pPr>
            <a:endParaRPr lang="en-US" sz="1400">
              <a:latin typeface="Calibri" panose="020F0502020204030204" pitchFamily="34" charset="0"/>
              <a:cs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090DF26-40FF-4396-98B9-E513BAD3346E}"/>
              </a:ext>
            </a:extLst>
          </p:cNvPr>
          <p:cNvSpPr txBox="1"/>
          <p:nvPr/>
        </p:nvSpPr>
        <p:spPr>
          <a:xfrm>
            <a:off x="6611170" y="2691402"/>
            <a:ext cx="5322611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indent="-180000">
              <a:buFont typeface="Arial" pitchFamily="34" charset="0"/>
              <a:buChar char="•"/>
            </a:pPr>
            <a:r>
              <a:rPr lang="en-GB" sz="2400" dirty="0">
                <a:latin typeface="+mj-lt"/>
              </a:rPr>
              <a:t>18.0 m wide surface-piercing flap</a:t>
            </a:r>
          </a:p>
          <a:p>
            <a:pPr indent="-180000">
              <a:buFont typeface="Arial" pitchFamily="34" charset="0"/>
              <a:buChar char="•"/>
            </a:pPr>
            <a:r>
              <a:rPr lang="en-GB" sz="2400" dirty="0">
                <a:latin typeface="+mj-lt"/>
              </a:rPr>
              <a:t>2.0 m thick section</a:t>
            </a:r>
          </a:p>
          <a:p>
            <a:pPr indent="-180000">
              <a:buFont typeface="Arial" pitchFamily="34" charset="0"/>
              <a:buChar char="•"/>
            </a:pPr>
            <a:r>
              <a:rPr lang="en-GB" sz="2400" dirty="0">
                <a:latin typeface="+mj-lt"/>
              </a:rPr>
              <a:t>12.0 m water depth</a:t>
            </a:r>
          </a:p>
          <a:p>
            <a:pPr indent="-180000">
              <a:buFont typeface="Arial" pitchFamily="34" charset="0"/>
              <a:buChar char="•"/>
            </a:pPr>
            <a:endParaRPr lang="en-GB" sz="2400" dirty="0">
              <a:latin typeface="+mj-lt"/>
            </a:endParaRPr>
          </a:p>
          <a:p>
            <a:pPr indent="-180000">
              <a:buFont typeface="Arial" pitchFamily="34" charset="0"/>
              <a:buChar char="•"/>
            </a:pPr>
            <a:r>
              <a:rPr lang="en-GB" sz="2400" dirty="0">
                <a:latin typeface="+mj-lt"/>
              </a:rPr>
              <a:t>Optimum damping</a:t>
            </a:r>
          </a:p>
          <a:p>
            <a:pPr indent="-180000">
              <a:buFont typeface="Arial" pitchFamily="34" charset="0"/>
              <a:buChar char="•"/>
            </a:pPr>
            <a:r>
              <a:rPr lang="en-GB" sz="2400" dirty="0">
                <a:latin typeface="+mj-lt"/>
              </a:rPr>
              <a:t>1.0 m wave amplitude</a:t>
            </a:r>
          </a:p>
          <a:p>
            <a:pPr indent="-180000">
              <a:buFont typeface="Arial" pitchFamily="34" charset="0"/>
              <a:buChar char="•"/>
            </a:pPr>
            <a:r>
              <a:rPr lang="en-GB" sz="2400" dirty="0">
                <a:latin typeface="+mj-lt"/>
              </a:rPr>
              <a:t>30 </a:t>
            </a:r>
            <a:r>
              <a:rPr lang="en-GB" sz="2400" dirty="0" err="1">
                <a:latin typeface="+mj-lt"/>
              </a:rPr>
              <a:t>deg</a:t>
            </a:r>
            <a:r>
              <a:rPr lang="en-GB" sz="2400" dirty="0">
                <a:latin typeface="+mj-lt"/>
              </a:rPr>
              <a:t> max. rotation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E798173-A02A-B88C-D35E-B4437C46DA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8219" y="1488942"/>
            <a:ext cx="6621409" cy="4969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217552455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schemeClr val="tx1"/>
                </a:solidFill>
              </a:rPr>
              <a:t>Tuned vs Untuned OSWCs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116912" y="5109037"/>
            <a:ext cx="3957230" cy="1249206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algn="ctr">
              <a:spcBef>
                <a:spcPct val="20000"/>
              </a:spcBef>
            </a:pPr>
            <a:endParaRPr lang="en-US" sz="1400">
              <a:latin typeface="Calibri" panose="020F0502020204030204" pitchFamily="34" charset="0"/>
              <a:cs typeface="Calibri"/>
            </a:endParaRPr>
          </a:p>
        </p:txBody>
      </p:sp>
      <p:graphicFrame>
        <p:nvGraphicFramePr>
          <p:cNvPr id="2" name="Content Placeholder 3">
            <a:extLst>
              <a:ext uri="{FF2B5EF4-FFF2-40B4-BE49-F238E27FC236}">
                <a16:creationId xmlns:a16="http://schemas.microsoft.com/office/drawing/2014/main" id="{D4D5F3D8-39B0-A81F-FEA2-65086FB2F1DF}"/>
              </a:ext>
            </a:extLst>
          </p:cNvPr>
          <p:cNvGraphicFramePr>
            <a:graphicFrameLocks/>
          </p:cNvGraphicFramePr>
          <p:nvPr/>
        </p:nvGraphicFramePr>
        <p:xfrm>
          <a:off x="3286303" y="1583898"/>
          <a:ext cx="6295847" cy="49974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18575319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schemeClr val="tx1"/>
                </a:solidFill>
              </a:rPr>
              <a:t>Alternative OWSC Configuration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116912" y="5109037"/>
            <a:ext cx="3957230" cy="1249206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algn="ctr">
              <a:spcBef>
                <a:spcPct val="20000"/>
              </a:spcBef>
            </a:pPr>
            <a:endParaRPr lang="en-US" sz="1400">
              <a:latin typeface="Calibri" panose="020F0502020204030204" pitchFamily="34" charset="0"/>
              <a:cs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42FFBA1-4A16-DA46-3BD0-18C3F2FB8C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09" r="54315" b="3291"/>
          <a:stretch/>
        </p:blipFill>
        <p:spPr>
          <a:xfrm>
            <a:off x="2365743" y="1159089"/>
            <a:ext cx="2636894" cy="250292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6A33028-FA6E-0EB7-60DE-FC018174E10D}"/>
              </a:ext>
            </a:extLst>
          </p:cNvPr>
          <p:cNvSpPr txBox="1"/>
          <p:nvPr/>
        </p:nvSpPr>
        <p:spPr>
          <a:xfrm>
            <a:off x="5791202" y="1159090"/>
            <a:ext cx="556495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How may this change our perspective?</a:t>
            </a:r>
          </a:p>
          <a:p>
            <a:endParaRPr lang="en-GB" sz="2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dirty="0"/>
              <a:t>Wave force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dirty="0"/>
              <a:t>Motion constraints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dirty="0"/>
              <a:t>Natural bandwidth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dirty="0"/>
              <a:t>Tuning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dirty="0"/>
              <a:t>Power capture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7AE5079-79D2-BE20-6C81-B61F36359C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45" r="1432"/>
          <a:stretch/>
        </p:blipFill>
        <p:spPr>
          <a:xfrm>
            <a:off x="2365743" y="3887747"/>
            <a:ext cx="2609208" cy="2342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3512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Ocean Waves – Key Temporal Parameter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117858" y="6004095"/>
            <a:ext cx="7428930" cy="368906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pPr algn="ctr">
              <a:spcBef>
                <a:spcPct val="20000"/>
              </a:spcBef>
            </a:pPr>
            <a:r>
              <a:rPr lang="en-US" sz="800" dirty="0">
                <a:latin typeface="Calibri" panose="020F0502020204030204" pitchFamily="34" charset="0"/>
              </a:rPr>
              <a:t>World Meteorological </a:t>
            </a:r>
            <a:r>
              <a:rPr lang="en-US" sz="800" dirty="0" err="1">
                <a:latin typeface="Calibri" panose="020F0502020204030204" pitchFamily="34" charset="0"/>
              </a:rPr>
              <a:t>Organisation</a:t>
            </a:r>
            <a:r>
              <a:rPr lang="en-US" sz="800" dirty="0">
                <a:latin typeface="Calibri" panose="020F0502020204030204" pitchFamily="34" charset="0"/>
              </a:rPr>
              <a:t>: Guide to wave analysis and forecasting (WMO 702), 2nd</a:t>
            </a:r>
          </a:p>
          <a:p>
            <a:pPr algn="ctr">
              <a:spcBef>
                <a:spcPct val="20000"/>
              </a:spcBef>
            </a:pPr>
            <a:r>
              <a:rPr lang="en-US" sz="800" dirty="0" err="1">
                <a:latin typeface="Calibri" panose="020F0502020204030204" pitchFamily="34" charset="0"/>
              </a:rPr>
              <a:t>edn</a:t>
            </a:r>
            <a:r>
              <a:rPr lang="en-US" sz="800" dirty="0">
                <a:latin typeface="Calibri" panose="020F0502020204030204" pitchFamily="34" charset="0"/>
              </a:rPr>
              <a:t>. WMO (1998)</a:t>
            </a:r>
            <a:endParaRPr lang="en-US" sz="800" b="1" dirty="0">
              <a:solidFill>
                <a:srgbClr val="000000"/>
              </a:solidFill>
              <a:latin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116912" y="5109037"/>
            <a:ext cx="3957230" cy="1249206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algn="ctr">
              <a:spcBef>
                <a:spcPct val="20000"/>
              </a:spcBef>
            </a:pPr>
            <a:endParaRPr lang="en-US" sz="1400">
              <a:latin typeface="Calibri" panose="020F0502020204030204" pitchFamily="34" charset="0"/>
              <a:cs typeface="Calibri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711081" y="1736299"/>
            <a:ext cx="5454228" cy="1157127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>
              <a:spcBef>
                <a:spcPct val="20000"/>
              </a:spcBef>
            </a:pPr>
            <a:endParaRPr lang="en-US" sz="1400">
              <a:solidFill>
                <a:srgbClr val="000000"/>
              </a:solidFill>
              <a:latin typeface="Franklin Gothic Book"/>
              <a:cs typeface="Arial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2705FAD-4B18-AA58-09C2-4584990F9E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337" y="1748963"/>
            <a:ext cx="8818325" cy="367498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747A223-92C4-119B-C5D4-E97E4B573B2C}"/>
              </a:ext>
            </a:extLst>
          </p:cNvPr>
          <p:cNvSpPr txBox="1"/>
          <p:nvPr/>
        </p:nvSpPr>
        <p:spPr>
          <a:xfrm>
            <a:off x="3002289" y="5552391"/>
            <a:ext cx="5620423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1600" dirty="0">
                <a:latin typeface="Franklin Gothic Book"/>
              </a:rPr>
              <a:t>Types of waves in the ocean by wave period</a:t>
            </a:r>
            <a:endParaRPr lang="en-US" sz="1600" dirty="0">
              <a:ea typeface="+mn-lt"/>
              <a:cs typeface="+mn-lt"/>
            </a:endParaRPr>
          </a:p>
          <a:p>
            <a:pPr algn="ctr"/>
            <a:endParaRPr lang="en-US" sz="1600" dirty="0">
              <a:latin typeface="Franklin Gothic Book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66422756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068FB1-1995-E54D-B7B8-2CBB0B74AC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78073" y="6570310"/>
            <a:ext cx="415762" cy="253469"/>
          </a:xfrm>
          <a:prstGeom prst="rect">
            <a:avLst/>
          </a:prstGeom>
        </p:spPr>
        <p:txBody>
          <a:bodyPr/>
          <a:lstStyle/>
          <a:p>
            <a:pPr defTabSz="554326" fontAlgn="base">
              <a:spcBef>
                <a:spcPct val="0"/>
              </a:spcBef>
              <a:spcAft>
                <a:spcPct val="0"/>
              </a:spcAft>
            </a:pPr>
            <a:fld id="{00D414F6-50DE-7C4D-9647-F708F2004FA6}" type="slidenum">
              <a:rPr lang="en-US" sz="1092">
                <a:solidFill>
                  <a:prstClr val="white"/>
                </a:solidFill>
              </a:rPr>
              <a:pPr defTabSz="554326" fontAlgn="base">
                <a:spcBef>
                  <a:spcPct val="0"/>
                </a:spcBef>
                <a:spcAft>
                  <a:spcPct val="0"/>
                </a:spcAft>
              </a:pPr>
              <a:t>110</a:t>
            </a:fld>
            <a:endParaRPr lang="en-US" sz="1092">
              <a:solidFill>
                <a:prstClr val="white"/>
              </a:solidFill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96B7A85-8C4B-4344-A8FC-D54F2CBCCA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874" y="1303998"/>
            <a:ext cx="9089392" cy="4342397"/>
          </a:xfrm>
        </p:spPr>
        <p:txBody>
          <a:bodyPr/>
          <a:lstStyle/>
          <a:p>
            <a:pPr marL="346075" indent="-346075">
              <a:spcBef>
                <a:spcPts val="606"/>
              </a:spcBef>
              <a:spcAft>
                <a:spcPts val="364"/>
              </a:spcAft>
              <a:buFont typeface="Arial" panose="020B0604020202020204" pitchFamily="34" charset="0"/>
              <a:buChar char="•"/>
            </a:pPr>
            <a:endParaRPr lang="en-US" sz="2750">
              <a:solidFill>
                <a:schemeClr val="tx1"/>
              </a:solidFill>
              <a:cs typeface="Times New Roman"/>
            </a:endParaRPr>
          </a:p>
          <a:p>
            <a:pPr>
              <a:lnSpc>
                <a:spcPct val="90000"/>
              </a:lnSpc>
              <a:spcBef>
                <a:spcPts val="606"/>
              </a:spcBef>
              <a:buFont typeface="Arial" charset="0"/>
              <a:buChar char="•"/>
            </a:pPr>
            <a:endParaRPr lang="en-US" sz="1697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5FB33444-7E79-2F41-B5D5-93CC9511713A}"/>
              </a:ext>
            </a:extLst>
          </p:cNvPr>
          <p:cNvSpPr txBox="1">
            <a:spLocks/>
          </p:cNvSpPr>
          <p:nvPr/>
        </p:nvSpPr>
        <p:spPr>
          <a:xfrm>
            <a:off x="721662" y="4237426"/>
            <a:ext cx="5004772" cy="4665767"/>
          </a:xfrm>
          <a:prstGeom prst="rect">
            <a:avLst/>
          </a:prstGeom>
        </p:spPr>
        <p:txBody>
          <a:bodyPr lIns="0" tIns="0" rIns="0" bIns="0"/>
          <a:lstStyle>
            <a:lvl1pPr marL="0" eaLnBrk="1" hangingPunct="1">
              <a:defRPr sz="4800" b="0" i="0"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457200" eaLnBrk="1" hangingPunct="1">
              <a:defRPr>
                <a:latin typeface="+mn-lt"/>
                <a:ea typeface="+mn-ea"/>
                <a:cs typeface="+mn-cs"/>
              </a:defRPr>
            </a:lvl2pPr>
            <a:lvl3pPr marL="914400" eaLnBrk="1" hangingPunct="1">
              <a:defRPr>
                <a:latin typeface="+mn-lt"/>
                <a:ea typeface="+mn-ea"/>
                <a:cs typeface="+mn-cs"/>
              </a:defRPr>
            </a:lvl3pPr>
            <a:lvl4pPr marL="1371600" eaLnBrk="1" hangingPunct="1">
              <a:defRPr>
                <a:latin typeface="+mn-lt"/>
                <a:ea typeface="+mn-ea"/>
                <a:cs typeface="+mn-cs"/>
              </a:defRPr>
            </a:lvl4pPr>
            <a:lvl5pPr marL="1828800" eaLnBrk="1" hangingPunct="1">
              <a:defRPr>
                <a:latin typeface="+mn-lt"/>
                <a:ea typeface="+mn-ea"/>
                <a:cs typeface="+mn-cs"/>
              </a:defRPr>
            </a:lvl5pPr>
            <a:lvl6pPr marL="2286000" eaLnBrk="1" hangingPunct="1">
              <a:defRPr>
                <a:latin typeface="+mn-lt"/>
                <a:ea typeface="+mn-ea"/>
                <a:cs typeface="+mn-cs"/>
              </a:defRPr>
            </a:lvl6pPr>
            <a:lvl7pPr marL="2743200" eaLnBrk="1" hangingPunct="1">
              <a:defRPr>
                <a:latin typeface="+mn-lt"/>
                <a:ea typeface="+mn-ea"/>
                <a:cs typeface="+mn-cs"/>
              </a:defRPr>
            </a:lvl7pPr>
            <a:lvl8pPr marL="3200400" eaLnBrk="1" hangingPunct="1">
              <a:defRPr>
                <a:latin typeface="+mn-lt"/>
                <a:ea typeface="+mn-ea"/>
                <a:cs typeface="+mn-cs"/>
              </a:defRPr>
            </a:lvl8pPr>
            <a:lvl9pPr marL="3657600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pPr defTabSz="554326" fontAlgn="base">
              <a:spcBef>
                <a:spcPct val="0"/>
              </a:spcBef>
              <a:spcAft>
                <a:spcPct val="0"/>
              </a:spcAft>
            </a:pPr>
            <a:endParaRPr lang="en-US" sz="1455">
              <a:solidFill>
                <a:prstClr val="black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F1A08D6-0770-B98F-D37F-9096B3808569}"/>
              </a:ext>
            </a:extLst>
          </p:cNvPr>
          <p:cNvSpPr txBox="1">
            <a:spLocks/>
          </p:cNvSpPr>
          <p:nvPr/>
        </p:nvSpPr>
        <p:spPr bwMode="auto">
          <a:xfrm>
            <a:off x="1588" y="1"/>
            <a:ext cx="12188824" cy="3534769"/>
          </a:xfrm>
          <a:prstGeom prst="rect">
            <a:avLst/>
          </a:prstGeom>
          <a:solidFill>
            <a:srgbClr val="43BDBB"/>
          </a:solidFill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457200" tIns="274320" rIns="457200" bIns="274320" numCol="1" anchor="ctr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lang="en-US" sz="3486" b="0" i="0" kern="1200">
                <a:solidFill>
                  <a:schemeClr val="bg1"/>
                </a:solidFill>
                <a:latin typeface="Franklin Gothic Medium"/>
                <a:ea typeface="ヒラギノ角ゴ Pro W3" charset="0"/>
                <a:cs typeface="Franklin Gothic Medium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9pPr>
          </a:lstStyle>
          <a:p>
            <a:r>
              <a:rPr lang="en-US" sz="3200" dirty="0"/>
              <a:t>Conversion Chain Control Co-Design  </a:t>
            </a:r>
          </a:p>
        </p:txBody>
      </p:sp>
    </p:spTree>
    <p:extLst>
      <p:ext uri="{BB962C8B-B14F-4D97-AF65-F5344CB8AC3E}">
        <p14:creationId xmlns:p14="http://schemas.microsoft.com/office/powerpoint/2010/main" val="128732659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schemeClr val="tx1"/>
                </a:solidFill>
              </a:rPr>
              <a:t>System Optimization &amp; Power Flows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116912" y="5109037"/>
            <a:ext cx="3957230" cy="1249206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algn="ctr">
              <a:spcBef>
                <a:spcPct val="20000"/>
              </a:spcBef>
            </a:pPr>
            <a:endParaRPr lang="en-US" sz="1400">
              <a:latin typeface="Calibri" panose="020F0502020204030204" pitchFamily="34" charset="0"/>
              <a:cs typeface="Calibri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1CCAE2C-FB48-AB28-1125-BFEC6C7FE7CB}"/>
              </a:ext>
            </a:extLst>
          </p:cNvPr>
          <p:cNvSpPr/>
          <p:nvPr/>
        </p:nvSpPr>
        <p:spPr>
          <a:xfrm>
            <a:off x="4543122" y="2236838"/>
            <a:ext cx="1722750" cy="1611790"/>
          </a:xfrm>
          <a:prstGeom prst="rect">
            <a:avLst/>
          </a:prstGeom>
          <a:gradFill flip="none" rotWithShape="1">
            <a:gsLst>
              <a:gs pos="32000">
                <a:srgbClr val="21918C">
                  <a:alpha val="50000"/>
                </a:srgbClr>
              </a:gs>
              <a:gs pos="0">
                <a:srgbClr val="3B528B">
                  <a:alpha val="50000"/>
                </a:srgbClr>
              </a:gs>
              <a:gs pos="66000">
                <a:srgbClr val="5EC962">
                  <a:alpha val="50000"/>
                </a:srgbClr>
              </a:gs>
              <a:gs pos="100000">
                <a:srgbClr val="FBF28F">
                  <a:alpha val="50000"/>
                </a:srgb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B1F39E7-5244-11F1-23C8-73699B9626F7}"/>
              </a:ext>
            </a:extLst>
          </p:cNvPr>
          <p:cNvGrpSpPr/>
          <p:nvPr/>
        </p:nvGrpSpPr>
        <p:grpSpPr>
          <a:xfrm>
            <a:off x="2657280" y="2300715"/>
            <a:ext cx="3071996" cy="1349291"/>
            <a:chOff x="2604486" y="4457994"/>
            <a:chExt cx="4735813" cy="208007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61ACC762-F7FA-083C-33E7-A10A8B3C7C6D}"/>
                    </a:ext>
                  </a:extLst>
                </p:cNvPr>
                <p:cNvSpPr txBox="1"/>
                <p:nvPr/>
              </p:nvSpPr>
              <p:spPr>
                <a:xfrm>
                  <a:off x="4199746" y="4457994"/>
                  <a:ext cx="398778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𝑍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oMath>
                    </m:oMathPara>
                  </a14:m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61ACC762-F7FA-083C-33E7-A10A8B3C7C6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99746" y="4457994"/>
                  <a:ext cx="398778" cy="369332"/>
                </a:xfrm>
                <a:prstGeom prst="rect">
                  <a:avLst/>
                </a:prstGeom>
                <a:blipFill>
                  <a:blip r:embed="rId2"/>
                  <a:stretch>
                    <a:fillRect l="-33333" b="-55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AACE3F55-9A86-8FC3-0035-2756D3FC4A25}"/>
                </a:ext>
              </a:extLst>
            </p:cNvPr>
            <p:cNvGrpSpPr/>
            <p:nvPr/>
          </p:nvGrpSpPr>
          <p:grpSpPr>
            <a:xfrm>
              <a:off x="2604486" y="4580176"/>
              <a:ext cx="4735813" cy="1957896"/>
              <a:chOff x="2604486" y="4580176"/>
              <a:chExt cx="4735813" cy="1957896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" name="TextBox 6">
                    <a:extLst>
                      <a:ext uri="{FF2B5EF4-FFF2-40B4-BE49-F238E27FC236}">
                        <a16:creationId xmlns:a16="http://schemas.microsoft.com/office/drawing/2014/main" id="{2323F552-CB7C-3E31-3FFE-7C8542119963}"/>
                      </a:ext>
                    </a:extLst>
                  </p:cNvPr>
                  <p:cNvSpPr txBox="1"/>
                  <p:nvPr/>
                </p:nvSpPr>
                <p:spPr>
                  <a:xfrm>
                    <a:off x="2604486" y="5661956"/>
                    <a:ext cx="439543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7" name="TextBox 6">
                    <a:extLst>
                      <a:ext uri="{FF2B5EF4-FFF2-40B4-BE49-F238E27FC236}">
                        <a16:creationId xmlns:a16="http://schemas.microsoft.com/office/drawing/2014/main" id="{2323F552-CB7C-3E31-3FFE-7C854211996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604486" y="5661956"/>
                    <a:ext cx="439543" cy="369332"/>
                  </a:xfrm>
                  <a:prstGeom prst="rect">
                    <a:avLst/>
                  </a:prstGeom>
                  <a:blipFill>
                    <a:blip r:embed="rId3"/>
                    <a:stretch>
                      <a:fillRect r="-12766" b="-51282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" name="TextBox 7">
                    <a:extLst>
                      <a:ext uri="{FF2B5EF4-FFF2-40B4-BE49-F238E27FC236}">
                        <a16:creationId xmlns:a16="http://schemas.microsoft.com/office/drawing/2014/main" id="{132A1C36-D6AE-DE46-E0F6-83A6831B7A11}"/>
                      </a:ext>
                    </a:extLst>
                  </p:cNvPr>
                  <p:cNvSpPr txBox="1"/>
                  <p:nvPr/>
                </p:nvSpPr>
                <p:spPr>
                  <a:xfrm>
                    <a:off x="6814519" y="5513291"/>
                    <a:ext cx="525780" cy="369332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𝑃𝑇𝑂</m:t>
                              </m:r>
                            </m:sub>
                          </m:sSub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8" name="TextBox 7">
                    <a:extLst>
                      <a:ext uri="{FF2B5EF4-FFF2-40B4-BE49-F238E27FC236}">
                        <a16:creationId xmlns:a16="http://schemas.microsoft.com/office/drawing/2014/main" id="{132A1C36-D6AE-DE46-E0F6-83A6831B7A1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814519" y="5513291"/>
                    <a:ext cx="525780" cy="369332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r="-78571" b="-5641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23AB2218-61E9-E842-CA60-F04EE49AAF54}"/>
                  </a:ext>
                </a:extLst>
              </p:cNvPr>
              <p:cNvSpPr/>
              <p:nvPr/>
            </p:nvSpPr>
            <p:spPr>
              <a:xfrm>
                <a:off x="2976897" y="5637900"/>
                <a:ext cx="417444" cy="417444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FAC4FEAA-155D-9747-76CF-32013BD2FE15}"/>
                  </a:ext>
                </a:extLst>
              </p:cNvPr>
              <p:cNvSpPr/>
              <p:nvPr/>
            </p:nvSpPr>
            <p:spPr>
              <a:xfrm>
                <a:off x="3844083" y="4580176"/>
                <a:ext cx="919207" cy="318052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2" name="Elbow Connector 27">
                <a:extLst>
                  <a:ext uri="{FF2B5EF4-FFF2-40B4-BE49-F238E27FC236}">
                    <a16:creationId xmlns:a16="http://schemas.microsoft.com/office/drawing/2014/main" id="{CF14A282-966C-DF4D-E731-C16092D8B6F2}"/>
                  </a:ext>
                </a:extLst>
              </p:cNvPr>
              <p:cNvCxnSpPr>
                <a:stCxn id="10" idx="1"/>
                <a:endCxn id="9" idx="0"/>
              </p:cNvCxnSpPr>
              <p:nvPr/>
            </p:nvCxnSpPr>
            <p:spPr>
              <a:xfrm rot="10800000" flipV="1">
                <a:off x="3185619" y="4739202"/>
                <a:ext cx="658464" cy="898698"/>
              </a:xfrm>
              <a:prstGeom prst="bentConnector2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332D039C-BE4F-E3D5-5864-B2F57686B414}"/>
                  </a:ext>
                </a:extLst>
              </p:cNvPr>
              <p:cNvSpPr/>
              <p:nvPr/>
            </p:nvSpPr>
            <p:spPr>
              <a:xfrm rot="5400000">
                <a:off x="6155225" y="5538931"/>
                <a:ext cx="919207" cy="318052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4" name="TextBox 13">
                    <a:extLst>
                      <a:ext uri="{FF2B5EF4-FFF2-40B4-BE49-F238E27FC236}">
                        <a16:creationId xmlns:a16="http://schemas.microsoft.com/office/drawing/2014/main" id="{9E41BF28-207C-F766-44F0-0B1E286BE3DC}"/>
                      </a:ext>
                    </a:extLst>
                  </p:cNvPr>
                  <p:cNvSpPr txBox="1"/>
                  <p:nvPr/>
                </p:nvSpPr>
                <p:spPr>
                  <a:xfrm>
                    <a:off x="2879083" y="5244513"/>
                    <a:ext cx="410690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14" name="TextBox 13">
                    <a:extLst>
                      <a:ext uri="{FF2B5EF4-FFF2-40B4-BE49-F238E27FC236}">
                        <a16:creationId xmlns:a16="http://schemas.microsoft.com/office/drawing/2014/main" id="{9E41BF28-207C-F766-44F0-0B1E286BE3D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879083" y="5244513"/>
                    <a:ext cx="410690" cy="369332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r="-27273" b="-46154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5" name="Straight Arrow Connector 14">
                <a:extLst>
                  <a:ext uri="{FF2B5EF4-FFF2-40B4-BE49-F238E27FC236}">
                    <a16:creationId xmlns:a16="http://schemas.microsoft.com/office/drawing/2014/main" id="{6CB14D76-900C-5AED-4BB0-8F5770097ADE}"/>
                  </a:ext>
                </a:extLst>
              </p:cNvPr>
              <p:cNvCxnSpPr>
                <a:cxnSpLocks/>
                <a:stCxn id="10" idx="3"/>
              </p:cNvCxnSpPr>
              <p:nvPr/>
            </p:nvCxnSpPr>
            <p:spPr>
              <a:xfrm>
                <a:off x="4763290" y="4739202"/>
                <a:ext cx="670015" cy="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6" name="TextBox 15">
                    <a:extLst>
                      <a:ext uri="{FF2B5EF4-FFF2-40B4-BE49-F238E27FC236}">
                        <a16:creationId xmlns:a16="http://schemas.microsoft.com/office/drawing/2014/main" id="{6545020B-63F3-4531-3751-D0A33BF73F3C}"/>
                      </a:ext>
                    </a:extLst>
                  </p:cNvPr>
                  <p:cNvSpPr txBox="1"/>
                  <p:nvPr/>
                </p:nvSpPr>
                <p:spPr>
                  <a:xfrm>
                    <a:off x="4916417" y="4619445"/>
                    <a:ext cx="398779" cy="369332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oMath>
                      </m:oMathPara>
                    </a14:m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6" name="TextBox 15">
                    <a:extLst>
                      <a:ext uri="{FF2B5EF4-FFF2-40B4-BE49-F238E27FC236}">
                        <a16:creationId xmlns:a16="http://schemas.microsoft.com/office/drawing/2014/main" id="{6545020B-63F3-4531-3751-D0A33BF73F3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916417" y="4619445"/>
                    <a:ext cx="398779" cy="369332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l="-9524" b="-3589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BCEECCD0-190D-FACD-D3CB-F39ED611714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72298" y="4739201"/>
                <a:ext cx="1124768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Elbow Connector 26">
                <a:extLst>
                  <a:ext uri="{FF2B5EF4-FFF2-40B4-BE49-F238E27FC236}">
                    <a16:creationId xmlns:a16="http://schemas.microsoft.com/office/drawing/2014/main" id="{BE3204EA-0024-FC45-4D1D-DCC9889A3564}"/>
                  </a:ext>
                </a:extLst>
              </p:cNvPr>
              <p:cNvCxnSpPr>
                <a:cxnSpLocks/>
                <a:endCxn id="9" idx="4"/>
              </p:cNvCxnSpPr>
              <p:nvPr/>
            </p:nvCxnSpPr>
            <p:spPr>
              <a:xfrm rot="10800000">
                <a:off x="3185620" y="6055345"/>
                <a:ext cx="2711449" cy="482725"/>
              </a:xfrm>
              <a:prstGeom prst="bentConnector2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Elbow Connector 36">
                <a:extLst>
                  <a:ext uri="{FF2B5EF4-FFF2-40B4-BE49-F238E27FC236}">
                    <a16:creationId xmlns:a16="http://schemas.microsoft.com/office/drawing/2014/main" id="{2506C612-0F93-F2DD-8632-2FE7D190C79F}"/>
                  </a:ext>
                </a:extLst>
              </p:cNvPr>
              <p:cNvCxnSpPr>
                <a:cxnSpLocks/>
                <a:stCxn id="13" idx="3"/>
              </p:cNvCxnSpPr>
              <p:nvPr/>
            </p:nvCxnSpPr>
            <p:spPr>
              <a:xfrm rot="5400000">
                <a:off x="5372583" y="5295824"/>
                <a:ext cx="380510" cy="2103986"/>
              </a:xfrm>
              <a:prstGeom prst="bentConnector2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Elbow Connector 40">
                <a:extLst>
                  <a:ext uri="{FF2B5EF4-FFF2-40B4-BE49-F238E27FC236}">
                    <a16:creationId xmlns:a16="http://schemas.microsoft.com/office/drawing/2014/main" id="{4F39445F-9485-3C1F-3BDB-9EA1AD4A8E6D}"/>
                  </a:ext>
                </a:extLst>
              </p:cNvPr>
              <p:cNvCxnSpPr>
                <a:cxnSpLocks/>
                <a:stCxn id="13" idx="1"/>
                <a:endCxn id="10" idx="3"/>
              </p:cNvCxnSpPr>
              <p:nvPr/>
            </p:nvCxnSpPr>
            <p:spPr>
              <a:xfrm rot="16200000" flipV="1">
                <a:off x="5439484" y="4063008"/>
                <a:ext cx="499151" cy="1851539"/>
              </a:xfrm>
              <a:prstGeom prst="bentConnector2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32AADD7C-269B-CF9F-D19A-5112FD231672}"/>
              </a:ext>
            </a:extLst>
          </p:cNvPr>
          <p:cNvSpPr txBox="1"/>
          <p:nvPr/>
        </p:nvSpPr>
        <p:spPr>
          <a:xfrm>
            <a:off x="121152" y="1455041"/>
            <a:ext cx="26376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“Classical” approach </a:t>
            </a:r>
            <a:r>
              <a:rPr lang="en-US" dirty="0" err="1"/>
              <a:t>Falnes</a:t>
            </a:r>
            <a:r>
              <a:rPr lang="en-US" dirty="0"/>
              <a:t> et. al, 1980s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95EFD1BC-D662-2960-CE8C-07B782CA11C6}"/>
              </a:ext>
            </a:extLst>
          </p:cNvPr>
          <p:cNvCxnSpPr>
            <a:cxnSpLocks/>
          </p:cNvCxnSpPr>
          <p:nvPr/>
        </p:nvCxnSpPr>
        <p:spPr>
          <a:xfrm>
            <a:off x="4538696" y="1508570"/>
            <a:ext cx="0" cy="5099934"/>
          </a:xfrm>
          <a:prstGeom prst="line">
            <a:avLst/>
          </a:prstGeom>
          <a:ln w="57150">
            <a:solidFill>
              <a:srgbClr val="21918C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Arrow: Right 45">
            <a:extLst>
              <a:ext uri="{FF2B5EF4-FFF2-40B4-BE49-F238E27FC236}">
                <a16:creationId xmlns:a16="http://schemas.microsoft.com/office/drawing/2014/main" id="{A0855DBC-8E99-2155-10ED-F1697681439C}"/>
              </a:ext>
            </a:extLst>
          </p:cNvPr>
          <p:cNvSpPr/>
          <p:nvPr/>
        </p:nvSpPr>
        <p:spPr>
          <a:xfrm>
            <a:off x="4550879" y="1925379"/>
            <a:ext cx="1674673" cy="338315"/>
          </a:xfrm>
          <a:prstGeom prst="rightArrow">
            <a:avLst/>
          </a:prstGeom>
          <a:solidFill>
            <a:srgbClr val="21918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Absorbed power</a:t>
            </a: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CBAD21A4-6197-70EC-6216-0A5AE105BC6F}"/>
              </a:ext>
            </a:extLst>
          </p:cNvPr>
          <p:cNvSpPr/>
          <p:nvPr/>
        </p:nvSpPr>
        <p:spPr>
          <a:xfrm rot="16200000">
            <a:off x="5612391" y="2679615"/>
            <a:ext cx="1674674" cy="483369"/>
          </a:xfrm>
          <a:prstGeom prst="ellipse">
            <a:avLst/>
          </a:prstGeom>
          <a:solidFill>
            <a:srgbClr val="FBF28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Useful power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0092D440-35FD-AFA0-87C6-6BA881C8B3F6}"/>
              </a:ext>
            </a:extLst>
          </p:cNvPr>
          <p:cNvGrpSpPr/>
          <p:nvPr/>
        </p:nvGrpSpPr>
        <p:grpSpPr>
          <a:xfrm>
            <a:off x="1480098" y="4528722"/>
            <a:ext cx="8157296" cy="612167"/>
            <a:chOff x="1246204" y="2788412"/>
            <a:chExt cx="8992952" cy="674879"/>
          </a:xfrm>
          <a:solidFill>
            <a:srgbClr val="43BDBB"/>
          </a:solidFill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B06B2FB1-8FAF-1C8B-8C0B-2F59ADC5EABE}"/>
                </a:ext>
              </a:extLst>
            </p:cNvPr>
            <p:cNvGrpSpPr/>
            <p:nvPr/>
          </p:nvGrpSpPr>
          <p:grpSpPr>
            <a:xfrm>
              <a:off x="1246204" y="2788412"/>
              <a:ext cx="8992952" cy="501305"/>
              <a:chOff x="1246204" y="4997339"/>
              <a:chExt cx="8992952" cy="501305"/>
            </a:xfrm>
            <a:grpFill/>
          </p:grpSpPr>
          <p:grpSp>
            <p:nvGrpSpPr>
              <p:cNvPr id="55" name="Group 54">
                <a:extLst>
                  <a:ext uri="{FF2B5EF4-FFF2-40B4-BE49-F238E27FC236}">
                    <a16:creationId xmlns:a16="http://schemas.microsoft.com/office/drawing/2014/main" id="{6B351C3D-D34C-724A-A250-243BA64F20FE}"/>
                  </a:ext>
                </a:extLst>
              </p:cNvPr>
              <p:cNvGrpSpPr/>
              <p:nvPr/>
            </p:nvGrpSpPr>
            <p:grpSpPr>
              <a:xfrm>
                <a:off x="1786016" y="4997339"/>
                <a:ext cx="2194560" cy="452320"/>
                <a:chOff x="1512916" y="2898371"/>
                <a:chExt cx="2194560" cy="452320"/>
              </a:xfrm>
              <a:grpFill/>
            </p:grpSpPr>
            <p:sp>
              <p:nvSpPr>
                <p:cNvPr id="75" name="Rectangle 74">
                  <a:extLst>
                    <a:ext uri="{FF2B5EF4-FFF2-40B4-BE49-F238E27FC236}">
                      <a16:creationId xmlns:a16="http://schemas.microsoft.com/office/drawing/2014/main" id="{75D6E84D-2E4A-860B-BE25-D884201E0151}"/>
                    </a:ext>
                  </a:extLst>
                </p:cNvPr>
                <p:cNvSpPr/>
                <p:nvPr/>
              </p:nvSpPr>
              <p:spPr>
                <a:xfrm>
                  <a:off x="1512916" y="2898371"/>
                  <a:ext cx="2194560" cy="293716"/>
                </a:xfrm>
                <a:prstGeom prst="rect">
                  <a:avLst/>
                </a:prstGeom>
                <a:grpFill/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200" dirty="0">
                      <a:solidFill>
                        <a:srgbClr val="000000"/>
                      </a:solidFill>
                    </a:rPr>
                    <a:t>Hydro-mechanical body</a:t>
                  </a:r>
                </a:p>
              </p:txBody>
            </p:sp>
            <p:sp>
              <p:nvSpPr>
                <p:cNvPr id="76" name="Trapezoid 75">
                  <a:extLst>
                    <a:ext uri="{FF2B5EF4-FFF2-40B4-BE49-F238E27FC236}">
                      <a16:creationId xmlns:a16="http://schemas.microsoft.com/office/drawing/2014/main" id="{5C8CAF16-B27B-8A29-D1E0-7A07D7740BDD}"/>
                    </a:ext>
                  </a:extLst>
                </p:cNvPr>
                <p:cNvSpPr/>
                <p:nvPr/>
              </p:nvSpPr>
              <p:spPr>
                <a:xfrm rot="10800000">
                  <a:off x="1512916" y="3192086"/>
                  <a:ext cx="2194560" cy="158605"/>
                </a:xfrm>
                <a:prstGeom prst="trapezoid">
                  <a:avLst>
                    <a:gd name="adj" fmla="val 126740"/>
                  </a:avLst>
                </a:prstGeom>
                <a:grpFill/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5462E589-2480-B9CB-2C3E-E3FB56CD32F1}"/>
                  </a:ext>
                </a:extLst>
              </p:cNvPr>
              <p:cNvSpPr/>
              <p:nvPr/>
            </p:nvSpPr>
            <p:spPr>
              <a:xfrm>
                <a:off x="7504784" y="4997339"/>
                <a:ext cx="2194560" cy="393014"/>
              </a:xfrm>
              <a:custGeom>
                <a:avLst/>
                <a:gdLst>
                  <a:gd name="connsiteX0" fmla="*/ 2130440 w 2194560"/>
                  <a:gd name="connsiteY0" fmla="*/ 0 h 336533"/>
                  <a:gd name="connsiteX1" fmla="*/ 2194560 w 2194560"/>
                  <a:gd name="connsiteY1" fmla="*/ 64120 h 336533"/>
                  <a:gd name="connsiteX2" fmla="*/ 2130440 w 2194560"/>
                  <a:gd name="connsiteY2" fmla="*/ 128240 h 336533"/>
                  <a:gd name="connsiteX3" fmla="*/ 2130440 w 2194560"/>
                  <a:gd name="connsiteY3" fmla="*/ 96180 h 336533"/>
                  <a:gd name="connsiteX4" fmla="*/ 1938375 w 2194560"/>
                  <a:gd name="connsiteY4" fmla="*/ 96180 h 336533"/>
                  <a:gd name="connsiteX5" fmla="*/ 1938375 w 2194560"/>
                  <a:gd name="connsiteY5" fmla="*/ 326339 h 336533"/>
                  <a:gd name="connsiteX6" fmla="*/ 1938374 w 2194560"/>
                  <a:gd name="connsiteY6" fmla="*/ 326339 h 336533"/>
                  <a:gd name="connsiteX7" fmla="*/ 1938374 w 2194560"/>
                  <a:gd name="connsiteY7" fmla="*/ 336533 h 336533"/>
                  <a:gd name="connsiteX8" fmla="*/ 272684 w 2194560"/>
                  <a:gd name="connsiteY8" fmla="*/ 336533 h 336533"/>
                  <a:gd name="connsiteX9" fmla="*/ 272684 w 2194560"/>
                  <a:gd name="connsiteY9" fmla="*/ 186214 h 336533"/>
                  <a:gd name="connsiteX10" fmla="*/ 228459 w 2194560"/>
                  <a:gd name="connsiteY10" fmla="*/ 186214 h 336533"/>
                  <a:gd name="connsiteX11" fmla="*/ 308662 w 2194560"/>
                  <a:gd name="connsiteY11" fmla="*/ 118502 h 336533"/>
                  <a:gd name="connsiteX12" fmla="*/ 388864 w 2194560"/>
                  <a:gd name="connsiteY12" fmla="*/ 186214 h 336533"/>
                  <a:gd name="connsiteX13" fmla="*/ 344639 w 2194560"/>
                  <a:gd name="connsiteY13" fmla="*/ 186214 h 336533"/>
                  <a:gd name="connsiteX14" fmla="*/ 344639 w 2194560"/>
                  <a:gd name="connsiteY14" fmla="*/ 264578 h 336533"/>
                  <a:gd name="connsiteX15" fmla="*/ 1887083 w 2194560"/>
                  <a:gd name="connsiteY15" fmla="*/ 264578 h 336533"/>
                  <a:gd name="connsiteX16" fmla="*/ 1887083 w 2194560"/>
                  <a:gd name="connsiteY16" fmla="*/ 96180 h 336533"/>
                  <a:gd name="connsiteX17" fmla="*/ 0 w 2194560"/>
                  <a:gd name="connsiteY17" fmla="*/ 96180 h 336533"/>
                  <a:gd name="connsiteX18" fmla="*/ 0 w 2194560"/>
                  <a:gd name="connsiteY18" fmla="*/ 32060 h 336533"/>
                  <a:gd name="connsiteX19" fmla="*/ 2130440 w 2194560"/>
                  <a:gd name="connsiteY19" fmla="*/ 32060 h 336533"/>
                  <a:gd name="connsiteX0" fmla="*/ 2130440 w 2194560"/>
                  <a:gd name="connsiteY0" fmla="*/ 0 h 336533"/>
                  <a:gd name="connsiteX1" fmla="*/ 2194560 w 2194560"/>
                  <a:gd name="connsiteY1" fmla="*/ 64120 h 336533"/>
                  <a:gd name="connsiteX2" fmla="*/ 2130440 w 2194560"/>
                  <a:gd name="connsiteY2" fmla="*/ 128240 h 336533"/>
                  <a:gd name="connsiteX3" fmla="*/ 2130440 w 2194560"/>
                  <a:gd name="connsiteY3" fmla="*/ 96180 h 336533"/>
                  <a:gd name="connsiteX4" fmla="*/ 1938375 w 2194560"/>
                  <a:gd name="connsiteY4" fmla="*/ 96180 h 336533"/>
                  <a:gd name="connsiteX5" fmla="*/ 1938375 w 2194560"/>
                  <a:gd name="connsiteY5" fmla="*/ 326339 h 336533"/>
                  <a:gd name="connsiteX6" fmla="*/ 1938374 w 2194560"/>
                  <a:gd name="connsiteY6" fmla="*/ 326339 h 336533"/>
                  <a:gd name="connsiteX7" fmla="*/ 272684 w 2194560"/>
                  <a:gd name="connsiteY7" fmla="*/ 336533 h 336533"/>
                  <a:gd name="connsiteX8" fmla="*/ 272684 w 2194560"/>
                  <a:gd name="connsiteY8" fmla="*/ 186214 h 336533"/>
                  <a:gd name="connsiteX9" fmla="*/ 228459 w 2194560"/>
                  <a:gd name="connsiteY9" fmla="*/ 186214 h 336533"/>
                  <a:gd name="connsiteX10" fmla="*/ 308662 w 2194560"/>
                  <a:gd name="connsiteY10" fmla="*/ 118502 h 336533"/>
                  <a:gd name="connsiteX11" fmla="*/ 388864 w 2194560"/>
                  <a:gd name="connsiteY11" fmla="*/ 186214 h 336533"/>
                  <a:gd name="connsiteX12" fmla="*/ 344639 w 2194560"/>
                  <a:gd name="connsiteY12" fmla="*/ 186214 h 336533"/>
                  <a:gd name="connsiteX13" fmla="*/ 344639 w 2194560"/>
                  <a:gd name="connsiteY13" fmla="*/ 264578 h 336533"/>
                  <a:gd name="connsiteX14" fmla="*/ 1887083 w 2194560"/>
                  <a:gd name="connsiteY14" fmla="*/ 264578 h 336533"/>
                  <a:gd name="connsiteX15" fmla="*/ 1887083 w 2194560"/>
                  <a:gd name="connsiteY15" fmla="*/ 96180 h 336533"/>
                  <a:gd name="connsiteX16" fmla="*/ 0 w 2194560"/>
                  <a:gd name="connsiteY16" fmla="*/ 96180 h 336533"/>
                  <a:gd name="connsiteX17" fmla="*/ 0 w 2194560"/>
                  <a:gd name="connsiteY17" fmla="*/ 32060 h 336533"/>
                  <a:gd name="connsiteX18" fmla="*/ 2130440 w 2194560"/>
                  <a:gd name="connsiteY18" fmla="*/ 32060 h 336533"/>
                  <a:gd name="connsiteX19" fmla="*/ 2130440 w 2194560"/>
                  <a:gd name="connsiteY19" fmla="*/ 0 h 336533"/>
                  <a:gd name="connsiteX0" fmla="*/ 2130440 w 2194560"/>
                  <a:gd name="connsiteY0" fmla="*/ 0 h 336533"/>
                  <a:gd name="connsiteX1" fmla="*/ 2194560 w 2194560"/>
                  <a:gd name="connsiteY1" fmla="*/ 64120 h 336533"/>
                  <a:gd name="connsiteX2" fmla="*/ 2130440 w 2194560"/>
                  <a:gd name="connsiteY2" fmla="*/ 128240 h 336533"/>
                  <a:gd name="connsiteX3" fmla="*/ 2130440 w 2194560"/>
                  <a:gd name="connsiteY3" fmla="*/ 96180 h 336533"/>
                  <a:gd name="connsiteX4" fmla="*/ 1938375 w 2194560"/>
                  <a:gd name="connsiteY4" fmla="*/ 96180 h 336533"/>
                  <a:gd name="connsiteX5" fmla="*/ 1938375 w 2194560"/>
                  <a:gd name="connsiteY5" fmla="*/ 326339 h 336533"/>
                  <a:gd name="connsiteX6" fmla="*/ 1938374 w 2194560"/>
                  <a:gd name="connsiteY6" fmla="*/ 326339 h 336533"/>
                  <a:gd name="connsiteX7" fmla="*/ 272684 w 2194560"/>
                  <a:gd name="connsiteY7" fmla="*/ 336533 h 336533"/>
                  <a:gd name="connsiteX8" fmla="*/ 272684 w 2194560"/>
                  <a:gd name="connsiteY8" fmla="*/ 186214 h 336533"/>
                  <a:gd name="connsiteX9" fmla="*/ 228459 w 2194560"/>
                  <a:gd name="connsiteY9" fmla="*/ 186214 h 336533"/>
                  <a:gd name="connsiteX10" fmla="*/ 308662 w 2194560"/>
                  <a:gd name="connsiteY10" fmla="*/ 118502 h 336533"/>
                  <a:gd name="connsiteX11" fmla="*/ 388864 w 2194560"/>
                  <a:gd name="connsiteY11" fmla="*/ 186214 h 336533"/>
                  <a:gd name="connsiteX12" fmla="*/ 344639 w 2194560"/>
                  <a:gd name="connsiteY12" fmla="*/ 186214 h 336533"/>
                  <a:gd name="connsiteX13" fmla="*/ 344639 w 2194560"/>
                  <a:gd name="connsiteY13" fmla="*/ 264578 h 336533"/>
                  <a:gd name="connsiteX14" fmla="*/ 1887083 w 2194560"/>
                  <a:gd name="connsiteY14" fmla="*/ 264578 h 336533"/>
                  <a:gd name="connsiteX15" fmla="*/ 1887083 w 2194560"/>
                  <a:gd name="connsiteY15" fmla="*/ 96180 h 336533"/>
                  <a:gd name="connsiteX16" fmla="*/ 0 w 2194560"/>
                  <a:gd name="connsiteY16" fmla="*/ 96180 h 336533"/>
                  <a:gd name="connsiteX17" fmla="*/ 0 w 2194560"/>
                  <a:gd name="connsiteY17" fmla="*/ 32060 h 336533"/>
                  <a:gd name="connsiteX18" fmla="*/ 2130440 w 2194560"/>
                  <a:gd name="connsiteY18" fmla="*/ 32060 h 336533"/>
                  <a:gd name="connsiteX19" fmla="*/ 2130440 w 2194560"/>
                  <a:gd name="connsiteY19" fmla="*/ 0 h 336533"/>
                  <a:gd name="connsiteX0" fmla="*/ 2130440 w 2194560"/>
                  <a:gd name="connsiteY0" fmla="*/ 0 h 339039"/>
                  <a:gd name="connsiteX1" fmla="*/ 2194560 w 2194560"/>
                  <a:gd name="connsiteY1" fmla="*/ 64120 h 339039"/>
                  <a:gd name="connsiteX2" fmla="*/ 2130440 w 2194560"/>
                  <a:gd name="connsiteY2" fmla="*/ 128240 h 339039"/>
                  <a:gd name="connsiteX3" fmla="*/ 2130440 w 2194560"/>
                  <a:gd name="connsiteY3" fmla="*/ 96180 h 339039"/>
                  <a:gd name="connsiteX4" fmla="*/ 1938375 w 2194560"/>
                  <a:gd name="connsiteY4" fmla="*/ 96180 h 339039"/>
                  <a:gd name="connsiteX5" fmla="*/ 1938375 w 2194560"/>
                  <a:gd name="connsiteY5" fmla="*/ 326339 h 339039"/>
                  <a:gd name="connsiteX6" fmla="*/ 1939432 w 2194560"/>
                  <a:gd name="connsiteY6" fmla="*/ 339039 h 339039"/>
                  <a:gd name="connsiteX7" fmla="*/ 272684 w 2194560"/>
                  <a:gd name="connsiteY7" fmla="*/ 336533 h 339039"/>
                  <a:gd name="connsiteX8" fmla="*/ 272684 w 2194560"/>
                  <a:gd name="connsiteY8" fmla="*/ 186214 h 339039"/>
                  <a:gd name="connsiteX9" fmla="*/ 228459 w 2194560"/>
                  <a:gd name="connsiteY9" fmla="*/ 186214 h 339039"/>
                  <a:gd name="connsiteX10" fmla="*/ 308662 w 2194560"/>
                  <a:gd name="connsiteY10" fmla="*/ 118502 h 339039"/>
                  <a:gd name="connsiteX11" fmla="*/ 388864 w 2194560"/>
                  <a:gd name="connsiteY11" fmla="*/ 186214 h 339039"/>
                  <a:gd name="connsiteX12" fmla="*/ 344639 w 2194560"/>
                  <a:gd name="connsiteY12" fmla="*/ 186214 h 339039"/>
                  <a:gd name="connsiteX13" fmla="*/ 344639 w 2194560"/>
                  <a:gd name="connsiteY13" fmla="*/ 264578 h 339039"/>
                  <a:gd name="connsiteX14" fmla="*/ 1887083 w 2194560"/>
                  <a:gd name="connsiteY14" fmla="*/ 264578 h 339039"/>
                  <a:gd name="connsiteX15" fmla="*/ 1887083 w 2194560"/>
                  <a:gd name="connsiteY15" fmla="*/ 96180 h 339039"/>
                  <a:gd name="connsiteX16" fmla="*/ 0 w 2194560"/>
                  <a:gd name="connsiteY16" fmla="*/ 96180 h 339039"/>
                  <a:gd name="connsiteX17" fmla="*/ 0 w 2194560"/>
                  <a:gd name="connsiteY17" fmla="*/ 32060 h 339039"/>
                  <a:gd name="connsiteX18" fmla="*/ 2130440 w 2194560"/>
                  <a:gd name="connsiteY18" fmla="*/ 32060 h 339039"/>
                  <a:gd name="connsiteX19" fmla="*/ 2130440 w 2194560"/>
                  <a:gd name="connsiteY19" fmla="*/ 0 h 339039"/>
                  <a:gd name="connsiteX0" fmla="*/ 2130440 w 2194560"/>
                  <a:gd name="connsiteY0" fmla="*/ 0 h 380983"/>
                  <a:gd name="connsiteX1" fmla="*/ 2194560 w 2194560"/>
                  <a:gd name="connsiteY1" fmla="*/ 64120 h 380983"/>
                  <a:gd name="connsiteX2" fmla="*/ 2130440 w 2194560"/>
                  <a:gd name="connsiteY2" fmla="*/ 128240 h 380983"/>
                  <a:gd name="connsiteX3" fmla="*/ 2130440 w 2194560"/>
                  <a:gd name="connsiteY3" fmla="*/ 96180 h 380983"/>
                  <a:gd name="connsiteX4" fmla="*/ 1938375 w 2194560"/>
                  <a:gd name="connsiteY4" fmla="*/ 96180 h 380983"/>
                  <a:gd name="connsiteX5" fmla="*/ 1938375 w 2194560"/>
                  <a:gd name="connsiteY5" fmla="*/ 326339 h 380983"/>
                  <a:gd name="connsiteX6" fmla="*/ 1939432 w 2194560"/>
                  <a:gd name="connsiteY6" fmla="*/ 339039 h 380983"/>
                  <a:gd name="connsiteX7" fmla="*/ 272684 w 2194560"/>
                  <a:gd name="connsiteY7" fmla="*/ 380983 h 380983"/>
                  <a:gd name="connsiteX8" fmla="*/ 272684 w 2194560"/>
                  <a:gd name="connsiteY8" fmla="*/ 186214 h 380983"/>
                  <a:gd name="connsiteX9" fmla="*/ 228459 w 2194560"/>
                  <a:gd name="connsiteY9" fmla="*/ 186214 h 380983"/>
                  <a:gd name="connsiteX10" fmla="*/ 308662 w 2194560"/>
                  <a:gd name="connsiteY10" fmla="*/ 118502 h 380983"/>
                  <a:gd name="connsiteX11" fmla="*/ 388864 w 2194560"/>
                  <a:gd name="connsiteY11" fmla="*/ 186214 h 380983"/>
                  <a:gd name="connsiteX12" fmla="*/ 344639 w 2194560"/>
                  <a:gd name="connsiteY12" fmla="*/ 186214 h 380983"/>
                  <a:gd name="connsiteX13" fmla="*/ 344639 w 2194560"/>
                  <a:gd name="connsiteY13" fmla="*/ 264578 h 380983"/>
                  <a:gd name="connsiteX14" fmla="*/ 1887083 w 2194560"/>
                  <a:gd name="connsiteY14" fmla="*/ 264578 h 380983"/>
                  <a:gd name="connsiteX15" fmla="*/ 1887083 w 2194560"/>
                  <a:gd name="connsiteY15" fmla="*/ 96180 h 380983"/>
                  <a:gd name="connsiteX16" fmla="*/ 0 w 2194560"/>
                  <a:gd name="connsiteY16" fmla="*/ 96180 h 380983"/>
                  <a:gd name="connsiteX17" fmla="*/ 0 w 2194560"/>
                  <a:gd name="connsiteY17" fmla="*/ 32060 h 380983"/>
                  <a:gd name="connsiteX18" fmla="*/ 2130440 w 2194560"/>
                  <a:gd name="connsiteY18" fmla="*/ 32060 h 380983"/>
                  <a:gd name="connsiteX19" fmla="*/ 2130440 w 2194560"/>
                  <a:gd name="connsiteY19" fmla="*/ 0 h 380983"/>
                  <a:gd name="connsiteX0" fmla="*/ 2130440 w 2194560"/>
                  <a:gd name="connsiteY0" fmla="*/ 0 h 380983"/>
                  <a:gd name="connsiteX1" fmla="*/ 2194560 w 2194560"/>
                  <a:gd name="connsiteY1" fmla="*/ 64120 h 380983"/>
                  <a:gd name="connsiteX2" fmla="*/ 2130440 w 2194560"/>
                  <a:gd name="connsiteY2" fmla="*/ 128240 h 380983"/>
                  <a:gd name="connsiteX3" fmla="*/ 2130440 w 2194560"/>
                  <a:gd name="connsiteY3" fmla="*/ 96180 h 380983"/>
                  <a:gd name="connsiteX4" fmla="*/ 1938375 w 2194560"/>
                  <a:gd name="connsiteY4" fmla="*/ 96180 h 380983"/>
                  <a:gd name="connsiteX5" fmla="*/ 1938375 w 2194560"/>
                  <a:gd name="connsiteY5" fmla="*/ 326339 h 380983"/>
                  <a:gd name="connsiteX6" fmla="*/ 1939432 w 2194560"/>
                  <a:gd name="connsiteY6" fmla="*/ 339039 h 380983"/>
                  <a:gd name="connsiteX7" fmla="*/ 272684 w 2194560"/>
                  <a:gd name="connsiteY7" fmla="*/ 380983 h 380983"/>
                  <a:gd name="connsiteX8" fmla="*/ 272684 w 2194560"/>
                  <a:gd name="connsiteY8" fmla="*/ 186214 h 380983"/>
                  <a:gd name="connsiteX9" fmla="*/ 228459 w 2194560"/>
                  <a:gd name="connsiteY9" fmla="*/ 186214 h 380983"/>
                  <a:gd name="connsiteX10" fmla="*/ 308662 w 2194560"/>
                  <a:gd name="connsiteY10" fmla="*/ 118502 h 380983"/>
                  <a:gd name="connsiteX11" fmla="*/ 388864 w 2194560"/>
                  <a:gd name="connsiteY11" fmla="*/ 186214 h 380983"/>
                  <a:gd name="connsiteX12" fmla="*/ 344639 w 2194560"/>
                  <a:gd name="connsiteY12" fmla="*/ 186214 h 380983"/>
                  <a:gd name="connsiteX13" fmla="*/ 345698 w 2194560"/>
                  <a:gd name="connsiteY13" fmla="*/ 309028 h 380983"/>
                  <a:gd name="connsiteX14" fmla="*/ 1887083 w 2194560"/>
                  <a:gd name="connsiteY14" fmla="*/ 264578 h 380983"/>
                  <a:gd name="connsiteX15" fmla="*/ 1887083 w 2194560"/>
                  <a:gd name="connsiteY15" fmla="*/ 96180 h 380983"/>
                  <a:gd name="connsiteX16" fmla="*/ 0 w 2194560"/>
                  <a:gd name="connsiteY16" fmla="*/ 96180 h 380983"/>
                  <a:gd name="connsiteX17" fmla="*/ 0 w 2194560"/>
                  <a:gd name="connsiteY17" fmla="*/ 32060 h 380983"/>
                  <a:gd name="connsiteX18" fmla="*/ 2130440 w 2194560"/>
                  <a:gd name="connsiteY18" fmla="*/ 32060 h 380983"/>
                  <a:gd name="connsiteX19" fmla="*/ 2130440 w 2194560"/>
                  <a:gd name="connsiteY19" fmla="*/ 0 h 380983"/>
                  <a:gd name="connsiteX0" fmla="*/ 2130440 w 2194560"/>
                  <a:gd name="connsiteY0" fmla="*/ 0 h 393014"/>
                  <a:gd name="connsiteX1" fmla="*/ 2194560 w 2194560"/>
                  <a:gd name="connsiteY1" fmla="*/ 64120 h 393014"/>
                  <a:gd name="connsiteX2" fmla="*/ 2130440 w 2194560"/>
                  <a:gd name="connsiteY2" fmla="*/ 128240 h 393014"/>
                  <a:gd name="connsiteX3" fmla="*/ 2130440 w 2194560"/>
                  <a:gd name="connsiteY3" fmla="*/ 96180 h 393014"/>
                  <a:gd name="connsiteX4" fmla="*/ 1938375 w 2194560"/>
                  <a:gd name="connsiteY4" fmla="*/ 96180 h 393014"/>
                  <a:gd name="connsiteX5" fmla="*/ 1938375 w 2194560"/>
                  <a:gd name="connsiteY5" fmla="*/ 326339 h 393014"/>
                  <a:gd name="connsiteX6" fmla="*/ 1940490 w 2194560"/>
                  <a:gd name="connsiteY6" fmla="*/ 393014 h 393014"/>
                  <a:gd name="connsiteX7" fmla="*/ 272684 w 2194560"/>
                  <a:gd name="connsiteY7" fmla="*/ 380983 h 393014"/>
                  <a:gd name="connsiteX8" fmla="*/ 272684 w 2194560"/>
                  <a:gd name="connsiteY8" fmla="*/ 186214 h 393014"/>
                  <a:gd name="connsiteX9" fmla="*/ 228459 w 2194560"/>
                  <a:gd name="connsiteY9" fmla="*/ 186214 h 393014"/>
                  <a:gd name="connsiteX10" fmla="*/ 308662 w 2194560"/>
                  <a:gd name="connsiteY10" fmla="*/ 118502 h 393014"/>
                  <a:gd name="connsiteX11" fmla="*/ 388864 w 2194560"/>
                  <a:gd name="connsiteY11" fmla="*/ 186214 h 393014"/>
                  <a:gd name="connsiteX12" fmla="*/ 344639 w 2194560"/>
                  <a:gd name="connsiteY12" fmla="*/ 186214 h 393014"/>
                  <a:gd name="connsiteX13" fmla="*/ 345698 w 2194560"/>
                  <a:gd name="connsiteY13" fmla="*/ 309028 h 393014"/>
                  <a:gd name="connsiteX14" fmla="*/ 1887083 w 2194560"/>
                  <a:gd name="connsiteY14" fmla="*/ 264578 h 393014"/>
                  <a:gd name="connsiteX15" fmla="*/ 1887083 w 2194560"/>
                  <a:gd name="connsiteY15" fmla="*/ 96180 h 393014"/>
                  <a:gd name="connsiteX16" fmla="*/ 0 w 2194560"/>
                  <a:gd name="connsiteY16" fmla="*/ 96180 h 393014"/>
                  <a:gd name="connsiteX17" fmla="*/ 0 w 2194560"/>
                  <a:gd name="connsiteY17" fmla="*/ 32060 h 393014"/>
                  <a:gd name="connsiteX18" fmla="*/ 2130440 w 2194560"/>
                  <a:gd name="connsiteY18" fmla="*/ 32060 h 393014"/>
                  <a:gd name="connsiteX19" fmla="*/ 2130440 w 2194560"/>
                  <a:gd name="connsiteY19" fmla="*/ 0 h 393014"/>
                  <a:gd name="connsiteX0" fmla="*/ 2130440 w 2194560"/>
                  <a:gd name="connsiteY0" fmla="*/ 0 h 393014"/>
                  <a:gd name="connsiteX1" fmla="*/ 2194560 w 2194560"/>
                  <a:gd name="connsiteY1" fmla="*/ 64120 h 393014"/>
                  <a:gd name="connsiteX2" fmla="*/ 2130440 w 2194560"/>
                  <a:gd name="connsiteY2" fmla="*/ 128240 h 393014"/>
                  <a:gd name="connsiteX3" fmla="*/ 2130440 w 2194560"/>
                  <a:gd name="connsiteY3" fmla="*/ 96180 h 393014"/>
                  <a:gd name="connsiteX4" fmla="*/ 1938375 w 2194560"/>
                  <a:gd name="connsiteY4" fmla="*/ 96180 h 393014"/>
                  <a:gd name="connsiteX5" fmla="*/ 1938375 w 2194560"/>
                  <a:gd name="connsiteY5" fmla="*/ 326339 h 393014"/>
                  <a:gd name="connsiteX6" fmla="*/ 1940490 w 2194560"/>
                  <a:gd name="connsiteY6" fmla="*/ 393014 h 393014"/>
                  <a:gd name="connsiteX7" fmla="*/ 272684 w 2194560"/>
                  <a:gd name="connsiteY7" fmla="*/ 380983 h 393014"/>
                  <a:gd name="connsiteX8" fmla="*/ 272684 w 2194560"/>
                  <a:gd name="connsiteY8" fmla="*/ 186214 h 393014"/>
                  <a:gd name="connsiteX9" fmla="*/ 228459 w 2194560"/>
                  <a:gd name="connsiteY9" fmla="*/ 186214 h 393014"/>
                  <a:gd name="connsiteX10" fmla="*/ 308662 w 2194560"/>
                  <a:gd name="connsiteY10" fmla="*/ 118502 h 393014"/>
                  <a:gd name="connsiteX11" fmla="*/ 388864 w 2194560"/>
                  <a:gd name="connsiteY11" fmla="*/ 186214 h 393014"/>
                  <a:gd name="connsiteX12" fmla="*/ 344639 w 2194560"/>
                  <a:gd name="connsiteY12" fmla="*/ 186214 h 393014"/>
                  <a:gd name="connsiteX13" fmla="*/ 345698 w 2194560"/>
                  <a:gd name="connsiteY13" fmla="*/ 309028 h 393014"/>
                  <a:gd name="connsiteX14" fmla="*/ 1889200 w 2194560"/>
                  <a:gd name="connsiteY14" fmla="*/ 312203 h 393014"/>
                  <a:gd name="connsiteX15" fmla="*/ 1887083 w 2194560"/>
                  <a:gd name="connsiteY15" fmla="*/ 96180 h 393014"/>
                  <a:gd name="connsiteX16" fmla="*/ 0 w 2194560"/>
                  <a:gd name="connsiteY16" fmla="*/ 96180 h 393014"/>
                  <a:gd name="connsiteX17" fmla="*/ 0 w 2194560"/>
                  <a:gd name="connsiteY17" fmla="*/ 32060 h 393014"/>
                  <a:gd name="connsiteX18" fmla="*/ 2130440 w 2194560"/>
                  <a:gd name="connsiteY18" fmla="*/ 32060 h 393014"/>
                  <a:gd name="connsiteX19" fmla="*/ 2130440 w 2194560"/>
                  <a:gd name="connsiteY19" fmla="*/ 0 h 393014"/>
                  <a:gd name="connsiteX0" fmla="*/ 2130440 w 2194560"/>
                  <a:gd name="connsiteY0" fmla="*/ 0 h 393014"/>
                  <a:gd name="connsiteX1" fmla="*/ 2194560 w 2194560"/>
                  <a:gd name="connsiteY1" fmla="*/ 64120 h 393014"/>
                  <a:gd name="connsiteX2" fmla="*/ 2130440 w 2194560"/>
                  <a:gd name="connsiteY2" fmla="*/ 128240 h 393014"/>
                  <a:gd name="connsiteX3" fmla="*/ 2130440 w 2194560"/>
                  <a:gd name="connsiteY3" fmla="*/ 96180 h 393014"/>
                  <a:gd name="connsiteX4" fmla="*/ 1938375 w 2194560"/>
                  <a:gd name="connsiteY4" fmla="*/ 96180 h 393014"/>
                  <a:gd name="connsiteX5" fmla="*/ 1938375 w 2194560"/>
                  <a:gd name="connsiteY5" fmla="*/ 326339 h 393014"/>
                  <a:gd name="connsiteX6" fmla="*/ 1940490 w 2194560"/>
                  <a:gd name="connsiteY6" fmla="*/ 393014 h 393014"/>
                  <a:gd name="connsiteX7" fmla="*/ 272684 w 2194560"/>
                  <a:gd name="connsiteY7" fmla="*/ 380983 h 393014"/>
                  <a:gd name="connsiteX8" fmla="*/ 272684 w 2194560"/>
                  <a:gd name="connsiteY8" fmla="*/ 186214 h 393014"/>
                  <a:gd name="connsiteX9" fmla="*/ 228459 w 2194560"/>
                  <a:gd name="connsiteY9" fmla="*/ 186214 h 393014"/>
                  <a:gd name="connsiteX10" fmla="*/ 308662 w 2194560"/>
                  <a:gd name="connsiteY10" fmla="*/ 118502 h 393014"/>
                  <a:gd name="connsiteX11" fmla="*/ 388864 w 2194560"/>
                  <a:gd name="connsiteY11" fmla="*/ 186214 h 393014"/>
                  <a:gd name="connsiteX12" fmla="*/ 344639 w 2194560"/>
                  <a:gd name="connsiteY12" fmla="*/ 186214 h 393014"/>
                  <a:gd name="connsiteX13" fmla="*/ 345698 w 2194560"/>
                  <a:gd name="connsiteY13" fmla="*/ 309028 h 393014"/>
                  <a:gd name="connsiteX14" fmla="*/ 1889200 w 2194560"/>
                  <a:gd name="connsiteY14" fmla="*/ 312203 h 393014"/>
                  <a:gd name="connsiteX15" fmla="*/ 1887083 w 2194560"/>
                  <a:gd name="connsiteY15" fmla="*/ 96180 h 393014"/>
                  <a:gd name="connsiteX16" fmla="*/ 0 w 2194560"/>
                  <a:gd name="connsiteY16" fmla="*/ 96180 h 393014"/>
                  <a:gd name="connsiteX17" fmla="*/ 0 w 2194560"/>
                  <a:gd name="connsiteY17" fmla="*/ 32060 h 393014"/>
                  <a:gd name="connsiteX18" fmla="*/ 2130440 w 2194560"/>
                  <a:gd name="connsiteY18" fmla="*/ 32060 h 393014"/>
                  <a:gd name="connsiteX19" fmla="*/ 2130440 w 2194560"/>
                  <a:gd name="connsiteY19" fmla="*/ 0 h 393014"/>
                  <a:gd name="connsiteX0" fmla="*/ 2130440 w 2194560"/>
                  <a:gd name="connsiteY0" fmla="*/ 0 h 393014"/>
                  <a:gd name="connsiteX1" fmla="*/ 2194560 w 2194560"/>
                  <a:gd name="connsiteY1" fmla="*/ 64120 h 393014"/>
                  <a:gd name="connsiteX2" fmla="*/ 2130440 w 2194560"/>
                  <a:gd name="connsiteY2" fmla="*/ 128240 h 393014"/>
                  <a:gd name="connsiteX3" fmla="*/ 2130440 w 2194560"/>
                  <a:gd name="connsiteY3" fmla="*/ 96180 h 393014"/>
                  <a:gd name="connsiteX4" fmla="*/ 1938375 w 2194560"/>
                  <a:gd name="connsiteY4" fmla="*/ 96180 h 393014"/>
                  <a:gd name="connsiteX5" fmla="*/ 1938375 w 2194560"/>
                  <a:gd name="connsiteY5" fmla="*/ 326339 h 393014"/>
                  <a:gd name="connsiteX6" fmla="*/ 1940490 w 2194560"/>
                  <a:gd name="connsiteY6" fmla="*/ 393014 h 393014"/>
                  <a:gd name="connsiteX7" fmla="*/ 272684 w 2194560"/>
                  <a:gd name="connsiteY7" fmla="*/ 380983 h 393014"/>
                  <a:gd name="connsiteX8" fmla="*/ 272684 w 2194560"/>
                  <a:gd name="connsiteY8" fmla="*/ 186214 h 393014"/>
                  <a:gd name="connsiteX9" fmla="*/ 228459 w 2194560"/>
                  <a:gd name="connsiteY9" fmla="*/ 186214 h 393014"/>
                  <a:gd name="connsiteX10" fmla="*/ 308662 w 2194560"/>
                  <a:gd name="connsiteY10" fmla="*/ 118502 h 393014"/>
                  <a:gd name="connsiteX11" fmla="*/ 388864 w 2194560"/>
                  <a:gd name="connsiteY11" fmla="*/ 186214 h 393014"/>
                  <a:gd name="connsiteX12" fmla="*/ 344639 w 2194560"/>
                  <a:gd name="connsiteY12" fmla="*/ 186214 h 393014"/>
                  <a:gd name="connsiteX13" fmla="*/ 345698 w 2194560"/>
                  <a:gd name="connsiteY13" fmla="*/ 309028 h 393014"/>
                  <a:gd name="connsiteX14" fmla="*/ 1889200 w 2194560"/>
                  <a:gd name="connsiteY14" fmla="*/ 321728 h 393014"/>
                  <a:gd name="connsiteX15" fmla="*/ 1887083 w 2194560"/>
                  <a:gd name="connsiteY15" fmla="*/ 96180 h 393014"/>
                  <a:gd name="connsiteX16" fmla="*/ 0 w 2194560"/>
                  <a:gd name="connsiteY16" fmla="*/ 96180 h 393014"/>
                  <a:gd name="connsiteX17" fmla="*/ 0 w 2194560"/>
                  <a:gd name="connsiteY17" fmla="*/ 32060 h 393014"/>
                  <a:gd name="connsiteX18" fmla="*/ 2130440 w 2194560"/>
                  <a:gd name="connsiteY18" fmla="*/ 32060 h 393014"/>
                  <a:gd name="connsiteX19" fmla="*/ 2130440 w 2194560"/>
                  <a:gd name="connsiteY19" fmla="*/ 0 h 393014"/>
                  <a:gd name="connsiteX0" fmla="*/ 2130440 w 2194560"/>
                  <a:gd name="connsiteY0" fmla="*/ 0 h 393014"/>
                  <a:gd name="connsiteX1" fmla="*/ 2194560 w 2194560"/>
                  <a:gd name="connsiteY1" fmla="*/ 64120 h 393014"/>
                  <a:gd name="connsiteX2" fmla="*/ 2130440 w 2194560"/>
                  <a:gd name="connsiteY2" fmla="*/ 128240 h 393014"/>
                  <a:gd name="connsiteX3" fmla="*/ 2130440 w 2194560"/>
                  <a:gd name="connsiteY3" fmla="*/ 96180 h 393014"/>
                  <a:gd name="connsiteX4" fmla="*/ 1938375 w 2194560"/>
                  <a:gd name="connsiteY4" fmla="*/ 96180 h 393014"/>
                  <a:gd name="connsiteX5" fmla="*/ 1940490 w 2194560"/>
                  <a:gd name="connsiteY5" fmla="*/ 393014 h 393014"/>
                  <a:gd name="connsiteX6" fmla="*/ 272684 w 2194560"/>
                  <a:gd name="connsiteY6" fmla="*/ 380983 h 393014"/>
                  <a:gd name="connsiteX7" fmla="*/ 272684 w 2194560"/>
                  <a:gd name="connsiteY7" fmla="*/ 186214 h 393014"/>
                  <a:gd name="connsiteX8" fmla="*/ 228459 w 2194560"/>
                  <a:gd name="connsiteY8" fmla="*/ 186214 h 393014"/>
                  <a:gd name="connsiteX9" fmla="*/ 308662 w 2194560"/>
                  <a:gd name="connsiteY9" fmla="*/ 118502 h 393014"/>
                  <a:gd name="connsiteX10" fmla="*/ 388864 w 2194560"/>
                  <a:gd name="connsiteY10" fmla="*/ 186214 h 393014"/>
                  <a:gd name="connsiteX11" fmla="*/ 344639 w 2194560"/>
                  <a:gd name="connsiteY11" fmla="*/ 186214 h 393014"/>
                  <a:gd name="connsiteX12" fmla="*/ 345698 w 2194560"/>
                  <a:gd name="connsiteY12" fmla="*/ 309028 h 393014"/>
                  <a:gd name="connsiteX13" fmla="*/ 1889200 w 2194560"/>
                  <a:gd name="connsiteY13" fmla="*/ 321728 h 393014"/>
                  <a:gd name="connsiteX14" fmla="*/ 1887083 w 2194560"/>
                  <a:gd name="connsiteY14" fmla="*/ 96180 h 393014"/>
                  <a:gd name="connsiteX15" fmla="*/ 0 w 2194560"/>
                  <a:gd name="connsiteY15" fmla="*/ 96180 h 393014"/>
                  <a:gd name="connsiteX16" fmla="*/ 0 w 2194560"/>
                  <a:gd name="connsiteY16" fmla="*/ 32060 h 393014"/>
                  <a:gd name="connsiteX17" fmla="*/ 2130440 w 2194560"/>
                  <a:gd name="connsiteY17" fmla="*/ 32060 h 393014"/>
                  <a:gd name="connsiteX18" fmla="*/ 2130440 w 2194560"/>
                  <a:gd name="connsiteY18" fmla="*/ 0 h 393014"/>
                  <a:gd name="connsiteX0" fmla="*/ 2130440 w 2194560"/>
                  <a:gd name="connsiteY0" fmla="*/ 0 h 393014"/>
                  <a:gd name="connsiteX1" fmla="*/ 2194560 w 2194560"/>
                  <a:gd name="connsiteY1" fmla="*/ 64120 h 393014"/>
                  <a:gd name="connsiteX2" fmla="*/ 2130440 w 2194560"/>
                  <a:gd name="connsiteY2" fmla="*/ 128240 h 393014"/>
                  <a:gd name="connsiteX3" fmla="*/ 2130440 w 2194560"/>
                  <a:gd name="connsiteY3" fmla="*/ 96180 h 393014"/>
                  <a:gd name="connsiteX4" fmla="*/ 1938375 w 2194560"/>
                  <a:gd name="connsiteY4" fmla="*/ 96180 h 393014"/>
                  <a:gd name="connsiteX5" fmla="*/ 1940490 w 2194560"/>
                  <a:gd name="connsiteY5" fmla="*/ 393014 h 393014"/>
                  <a:gd name="connsiteX6" fmla="*/ 272684 w 2194560"/>
                  <a:gd name="connsiteY6" fmla="*/ 380983 h 393014"/>
                  <a:gd name="connsiteX7" fmla="*/ 272684 w 2194560"/>
                  <a:gd name="connsiteY7" fmla="*/ 186214 h 393014"/>
                  <a:gd name="connsiteX8" fmla="*/ 228459 w 2194560"/>
                  <a:gd name="connsiteY8" fmla="*/ 186214 h 393014"/>
                  <a:gd name="connsiteX9" fmla="*/ 308662 w 2194560"/>
                  <a:gd name="connsiteY9" fmla="*/ 118502 h 393014"/>
                  <a:gd name="connsiteX10" fmla="*/ 388864 w 2194560"/>
                  <a:gd name="connsiteY10" fmla="*/ 186214 h 393014"/>
                  <a:gd name="connsiteX11" fmla="*/ 344639 w 2194560"/>
                  <a:gd name="connsiteY11" fmla="*/ 186214 h 393014"/>
                  <a:gd name="connsiteX12" fmla="*/ 344639 w 2194560"/>
                  <a:gd name="connsiteY12" fmla="*/ 325961 h 393014"/>
                  <a:gd name="connsiteX13" fmla="*/ 1889200 w 2194560"/>
                  <a:gd name="connsiteY13" fmla="*/ 321728 h 393014"/>
                  <a:gd name="connsiteX14" fmla="*/ 1887083 w 2194560"/>
                  <a:gd name="connsiteY14" fmla="*/ 96180 h 393014"/>
                  <a:gd name="connsiteX15" fmla="*/ 0 w 2194560"/>
                  <a:gd name="connsiteY15" fmla="*/ 96180 h 393014"/>
                  <a:gd name="connsiteX16" fmla="*/ 0 w 2194560"/>
                  <a:gd name="connsiteY16" fmla="*/ 32060 h 393014"/>
                  <a:gd name="connsiteX17" fmla="*/ 2130440 w 2194560"/>
                  <a:gd name="connsiteY17" fmla="*/ 32060 h 393014"/>
                  <a:gd name="connsiteX18" fmla="*/ 2130440 w 2194560"/>
                  <a:gd name="connsiteY18" fmla="*/ 0 h 393014"/>
                  <a:gd name="connsiteX0" fmla="*/ 2130440 w 2194560"/>
                  <a:gd name="connsiteY0" fmla="*/ 0 h 393014"/>
                  <a:gd name="connsiteX1" fmla="*/ 2194560 w 2194560"/>
                  <a:gd name="connsiteY1" fmla="*/ 64120 h 393014"/>
                  <a:gd name="connsiteX2" fmla="*/ 2130440 w 2194560"/>
                  <a:gd name="connsiteY2" fmla="*/ 128240 h 393014"/>
                  <a:gd name="connsiteX3" fmla="*/ 2130440 w 2194560"/>
                  <a:gd name="connsiteY3" fmla="*/ 96180 h 393014"/>
                  <a:gd name="connsiteX4" fmla="*/ 1938375 w 2194560"/>
                  <a:gd name="connsiteY4" fmla="*/ 96180 h 393014"/>
                  <a:gd name="connsiteX5" fmla="*/ 1940490 w 2194560"/>
                  <a:gd name="connsiteY5" fmla="*/ 393014 h 393014"/>
                  <a:gd name="connsiteX6" fmla="*/ 272684 w 2194560"/>
                  <a:gd name="connsiteY6" fmla="*/ 380983 h 393014"/>
                  <a:gd name="connsiteX7" fmla="*/ 272684 w 2194560"/>
                  <a:gd name="connsiteY7" fmla="*/ 186214 h 393014"/>
                  <a:gd name="connsiteX8" fmla="*/ 228459 w 2194560"/>
                  <a:gd name="connsiteY8" fmla="*/ 186214 h 393014"/>
                  <a:gd name="connsiteX9" fmla="*/ 308662 w 2194560"/>
                  <a:gd name="connsiteY9" fmla="*/ 118502 h 393014"/>
                  <a:gd name="connsiteX10" fmla="*/ 388864 w 2194560"/>
                  <a:gd name="connsiteY10" fmla="*/ 186214 h 393014"/>
                  <a:gd name="connsiteX11" fmla="*/ 344639 w 2194560"/>
                  <a:gd name="connsiteY11" fmla="*/ 186214 h 393014"/>
                  <a:gd name="connsiteX12" fmla="*/ 344639 w 2194560"/>
                  <a:gd name="connsiteY12" fmla="*/ 320670 h 393014"/>
                  <a:gd name="connsiteX13" fmla="*/ 1889200 w 2194560"/>
                  <a:gd name="connsiteY13" fmla="*/ 321728 h 393014"/>
                  <a:gd name="connsiteX14" fmla="*/ 1887083 w 2194560"/>
                  <a:gd name="connsiteY14" fmla="*/ 96180 h 393014"/>
                  <a:gd name="connsiteX15" fmla="*/ 0 w 2194560"/>
                  <a:gd name="connsiteY15" fmla="*/ 96180 h 393014"/>
                  <a:gd name="connsiteX16" fmla="*/ 0 w 2194560"/>
                  <a:gd name="connsiteY16" fmla="*/ 32060 h 393014"/>
                  <a:gd name="connsiteX17" fmla="*/ 2130440 w 2194560"/>
                  <a:gd name="connsiteY17" fmla="*/ 32060 h 393014"/>
                  <a:gd name="connsiteX18" fmla="*/ 2130440 w 2194560"/>
                  <a:gd name="connsiteY18" fmla="*/ 0 h 393014"/>
                  <a:gd name="connsiteX0" fmla="*/ 2130440 w 2194560"/>
                  <a:gd name="connsiteY0" fmla="*/ 0 h 393014"/>
                  <a:gd name="connsiteX1" fmla="*/ 2194560 w 2194560"/>
                  <a:gd name="connsiteY1" fmla="*/ 64120 h 393014"/>
                  <a:gd name="connsiteX2" fmla="*/ 2130440 w 2194560"/>
                  <a:gd name="connsiteY2" fmla="*/ 128240 h 393014"/>
                  <a:gd name="connsiteX3" fmla="*/ 2130440 w 2194560"/>
                  <a:gd name="connsiteY3" fmla="*/ 96180 h 393014"/>
                  <a:gd name="connsiteX4" fmla="*/ 1938375 w 2194560"/>
                  <a:gd name="connsiteY4" fmla="*/ 96180 h 393014"/>
                  <a:gd name="connsiteX5" fmla="*/ 1940490 w 2194560"/>
                  <a:gd name="connsiteY5" fmla="*/ 393014 h 393014"/>
                  <a:gd name="connsiteX6" fmla="*/ 272684 w 2194560"/>
                  <a:gd name="connsiteY6" fmla="*/ 390508 h 393014"/>
                  <a:gd name="connsiteX7" fmla="*/ 272684 w 2194560"/>
                  <a:gd name="connsiteY7" fmla="*/ 186214 h 393014"/>
                  <a:gd name="connsiteX8" fmla="*/ 228459 w 2194560"/>
                  <a:gd name="connsiteY8" fmla="*/ 186214 h 393014"/>
                  <a:gd name="connsiteX9" fmla="*/ 308662 w 2194560"/>
                  <a:gd name="connsiteY9" fmla="*/ 118502 h 393014"/>
                  <a:gd name="connsiteX10" fmla="*/ 388864 w 2194560"/>
                  <a:gd name="connsiteY10" fmla="*/ 186214 h 393014"/>
                  <a:gd name="connsiteX11" fmla="*/ 344639 w 2194560"/>
                  <a:gd name="connsiteY11" fmla="*/ 186214 h 393014"/>
                  <a:gd name="connsiteX12" fmla="*/ 344639 w 2194560"/>
                  <a:gd name="connsiteY12" fmla="*/ 320670 h 393014"/>
                  <a:gd name="connsiteX13" fmla="*/ 1889200 w 2194560"/>
                  <a:gd name="connsiteY13" fmla="*/ 321728 h 393014"/>
                  <a:gd name="connsiteX14" fmla="*/ 1887083 w 2194560"/>
                  <a:gd name="connsiteY14" fmla="*/ 96180 h 393014"/>
                  <a:gd name="connsiteX15" fmla="*/ 0 w 2194560"/>
                  <a:gd name="connsiteY15" fmla="*/ 96180 h 393014"/>
                  <a:gd name="connsiteX16" fmla="*/ 0 w 2194560"/>
                  <a:gd name="connsiteY16" fmla="*/ 32060 h 393014"/>
                  <a:gd name="connsiteX17" fmla="*/ 2130440 w 2194560"/>
                  <a:gd name="connsiteY17" fmla="*/ 32060 h 393014"/>
                  <a:gd name="connsiteX18" fmla="*/ 2130440 w 2194560"/>
                  <a:gd name="connsiteY18" fmla="*/ 0 h 3930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194560" h="393014">
                    <a:moveTo>
                      <a:pt x="2130440" y="0"/>
                    </a:moveTo>
                    <a:lnTo>
                      <a:pt x="2194560" y="64120"/>
                    </a:lnTo>
                    <a:lnTo>
                      <a:pt x="2130440" y="128240"/>
                    </a:lnTo>
                    <a:lnTo>
                      <a:pt x="2130440" y="96180"/>
                    </a:lnTo>
                    <a:lnTo>
                      <a:pt x="1938375" y="96180"/>
                    </a:lnTo>
                    <a:lnTo>
                      <a:pt x="1940490" y="393014"/>
                    </a:lnTo>
                    <a:lnTo>
                      <a:pt x="272684" y="390508"/>
                    </a:lnTo>
                    <a:lnTo>
                      <a:pt x="272684" y="186214"/>
                    </a:lnTo>
                    <a:lnTo>
                      <a:pt x="228459" y="186214"/>
                    </a:lnTo>
                    <a:lnTo>
                      <a:pt x="308662" y="118502"/>
                    </a:lnTo>
                    <a:lnTo>
                      <a:pt x="388864" y="186214"/>
                    </a:lnTo>
                    <a:lnTo>
                      <a:pt x="344639" y="186214"/>
                    </a:lnTo>
                    <a:lnTo>
                      <a:pt x="344639" y="320670"/>
                    </a:lnTo>
                    <a:lnTo>
                      <a:pt x="1889200" y="321728"/>
                    </a:lnTo>
                    <a:cubicBezTo>
                      <a:pt x="1888494" y="249720"/>
                      <a:pt x="1887789" y="168188"/>
                      <a:pt x="1887083" y="96180"/>
                    </a:cubicBezTo>
                    <a:lnTo>
                      <a:pt x="0" y="96180"/>
                    </a:lnTo>
                    <a:lnTo>
                      <a:pt x="0" y="32060"/>
                    </a:lnTo>
                    <a:lnTo>
                      <a:pt x="2130440" y="32060"/>
                    </a:lnTo>
                    <a:lnTo>
                      <a:pt x="2130440" y="0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r>
                  <a:rPr lang="en-US" sz="1400">
                    <a:solidFill>
                      <a:sysClr val="windowText" lastClr="000000"/>
                    </a:solidFill>
                  </a:rPr>
                  <a:t>Load (Controller)</a:t>
                </a:r>
                <a:endParaRPr lang="en-US">
                  <a:solidFill>
                    <a:sysClr val="windowText" lastClr="000000"/>
                  </a:solidFill>
                </a:endParaRPr>
              </a:p>
            </p:txBody>
          </p:sp>
          <p:grpSp>
            <p:nvGrpSpPr>
              <p:cNvPr id="57" name="Group 56">
                <a:extLst>
                  <a:ext uri="{FF2B5EF4-FFF2-40B4-BE49-F238E27FC236}">
                    <a16:creationId xmlns:a16="http://schemas.microsoft.com/office/drawing/2014/main" id="{C18C3A30-F026-BBC2-402F-1496FEB3F322}"/>
                  </a:ext>
                </a:extLst>
              </p:cNvPr>
              <p:cNvGrpSpPr/>
              <p:nvPr/>
            </p:nvGrpSpPr>
            <p:grpSpPr>
              <a:xfrm>
                <a:off x="4629263" y="4997339"/>
                <a:ext cx="2226833" cy="501305"/>
                <a:chOff x="4414669" y="2817456"/>
                <a:chExt cx="2226833" cy="501305"/>
              </a:xfrm>
              <a:grpFill/>
            </p:grpSpPr>
            <p:grpSp>
              <p:nvGrpSpPr>
                <p:cNvPr id="70" name="Group 69">
                  <a:extLst>
                    <a:ext uri="{FF2B5EF4-FFF2-40B4-BE49-F238E27FC236}">
                      <a16:creationId xmlns:a16="http://schemas.microsoft.com/office/drawing/2014/main" id="{3168FB8B-B12F-9F1E-B186-D754EF955466}"/>
                    </a:ext>
                  </a:extLst>
                </p:cNvPr>
                <p:cNvGrpSpPr/>
                <p:nvPr/>
              </p:nvGrpSpPr>
              <p:grpSpPr>
                <a:xfrm>
                  <a:off x="4438606" y="3138464"/>
                  <a:ext cx="180402" cy="180297"/>
                  <a:chOff x="8273067" y="2048796"/>
                  <a:chExt cx="279947" cy="279947"/>
                </a:xfrm>
                <a:grpFill/>
              </p:grpSpPr>
              <p:sp>
                <p:nvSpPr>
                  <p:cNvPr id="73" name="Oval 72">
                    <a:extLst>
                      <a:ext uri="{FF2B5EF4-FFF2-40B4-BE49-F238E27FC236}">
                        <a16:creationId xmlns:a16="http://schemas.microsoft.com/office/drawing/2014/main" id="{FEF0D08C-1A45-4462-6C32-D8008A3F312A}"/>
                      </a:ext>
                    </a:extLst>
                  </p:cNvPr>
                  <p:cNvSpPr/>
                  <p:nvPr/>
                </p:nvSpPr>
                <p:spPr>
                  <a:xfrm>
                    <a:off x="8287355" y="2063083"/>
                    <a:ext cx="251372" cy="251372"/>
                  </a:xfrm>
                  <a:prstGeom prst="ellipse">
                    <a:avLst/>
                  </a:prstGeom>
                  <a:grpFill/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4" name="Oval 73">
                    <a:extLst>
                      <a:ext uri="{FF2B5EF4-FFF2-40B4-BE49-F238E27FC236}">
                        <a16:creationId xmlns:a16="http://schemas.microsoft.com/office/drawing/2014/main" id="{30C21154-D3B7-9B89-8320-40CFA6799E36}"/>
                      </a:ext>
                    </a:extLst>
                  </p:cNvPr>
                  <p:cNvSpPr/>
                  <p:nvPr/>
                </p:nvSpPr>
                <p:spPr>
                  <a:xfrm>
                    <a:off x="8273067" y="2048796"/>
                    <a:ext cx="279947" cy="279947"/>
                  </a:xfrm>
                  <a:prstGeom prst="ellipse">
                    <a:avLst/>
                  </a:prstGeom>
                  <a:grpFill/>
                  <a:ln>
                    <a:prstDash val="sysDot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71" name="Rectangle 70">
                  <a:extLst>
                    <a:ext uri="{FF2B5EF4-FFF2-40B4-BE49-F238E27FC236}">
                      <a16:creationId xmlns:a16="http://schemas.microsoft.com/office/drawing/2014/main" id="{A9095BC7-6A1F-A6E3-5297-31242E7E63D9}"/>
                    </a:ext>
                  </a:extLst>
                </p:cNvPr>
                <p:cNvSpPr/>
                <p:nvPr/>
              </p:nvSpPr>
              <p:spPr>
                <a:xfrm>
                  <a:off x="4429352" y="2826658"/>
                  <a:ext cx="2194560" cy="293716"/>
                </a:xfrm>
                <a:prstGeom prst="rect">
                  <a:avLst/>
                </a:prstGeom>
                <a:grpFill/>
                <a:ln/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400" dirty="0">
                      <a:solidFill>
                        <a:srgbClr val="000000"/>
                      </a:solidFill>
                    </a:rPr>
                    <a:t>Power take off</a:t>
                  </a:r>
                </a:p>
              </p:txBody>
            </p:sp>
            <p:sp>
              <p:nvSpPr>
                <p:cNvPr id="72" name="Rectangle 71">
                  <a:extLst>
                    <a:ext uri="{FF2B5EF4-FFF2-40B4-BE49-F238E27FC236}">
                      <a16:creationId xmlns:a16="http://schemas.microsoft.com/office/drawing/2014/main" id="{0F6E217E-36BE-036D-2977-1C25A36656B2}"/>
                    </a:ext>
                  </a:extLst>
                </p:cNvPr>
                <p:cNvSpPr/>
                <p:nvPr/>
              </p:nvSpPr>
              <p:spPr>
                <a:xfrm>
                  <a:off x="4414669" y="2817456"/>
                  <a:ext cx="2226833" cy="314514"/>
                </a:xfrm>
                <a:prstGeom prst="rect">
                  <a:avLst/>
                </a:prstGeom>
                <a:noFill/>
                <a:ln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58" name="Group 57">
                <a:extLst>
                  <a:ext uri="{FF2B5EF4-FFF2-40B4-BE49-F238E27FC236}">
                    <a16:creationId xmlns:a16="http://schemas.microsoft.com/office/drawing/2014/main" id="{0566D25A-48F0-6055-97CD-C48461FDE517}"/>
                  </a:ext>
                </a:extLst>
              </p:cNvPr>
              <p:cNvGrpSpPr/>
              <p:nvPr/>
            </p:nvGrpSpPr>
            <p:grpSpPr>
              <a:xfrm>
                <a:off x="4089451" y="5127857"/>
                <a:ext cx="430935" cy="98762"/>
                <a:chOff x="3858174" y="2945521"/>
                <a:chExt cx="430935" cy="98762"/>
              </a:xfrm>
              <a:grpFill/>
            </p:grpSpPr>
            <p:cxnSp>
              <p:nvCxnSpPr>
                <p:cNvPr id="68" name="Straight Arrow Connector 67">
                  <a:extLst>
                    <a:ext uri="{FF2B5EF4-FFF2-40B4-BE49-F238E27FC236}">
                      <a16:creationId xmlns:a16="http://schemas.microsoft.com/office/drawing/2014/main" id="{7ED6724B-CEA9-5600-9654-FF8DFC441A6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858174" y="2945521"/>
                  <a:ext cx="430935" cy="0"/>
                </a:xfrm>
                <a:prstGeom prst="straightConnector1">
                  <a:avLst/>
                </a:prstGeom>
                <a:grpFill/>
                <a:ln w="28575">
                  <a:solidFill>
                    <a:schemeClr val="accent2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Arrow Connector 68">
                  <a:extLst>
                    <a:ext uri="{FF2B5EF4-FFF2-40B4-BE49-F238E27FC236}">
                      <a16:creationId xmlns:a16="http://schemas.microsoft.com/office/drawing/2014/main" id="{8E651ED4-D66F-75E2-FE45-2D1B349FAEF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58174" y="3044283"/>
                  <a:ext cx="430935" cy="0"/>
                </a:xfrm>
                <a:prstGeom prst="straightConnector1">
                  <a:avLst/>
                </a:prstGeom>
                <a:grpFill/>
                <a:ln w="28575">
                  <a:solidFill>
                    <a:schemeClr val="accent2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9" name="Group 58">
                <a:extLst>
                  <a:ext uri="{FF2B5EF4-FFF2-40B4-BE49-F238E27FC236}">
                    <a16:creationId xmlns:a16="http://schemas.microsoft.com/office/drawing/2014/main" id="{F407FCD6-D532-18B5-4BCB-031F132DF847}"/>
                  </a:ext>
                </a:extLst>
              </p:cNvPr>
              <p:cNvGrpSpPr/>
              <p:nvPr/>
            </p:nvGrpSpPr>
            <p:grpSpPr>
              <a:xfrm>
                <a:off x="6964972" y="5119178"/>
                <a:ext cx="430935" cy="98762"/>
                <a:chOff x="3858174" y="2945521"/>
                <a:chExt cx="430935" cy="98762"/>
              </a:xfrm>
              <a:grpFill/>
            </p:grpSpPr>
            <p:cxnSp>
              <p:nvCxnSpPr>
                <p:cNvPr id="66" name="Straight Arrow Connector 65">
                  <a:extLst>
                    <a:ext uri="{FF2B5EF4-FFF2-40B4-BE49-F238E27FC236}">
                      <a16:creationId xmlns:a16="http://schemas.microsoft.com/office/drawing/2014/main" id="{76749A1A-DA2B-6843-8218-E610C39BB70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858174" y="2945521"/>
                  <a:ext cx="430935" cy="0"/>
                </a:xfrm>
                <a:prstGeom prst="straightConnector1">
                  <a:avLst/>
                </a:prstGeom>
                <a:grpFill/>
                <a:ln w="28575">
                  <a:solidFill>
                    <a:schemeClr val="accent2"/>
                  </a:solidFill>
                  <a:prstDash val="sysDot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Arrow Connector 66">
                  <a:extLst>
                    <a:ext uri="{FF2B5EF4-FFF2-40B4-BE49-F238E27FC236}">
                      <a16:creationId xmlns:a16="http://schemas.microsoft.com/office/drawing/2014/main" id="{AF42D6B0-842C-A90F-53BF-FCBA8011ECC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58174" y="3044283"/>
                  <a:ext cx="430935" cy="0"/>
                </a:xfrm>
                <a:prstGeom prst="straightConnector1">
                  <a:avLst/>
                </a:prstGeom>
                <a:grpFill/>
                <a:ln w="28575">
                  <a:solidFill>
                    <a:schemeClr val="accent2"/>
                  </a:solidFill>
                  <a:prstDash val="sysDot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0" name="Group 59">
                <a:extLst>
                  <a:ext uri="{FF2B5EF4-FFF2-40B4-BE49-F238E27FC236}">
                    <a16:creationId xmlns:a16="http://schemas.microsoft.com/office/drawing/2014/main" id="{8967FAFE-A155-9E92-F59A-8364B741725A}"/>
                  </a:ext>
                </a:extLst>
              </p:cNvPr>
              <p:cNvGrpSpPr/>
              <p:nvPr/>
            </p:nvGrpSpPr>
            <p:grpSpPr>
              <a:xfrm>
                <a:off x="1246204" y="5118400"/>
                <a:ext cx="430935" cy="98762"/>
                <a:chOff x="3858174" y="2945521"/>
                <a:chExt cx="430935" cy="98762"/>
              </a:xfrm>
              <a:grpFill/>
            </p:grpSpPr>
            <p:cxnSp>
              <p:nvCxnSpPr>
                <p:cNvPr id="64" name="Straight Arrow Connector 63">
                  <a:extLst>
                    <a:ext uri="{FF2B5EF4-FFF2-40B4-BE49-F238E27FC236}">
                      <a16:creationId xmlns:a16="http://schemas.microsoft.com/office/drawing/2014/main" id="{45219E44-5500-BA6A-2BB8-AC63FD28BFE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858174" y="2945521"/>
                  <a:ext cx="430935" cy="0"/>
                </a:xfrm>
                <a:prstGeom prst="straightConnector1">
                  <a:avLst/>
                </a:prstGeom>
                <a:grpFill/>
                <a:ln w="28575">
                  <a:solidFill>
                    <a:schemeClr val="accent2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" name="Straight Arrow Connector 64">
                  <a:extLst>
                    <a:ext uri="{FF2B5EF4-FFF2-40B4-BE49-F238E27FC236}">
                      <a16:creationId xmlns:a16="http://schemas.microsoft.com/office/drawing/2014/main" id="{85A484AD-7175-4EB3-19CD-FECE82FC6F2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58174" y="3044283"/>
                  <a:ext cx="430935" cy="0"/>
                </a:xfrm>
                <a:prstGeom prst="straightConnector1">
                  <a:avLst/>
                </a:prstGeom>
                <a:grpFill/>
                <a:ln w="28575">
                  <a:solidFill>
                    <a:schemeClr val="accent2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1" name="Group 60">
                <a:extLst>
                  <a:ext uri="{FF2B5EF4-FFF2-40B4-BE49-F238E27FC236}">
                    <a16:creationId xmlns:a16="http://schemas.microsoft.com/office/drawing/2014/main" id="{B9E401F0-5103-BA49-ACC0-FAEDAD128757}"/>
                  </a:ext>
                </a:extLst>
              </p:cNvPr>
              <p:cNvGrpSpPr/>
              <p:nvPr/>
            </p:nvGrpSpPr>
            <p:grpSpPr>
              <a:xfrm>
                <a:off x="9808221" y="5125404"/>
                <a:ext cx="430935" cy="98762"/>
                <a:chOff x="3858174" y="2945521"/>
                <a:chExt cx="430935" cy="98762"/>
              </a:xfrm>
              <a:grpFill/>
            </p:grpSpPr>
            <p:cxnSp>
              <p:nvCxnSpPr>
                <p:cNvPr id="62" name="Straight Arrow Connector 61">
                  <a:extLst>
                    <a:ext uri="{FF2B5EF4-FFF2-40B4-BE49-F238E27FC236}">
                      <a16:creationId xmlns:a16="http://schemas.microsoft.com/office/drawing/2014/main" id="{8CF2840D-847F-8F97-4DF0-0AD48B9E589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858174" y="2945521"/>
                  <a:ext cx="430935" cy="0"/>
                </a:xfrm>
                <a:prstGeom prst="straightConnector1">
                  <a:avLst/>
                </a:prstGeom>
                <a:grpFill/>
                <a:ln w="28575">
                  <a:solidFill>
                    <a:schemeClr val="accent2"/>
                  </a:solidFill>
                  <a:prstDash val="sysDot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Arrow Connector 62">
                  <a:extLst>
                    <a:ext uri="{FF2B5EF4-FFF2-40B4-BE49-F238E27FC236}">
                      <a16:creationId xmlns:a16="http://schemas.microsoft.com/office/drawing/2014/main" id="{00DF22D2-12DD-1A74-7BF0-B4913601456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58174" y="3044283"/>
                  <a:ext cx="430935" cy="0"/>
                </a:xfrm>
                <a:prstGeom prst="straightConnector1">
                  <a:avLst/>
                </a:prstGeom>
                <a:grpFill/>
                <a:ln w="28575">
                  <a:solidFill>
                    <a:schemeClr val="accent2"/>
                  </a:solidFill>
                  <a:prstDash val="sysDot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E731CE5A-D1BF-CEE3-D703-258561A9FF1A}"/>
                </a:ext>
              </a:extLst>
            </p:cNvPr>
            <p:cNvCxnSpPr>
              <a:cxnSpLocks/>
            </p:cNvCxnSpPr>
            <p:nvPr/>
          </p:nvCxnSpPr>
          <p:spPr>
            <a:xfrm>
              <a:off x="5767997" y="3215760"/>
              <a:ext cx="0" cy="119327"/>
            </a:xfrm>
            <a:prstGeom prst="straightConnector1">
              <a:avLst/>
            </a:prstGeom>
            <a:grpFill/>
            <a:ln w="28575">
              <a:solidFill>
                <a:schemeClr val="accent2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8B43A208-A15C-E81A-0C66-CDEEC9477245}"/>
                </a:ext>
              </a:extLst>
            </p:cNvPr>
            <p:cNvSpPr txBox="1"/>
            <p:nvPr/>
          </p:nvSpPr>
          <p:spPr>
            <a:xfrm>
              <a:off x="5789917" y="3123985"/>
              <a:ext cx="1935517" cy="3393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losses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10108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9" grpId="0" animBg="1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schemeClr val="tx1"/>
                </a:solidFill>
              </a:rPr>
              <a:t>System Optimization &amp; Power Flows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116912" y="5109037"/>
            <a:ext cx="3957230" cy="1249206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algn="ctr">
              <a:spcBef>
                <a:spcPct val="20000"/>
              </a:spcBef>
            </a:pPr>
            <a:endParaRPr lang="en-US" sz="1400">
              <a:latin typeface="Calibri" panose="020F0502020204030204" pitchFamily="34" charset="0"/>
              <a:cs typeface="Calibri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5494F04-FEAB-C3AB-B8B6-ABD2DAECEA5B}"/>
              </a:ext>
            </a:extLst>
          </p:cNvPr>
          <p:cNvSpPr/>
          <p:nvPr/>
        </p:nvSpPr>
        <p:spPr>
          <a:xfrm>
            <a:off x="6668003" y="4568272"/>
            <a:ext cx="1317017" cy="1781830"/>
          </a:xfrm>
          <a:prstGeom prst="rect">
            <a:avLst/>
          </a:prstGeom>
          <a:solidFill>
            <a:srgbClr val="FBF28F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BAC811C-C776-6267-5239-3080B5E16411}"/>
              </a:ext>
            </a:extLst>
          </p:cNvPr>
          <p:cNvSpPr/>
          <p:nvPr/>
        </p:nvSpPr>
        <p:spPr>
          <a:xfrm>
            <a:off x="4541473" y="4576413"/>
            <a:ext cx="2047634" cy="1781830"/>
          </a:xfrm>
          <a:prstGeom prst="rect">
            <a:avLst/>
          </a:prstGeom>
          <a:gradFill flip="none" rotWithShape="1">
            <a:gsLst>
              <a:gs pos="25000">
                <a:srgbClr val="21918C">
                  <a:alpha val="50000"/>
                </a:srgbClr>
              </a:gs>
              <a:gs pos="0">
                <a:srgbClr val="3B528B">
                  <a:alpha val="50000"/>
                </a:srgbClr>
              </a:gs>
              <a:gs pos="100000">
                <a:srgbClr val="FBF28F">
                  <a:alpha val="50000"/>
                </a:srgbClr>
              </a:gs>
              <a:gs pos="75000">
                <a:srgbClr val="5EC962">
                  <a:alpha val="50000"/>
                </a:srgb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58DACD4-5A8F-B484-953C-C756B64CA3DF}"/>
              </a:ext>
            </a:extLst>
          </p:cNvPr>
          <p:cNvGrpSpPr/>
          <p:nvPr/>
        </p:nvGrpSpPr>
        <p:grpSpPr>
          <a:xfrm>
            <a:off x="2502953" y="4604566"/>
            <a:ext cx="5003951" cy="1606984"/>
            <a:chOff x="2604486" y="4456262"/>
            <a:chExt cx="6868355" cy="220572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47EDB27C-AE2C-0017-ADEF-5AE8EA51357A}"/>
                    </a:ext>
                  </a:extLst>
                </p:cNvPr>
                <p:cNvSpPr txBox="1"/>
                <p:nvPr/>
              </p:nvSpPr>
              <p:spPr>
                <a:xfrm>
                  <a:off x="4197141" y="4456262"/>
                  <a:ext cx="398779" cy="36933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𝑍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oMath>
                    </m:oMathPara>
                  </a14:m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47EDB27C-AE2C-0017-ADEF-5AE8EA51357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97141" y="4456262"/>
                  <a:ext cx="398779" cy="369331"/>
                </a:xfrm>
                <a:prstGeom prst="rect">
                  <a:avLst/>
                </a:prstGeom>
                <a:blipFill>
                  <a:blip r:embed="rId2"/>
                  <a:stretch>
                    <a:fillRect l="-22917" b="-4090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83C3501C-F4AF-1CCD-93BD-1B39DA3DFF2D}"/>
                </a:ext>
              </a:extLst>
            </p:cNvPr>
            <p:cNvGrpSpPr/>
            <p:nvPr/>
          </p:nvGrpSpPr>
          <p:grpSpPr>
            <a:xfrm>
              <a:off x="2604486" y="4556119"/>
              <a:ext cx="6868355" cy="2105867"/>
              <a:chOff x="2604486" y="4556119"/>
              <a:chExt cx="6868355" cy="2105867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7" name="Rectangle 26">
                    <a:extLst>
                      <a:ext uri="{FF2B5EF4-FFF2-40B4-BE49-F238E27FC236}">
                        <a16:creationId xmlns:a16="http://schemas.microsoft.com/office/drawing/2014/main" id="{B6DB4513-D18C-1B9C-C226-18FBCE634046}"/>
                      </a:ext>
                    </a:extLst>
                  </p:cNvPr>
                  <p:cNvSpPr/>
                  <p:nvPr/>
                </p:nvSpPr>
                <p:spPr>
                  <a:xfrm>
                    <a:off x="5897066" y="4556119"/>
                    <a:ext cx="1208901" cy="2105867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e>
                            <m:sub>
                              <m:r>
                                <a:rPr lang="en-US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𝑃𝑇𝑂</m:t>
                              </m:r>
                            </m:sub>
                          </m:sSub>
                        </m:oMath>
                      </m:oMathPara>
                    </a14:m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7" name="Rectangle 26">
                    <a:extLst>
                      <a:ext uri="{FF2B5EF4-FFF2-40B4-BE49-F238E27FC236}">
                        <a16:creationId xmlns:a16="http://schemas.microsoft.com/office/drawing/2014/main" id="{B6DB4513-D18C-1B9C-C226-18FBCE634046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897066" y="4556119"/>
                    <a:ext cx="1208901" cy="2105867"/>
                  </a:xfrm>
                  <a:prstGeom prst="rect">
                    <a:avLst/>
                  </a:prstGeom>
                  <a:blipFill>
                    <a:blip r:embed="rId3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2B557A81-0139-5589-464C-C402D4FED531}"/>
                  </a:ext>
                </a:extLst>
              </p:cNvPr>
              <p:cNvGrpSpPr/>
              <p:nvPr/>
            </p:nvGrpSpPr>
            <p:grpSpPr>
              <a:xfrm>
                <a:off x="2604486" y="4580176"/>
                <a:ext cx="6868355" cy="1957896"/>
                <a:chOff x="2604486" y="4580176"/>
                <a:chExt cx="6868355" cy="1957896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9" name="TextBox 28">
                      <a:extLst>
                        <a:ext uri="{FF2B5EF4-FFF2-40B4-BE49-F238E27FC236}">
                          <a16:creationId xmlns:a16="http://schemas.microsoft.com/office/drawing/2014/main" id="{1A387697-553B-A080-98E6-DB0ADFA1DDEE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604486" y="5661956"/>
                      <a:ext cx="439543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sub>
                            </m:sSub>
                          </m:oMath>
                        </m:oMathPara>
                      </a14:m>
                      <a:endParaRPr lang="en-US" dirty="0"/>
                    </a:p>
                  </p:txBody>
                </p:sp>
              </mc:Choice>
              <mc:Fallback xmlns="">
                <p:sp>
                  <p:nvSpPr>
                    <p:cNvPr id="29" name="TextBox 28">
                      <a:extLst>
                        <a:ext uri="{FF2B5EF4-FFF2-40B4-BE49-F238E27FC236}">
                          <a16:creationId xmlns:a16="http://schemas.microsoft.com/office/drawing/2014/main" id="{1A387697-553B-A080-98E6-DB0ADFA1DDEE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604486" y="5661956"/>
                      <a:ext cx="439543" cy="369332"/>
                    </a:xfrm>
                    <a:prstGeom prst="rect">
                      <a:avLst/>
                    </a:prstGeom>
                    <a:blipFill>
                      <a:blip r:embed="rId4"/>
                      <a:stretch>
                        <a:fillRect r="-1923" b="-31111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0" name="TextBox 29">
                      <a:extLst>
                        <a:ext uri="{FF2B5EF4-FFF2-40B4-BE49-F238E27FC236}">
                          <a16:creationId xmlns:a16="http://schemas.microsoft.com/office/drawing/2014/main" id="{1BFA2AD4-7B6A-8E0E-5E1B-7161BFE2F803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8947061" y="5513291"/>
                      <a:ext cx="525780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𝑍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𝐿</m:t>
                                </m:r>
                              </m:sub>
                            </m:sSub>
                          </m:oMath>
                        </m:oMathPara>
                      </a14:m>
                      <a:endParaRPr lang="en-US" dirty="0"/>
                    </a:p>
                  </p:txBody>
                </p:sp>
              </mc:Choice>
              <mc:Fallback xmlns="">
                <p:sp>
                  <p:nvSpPr>
                    <p:cNvPr id="30" name="TextBox 29">
                      <a:extLst>
                        <a:ext uri="{FF2B5EF4-FFF2-40B4-BE49-F238E27FC236}">
                          <a16:creationId xmlns:a16="http://schemas.microsoft.com/office/drawing/2014/main" id="{1BFA2AD4-7B6A-8E0E-5E1B-7161BFE2F803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8947061" y="5513291"/>
                      <a:ext cx="525780" cy="369332"/>
                    </a:xfrm>
                    <a:prstGeom prst="rect">
                      <a:avLst/>
                    </a:prstGeom>
                    <a:blipFill>
                      <a:blip r:embed="rId5"/>
                      <a:stretch>
                        <a:fillRect b="-38636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31" name="Oval 30">
                  <a:extLst>
                    <a:ext uri="{FF2B5EF4-FFF2-40B4-BE49-F238E27FC236}">
                      <a16:creationId xmlns:a16="http://schemas.microsoft.com/office/drawing/2014/main" id="{9628F017-B438-6DFD-D364-823C7BBD40CB}"/>
                    </a:ext>
                  </a:extLst>
                </p:cNvPr>
                <p:cNvSpPr/>
                <p:nvPr/>
              </p:nvSpPr>
              <p:spPr>
                <a:xfrm>
                  <a:off x="2976897" y="5637900"/>
                  <a:ext cx="417444" cy="417444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FA848CB0-EBCF-78C5-E80C-963921F41565}"/>
                    </a:ext>
                  </a:extLst>
                </p:cNvPr>
                <p:cNvSpPr/>
                <p:nvPr/>
              </p:nvSpPr>
              <p:spPr>
                <a:xfrm>
                  <a:off x="3844083" y="4580176"/>
                  <a:ext cx="919207" cy="31805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33" name="Elbow Connector 27">
                  <a:extLst>
                    <a:ext uri="{FF2B5EF4-FFF2-40B4-BE49-F238E27FC236}">
                      <a16:creationId xmlns:a16="http://schemas.microsoft.com/office/drawing/2014/main" id="{1FC3519F-374C-6D3F-B67A-10761747CA7C}"/>
                    </a:ext>
                  </a:extLst>
                </p:cNvPr>
                <p:cNvCxnSpPr>
                  <a:stCxn id="32" idx="1"/>
                  <a:endCxn id="31" idx="0"/>
                </p:cNvCxnSpPr>
                <p:nvPr/>
              </p:nvCxnSpPr>
              <p:spPr>
                <a:xfrm rot="10800000" flipV="1">
                  <a:off x="3185619" y="4739202"/>
                  <a:ext cx="658464" cy="898698"/>
                </a:xfrm>
                <a:prstGeom prst="bentConnector2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084CCACE-EB33-8F2E-2734-D9987010F2DA}"/>
                    </a:ext>
                  </a:extLst>
                </p:cNvPr>
                <p:cNvSpPr/>
                <p:nvPr/>
              </p:nvSpPr>
              <p:spPr>
                <a:xfrm rot="5400000">
                  <a:off x="8750348" y="5538931"/>
                  <a:ext cx="919207" cy="31805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5" name="TextBox 34">
                      <a:extLst>
                        <a:ext uri="{FF2B5EF4-FFF2-40B4-BE49-F238E27FC236}">
                          <a16:creationId xmlns:a16="http://schemas.microsoft.com/office/drawing/2014/main" id="{2D8F5A78-4AF0-71A3-6680-553181C7F99C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879083" y="5244513"/>
                      <a:ext cx="410690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</m:oMath>
                        </m:oMathPara>
                      </a14:m>
                      <a:endParaRPr lang="en-US" dirty="0"/>
                    </a:p>
                  </p:txBody>
                </p:sp>
              </mc:Choice>
              <mc:Fallback xmlns="">
                <p:sp>
                  <p:nvSpPr>
                    <p:cNvPr id="35" name="TextBox 34">
                      <a:extLst>
                        <a:ext uri="{FF2B5EF4-FFF2-40B4-BE49-F238E27FC236}">
                          <a16:creationId xmlns:a16="http://schemas.microsoft.com/office/drawing/2014/main" id="{2D8F5A78-4AF0-71A3-6680-553181C7F99C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879083" y="5244513"/>
                      <a:ext cx="410690" cy="369332"/>
                    </a:xfrm>
                    <a:prstGeom prst="rect">
                      <a:avLst/>
                    </a:prstGeom>
                    <a:blipFill>
                      <a:blip r:embed="rId6"/>
                      <a:stretch>
                        <a:fillRect r="-14286" b="-29545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36" name="Straight Arrow Connector 35">
                  <a:extLst>
                    <a:ext uri="{FF2B5EF4-FFF2-40B4-BE49-F238E27FC236}">
                      <a16:creationId xmlns:a16="http://schemas.microsoft.com/office/drawing/2014/main" id="{F9B18025-65A8-2617-9ED4-DE17DA1B6D7A}"/>
                    </a:ext>
                  </a:extLst>
                </p:cNvPr>
                <p:cNvCxnSpPr>
                  <a:cxnSpLocks/>
                  <a:stCxn id="32" idx="3"/>
                </p:cNvCxnSpPr>
                <p:nvPr/>
              </p:nvCxnSpPr>
              <p:spPr>
                <a:xfrm>
                  <a:off x="4763290" y="4739202"/>
                  <a:ext cx="670015" cy="0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7" name="TextBox 36">
                      <a:extLst>
                        <a:ext uri="{FF2B5EF4-FFF2-40B4-BE49-F238E27FC236}">
                          <a16:creationId xmlns:a16="http://schemas.microsoft.com/office/drawing/2014/main" id="{1D8FEAC6-454F-8F55-BCAB-65C2B85A0A02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916417" y="4619445"/>
                      <a:ext cx="398779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>
                      <a:spAutoFit/>
                    </a:bodyPr>
                    <a:lstStyle/>
                    <a:p>
                      <a:pPr algn="ctr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𝑣</m:t>
                            </m:r>
                          </m:oMath>
                        </m:oMathPara>
                      </a14:m>
                      <a:endParaRPr lang="en-US" dirty="0">
                        <a:solidFill>
                          <a:schemeClr val="tx1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37" name="TextBox 36">
                      <a:extLst>
                        <a:ext uri="{FF2B5EF4-FFF2-40B4-BE49-F238E27FC236}">
                          <a16:creationId xmlns:a16="http://schemas.microsoft.com/office/drawing/2014/main" id="{1D8FEAC6-454F-8F55-BCAB-65C2B85A0A02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4916417" y="4619445"/>
                      <a:ext cx="398779" cy="369332"/>
                    </a:xfrm>
                    <a:prstGeom prst="rect">
                      <a:avLst/>
                    </a:prstGeom>
                    <a:blipFill>
                      <a:blip r:embed="rId7"/>
                      <a:stretch>
                        <a:fillRect l="-4167" b="-20455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38" name="Straight Connector 37">
                  <a:extLst>
                    <a:ext uri="{FF2B5EF4-FFF2-40B4-BE49-F238E27FC236}">
                      <a16:creationId xmlns:a16="http://schemas.microsoft.com/office/drawing/2014/main" id="{F58D0E73-B50F-6340-C7EF-9F4BE142619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772298" y="4739201"/>
                  <a:ext cx="1124768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Elbow Connector 26">
                  <a:extLst>
                    <a:ext uri="{FF2B5EF4-FFF2-40B4-BE49-F238E27FC236}">
                      <a16:creationId xmlns:a16="http://schemas.microsoft.com/office/drawing/2014/main" id="{39786A61-262A-BA66-5C1D-D1B0792979B2}"/>
                    </a:ext>
                  </a:extLst>
                </p:cNvPr>
                <p:cNvCxnSpPr>
                  <a:cxnSpLocks/>
                  <a:endCxn id="31" idx="4"/>
                </p:cNvCxnSpPr>
                <p:nvPr/>
              </p:nvCxnSpPr>
              <p:spPr>
                <a:xfrm rot="10800000">
                  <a:off x="3185620" y="6055345"/>
                  <a:ext cx="2711449" cy="482725"/>
                </a:xfrm>
                <a:prstGeom prst="bentConnector2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Elbow Connector 36">
                  <a:extLst>
                    <a:ext uri="{FF2B5EF4-FFF2-40B4-BE49-F238E27FC236}">
                      <a16:creationId xmlns:a16="http://schemas.microsoft.com/office/drawing/2014/main" id="{0B1D7788-0DD0-36AB-EEF0-B912A2D3C27E}"/>
                    </a:ext>
                  </a:extLst>
                </p:cNvPr>
                <p:cNvCxnSpPr>
                  <a:cxnSpLocks/>
                  <a:stCxn id="34" idx="3"/>
                </p:cNvCxnSpPr>
                <p:nvPr/>
              </p:nvCxnSpPr>
              <p:spPr>
                <a:xfrm rot="5400000">
                  <a:off x="7967705" y="5295824"/>
                  <a:ext cx="380510" cy="2103985"/>
                </a:xfrm>
                <a:prstGeom prst="bentConnector2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Elbow Connector 40">
                  <a:extLst>
                    <a:ext uri="{FF2B5EF4-FFF2-40B4-BE49-F238E27FC236}">
                      <a16:creationId xmlns:a16="http://schemas.microsoft.com/office/drawing/2014/main" id="{0AFCFF3F-BFAC-624A-70E6-D96352824FBF}"/>
                    </a:ext>
                  </a:extLst>
                </p:cNvPr>
                <p:cNvCxnSpPr>
                  <a:cxnSpLocks/>
                  <a:stCxn id="34" idx="1"/>
                </p:cNvCxnSpPr>
                <p:nvPr/>
              </p:nvCxnSpPr>
              <p:spPr>
                <a:xfrm rot="16200000" flipV="1">
                  <a:off x="7908384" y="3936785"/>
                  <a:ext cx="499153" cy="2103985"/>
                </a:xfrm>
                <a:prstGeom prst="bentConnector2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1AA45851-1D5D-D710-7A51-7C0CF70977F2}"/>
                    </a:ext>
                  </a:extLst>
                </p:cNvPr>
                <p:cNvSpPr txBox="1"/>
                <p:nvPr/>
              </p:nvSpPr>
              <p:spPr>
                <a:xfrm>
                  <a:off x="5416099" y="4960325"/>
                  <a:ext cx="2051459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/>
                    <a:t>Impedance matching network</a:t>
                  </a:r>
                </a:p>
              </p:txBody>
            </p:sp>
          </p:grpSp>
        </p:grp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11740EB3-F378-F573-8644-DF114CC0DC3B}"/>
              </a:ext>
            </a:extLst>
          </p:cNvPr>
          <p:cNvSpPr txBox="1"/>
          <p:nvPr/>
        </p:nvSpPr>
        <p:spPr>
          <a:xfrm>
            <a:off x="9092972" y="4192309"/>
            <a:ext cx="307605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21918C"/>
                </a:solidFill>
              </a:rPr>
              <a:t>Bi-conjugate </a:t>
            </a:r>
          </a:p>
          <a:p>
            <a:r>
              <a:rPr lang="en-US" sz="2000" dirty="0">
                <a:solidFill>
                  <a:srgbClr val="21918C"/>
                </a:solidFill>
              </a:rPr>
              <a:t>impedance matching as framework for concurrent </a:t>
            </a:r>
          </a:p>
          <a:p>
            <a:r>
              <a:rPr lang="en-US" sz="2000" dirty="0">
                <a:solidFill>
                  <a:srgbClr val="21918C"/>
                </a:solidFill>
              </a:rPr>
              <a:t>PTO &amp; control design</a:t>
            </a:r>
          </a:p>
          <a:p>
            <a:endParaRPr lang="en-US" sz="2000" dirty="0">
              <a:solidFill>
                <a:srgbClr val="21918C"/>
              </a:solidFill>
            </a:endParaRPr>
          </a:p>
          <a:p>
            <a:r>
              <a:rPr lang="en-US" sz="2000" i="1" dirty="0">
                <a:solidFill>
                  <a:srgbClr val="21918C"/>
                </a:solidFill>
                <a:sym typeface="Wingdings" panose="05000000000000000000" pitchFamily="2" charset="2"/>
              </a:rPr>
              <a:t> </a:t>
            </a:r>
            <a:r>
              <a:rPr lang="en-US" sz="2000" i="1" dirty="0">
                <a:solidFill>
                  <a:srgbClr val="21918C"/>
                </a:solidFill>
              </a:rPr>
              <a:t>WEC control co-design</a:t>
            </a: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3A9B6822-5F35-7D0C-0DB9-479490A0A3AE}"/>
              </a:ext>
            </a:extLst>
          </p:cNvPr>
          <p:cNvCxnSpPr>
            <a:cxnSpLocks/>
          </p:cNvCxnSpPr>
          <p:nvPr/>
        </p:nvCxnSpPr>
        <p:spPr>
          <a:xfrm>
            <a:off x="6633583" y="1575947"/>
            <a:ext cx="0" cy="5099935"/>
          </a:xfrm>
          <a:prstGeom prst="line">
            <a:avLst/>
          </a:prstGeom>
          <a:ln w="57150">
            <a:solidFill>
              <a:srgbClr val="FBF28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95EFD1BC-D662-2960-CE8C-07B782CA11C6}"/>
              </a:ext>
            </a:extLst>
          </p:cNvPr>
          <p:cNvCxnSpPr>
            <a:cxnSpLocks/>
          </p:cNvCxnSpPr>
          <p:nvPr/>
        </p:nvCxnSpPr>
        <p:spPr>
          <a:xfrm>
            <a:off x="4538696" y="1508570"/>
            <a:ext cx="0" cy="5099934"/>
          </a:xfrm>
          <a:prstGeom prst="line">
            <a:avLst/>
          </a:prstGeom>
          <a:ln w="57150">
            <a:solidFill>
              <a:srgbClr val="21918C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Arrow: Right 46">
            <a:extLst>
              <a:ext uri="{FF2B5EF4-FFF2-40B4-BE49-F238E27FC236}">
                <a16:creationId xmlns:a16="http://schemas.microsoft.com/office/drawing/2014/main" id="{152C2178-8295-B4C4-56E6-6C43BD575822}"/>
              </a:ext>
            </a:extLst>
          </p:cNvPr>
          <p:cNvSpPr/>
          <p:nvPr/>
        </p:nvSpPr>
        <p:spPr>
          <a:xfrm>
            <a:off x="4541473" y="4192309"/>
            <a:ext cx="1674673" cy="338315"/>
          </a:xfrm>
          <a:prstGeom prst="rightArrow">
            <a:avLst/>
          </a:prstGeom>
          <a:solidFill>
            <a:srgbClr val="21918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Power in</a:t>
            </a:r>
          </a:p>
        </p:txBody>
      </p:sp>
      <p:sp>
        <p:nvSpPr>
          <p:cNvPr id="48" name="Arrow: Right 47">
            <a:extLst>
              <a:ext uri="{FF2B5EF4-FFF2-40B4-BE49-F238E27FC236}">
                <a16:creationId xmlns:a16="http://schemas.microsoft.com/office/drawing/2014/main" id="{544EB0F0-9FE6-EC6D-9CA5-2E85E5A362A6}"/>
              </a:ext>
            </a:extLst>
          </p:cNvPr>
          <p:cNvSpPr/>
          <p:nvPr/>
        </p:nvSpPr>
        <p:spPr>
          <a:xfrm>
            <a:off x="6637323" y="4192309"/>
            <a:ext cx="1674673" cy="338315"/>
          </a:xfrm>
          <a:prstGeom prst="rightArrow">
            <a:avLst/>
          </a:prstGeom>
          <a:solidFill>
            <a:srgbClr val="FBF28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Power out</a:t>
            </a:r>
          </a:p>
        </p:txBody>
      </p:sp>
      <p:sp>
        <p:nvSpPr>
          <p:cNvPr id="50" name="Arrow: Right 49">
            <a:extLst>
              <a:ext uri="{FF2B5EF4-FFF2-40B4-BE49-F238E27FC236}">
                <a16:creationId xmlns:a16="http://schemas.microsoft.com/office/drawing/2014/main" id="{19D8F8F5-773D-6D70-E80C-DB77D0936A11}"/>
              </a:ext>
            </a:extLst>
          </p:cNvPr>
          <p:cNvSpPr/>
          <p:nvPr/>
        </p:nvSpPr>
        <p:spPr>
          <a:xfrm rot="3393439">
            <a:off x="749890" y="2244043"/>
            <a:ext cx="1089892" cy="2305050"/>
          </a:xfrm>
          <a:prstGeom prst="rightArrow">
            <a:avLst>
              <a:gd name="adj1" fmla="val 78650"/>
              <a:gd name="adj2" fmla="val 33777"/>
            </a:avLst>
          </a:prstGeom>
          <a:solidFill>
            <a:srgbClr val="43BDBB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Expanded framework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0092D440-35FD-AFA0-87C6-6BA881C8B3F6}"/>
              </a:ext>
            </a:extLst>
          </p:cNvPr>
          <p:cNvGrpSpPr/>
          <p:nvPr/>
        </p:nvGrpSpPr>
        <p:grpSpPr>
          <a:xfrm>
            <a:off x="1486642" y="1811511"/>
            <a:ext cx="8157296" cy="894969"/>
            <a:chOff x="1246204" y="2476639"/>
            <a:chExt cx="8992952" cy="986652"/>
          </a:xfrm>
          <a:solidFill>
            <a:srgbClr val="43BDBB"/>
          </a:solidFill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B06B2FB1-8FAF-1C8B-8C0B-2F59ADC5EABE}"/>
                </a:ext>
              </a:extLst>
            </p:cNvPr>
            <p:cNvGrpSpPr/>
            <p:nvPr/>
          </p:nvGrpSpPr>
          <p:grpSpPr>
            <a:xfrm>
              <a:off x="1246204" y="2476639"/>
              <a:ext cx="8992952" cy="813078"/>
              <a:chOff x="1246204" y="4685566"/>
              <a:chExt cx="8992952" cy="813078"/>
            </a:xfrm>
            <a:grpFill/>
          </p:grpSpPr>
          <p:grpSp>
            <p:nvGrpSpPr>
              <p:cNvPr id="55" name="Group 54">
                <a:extLst>
                  <a:ext uri="{FF2B5EF4-FFF2-40B4-BE49-F238E27FC236}">
                    <a16:creationId xmlns:a16="http://schemas.microsoft.com/office/drawing/2014/main" id="{6B351C3D-D34C-724A-A250-243BA64F20FE}"/>
                  </a:ext>
                </a:extLst>
              </p:cNvPr>
              <p:cNvGrpSpPr/>
              <p:nvPr/>
            </p:nvGrpSpPr>
            <p:grpSpPr>
              <a:xfrm>
                <a:off x="1786016" y="4997339"/>
                <a:ext cx="2194560" cy="452320"/>
                <a:chOff x="1512916" y="2898371"/>
                <a:chExt cx="2194560" cy="452320"/>
              </a:xfrm>
              <a:grpFill/>
            </p:grpSpPr>
            <p:sp>
              <p:nvSpPr>
                <p:cNvPr id="75" name="Rectangle 74">
                  <a:extLst>
                    <a:ext uri="{FF2B5EF4-FFF2-40B4-BE49-F238E27FC236}">
                      <a16:creationId xmlns:a16="http://schemas.microsoft.com/office/drawing/2014/main" id="{75D6E84D-2E4A-860B-BE25-D884201E0151}"/>
                    </a:ext>
                  </a:extLst>
                </p:cNvPr>
                <p:cNvSpPr/>
                <p:nvPr/>
              </p:nvSpPr>
              <p:spPr>
                <a:xfrm>
                  <a:off x="1512916" y="2898371"/>
                  <a:ext cx="2194560" cy="293716"/>
                </a:xfrm>
                <a:prstGeom prst="rect">
                  <a:avLst/>
                </a:prstGeom>
                <a:grpFill/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200" dirty="0">
                      <a:solidFill>
                        <a:srgbClr val="000000"/>
                      </a:solidFill>
                    </a:rPr>
                    <a:t>Hydro-mechanical body</a:t>
                  </a:r>
                </a:p>
              </p:txBody>
            </p:sp>
            <p:sp>
              <p:nvSpPr>
                <p:cNvPr id="76" name="Trapezoid 75">
                  <a:extLst>
                    <a:ext uri="{FF2B5EF4-FFF2-40B4-BE49-F238E27FC236}">
                      <a16:creationId xmlns:a16="http://schemas.microsoft.com/office/drawing/2014/main" id="{5C8CAF16-B27B-8A29-D1E0-7A07D7740BDD}"/>
                    </a:ext>
                  </a:extLst>
                </p:cNvPr>
                <p:cNvSpPr/>
                <p:nvPr/>
              </p:nvSpPr>
              <p:spPr>
                <a:xfrm rot="10800000">
                  <a:off x="1512916" y="3192086"/>
                  <a:ext cx="2194560" cy="158605"/>
                </a:xfrm>
                <a:prstGeom prst="trapezoid">
                  <a:avLst>
                    <a:gd name="adj" fmla="val 126740"/>
                  </a:avLst>
                </a:prstGeom>
                <a:grpFill/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5462E589-2480-B9CB-2C3E-E3FB56CD32F1}"/>
                  </a:ext>
                </a:extLst>
              </p:cNvPr>
              <p:cNvSpPr/>
              <p:nvPr/>
            </p:nvSpPr>
            <p:spPr>
              <a:xfrm>
                <a:off x="7504784" y="4997339"/>
                <a:ext cx="2194560" cy="393014"/>
              </a:xfrm>
              <a:custGeom>
                <a:avLst/>
                <a:gdLst>
                  <a:gd name="connsiteX0" fmla="*/ 2130440 w 2194560"/>
                  <a:gd name="connsiteY0" fmla="*/ 0 h 336533"/>
                  <a:gd name="connsiteX1" fmla="*/ 2194560 w 2194560"/>
                  <a:gd name="connsiteY1" fmla="*/ 64120 h 336533"/>
                  <a:gd name="connsiteX2" fmla="*/ 2130440 w 2194560"/>
                  <a:gd name="connsiteY2" fmla="*/ 128240 h 336533"/>
                  <a:gd name="connsiteX3" fmla="*/ 2130440 w 2194560"/>
                  <a:gd name="connsiteY3" fmla="*/ 96180 h 336533"/>
                  <a:gd name="connsiteX4" fmla="*/ 1938375 w 2194560"/>
                  <a:gd name="connsiteY4" fmla="*/ 96180 h 336533"/>
                  <a:gd name="connsiteX5" fmla="*/ 1938375 w 2194560"/>
                  <a:gd name="connsiteY5" fmla="*/ 326339 h 336533"/>
                  <a:gd name="connsiteX6" fmla="*/ 1938374 w 2194560"/>
                  <a:gd name="connsiteY6" fmla="*/ 326339 h 336533"/>
                  <a:gd name="connsiteX7" fmla="*/ 1938374 w 2194560"/>
                  <a:gd name="connsiteY7" fmla="*/ 336533 h 336533"/>
                  <a:gd name="connsiteX8" fmla="*/ 272684 w 2194560"/>
                  <a:gd name="connsiteY8" fmla="*/ 336533 h 336533"/>
                  <a:gd name="connsiteX9" fmla="*/ 272684 w 2194560"/>
                  <a:gd name="connsiteY9" fmla="*/ 186214 h 336533"/>
                  <a:gd name="connsiteX10" fmla="*/ 228459 w 2194560"/>
                  <a:gd name="connsiteY10" fmla="*/ 186214 h 336533"/>
                  <a:gd name="connsiteX11" fmla="*/ 308662 w 2194560"/>
                  <a:gd name="connsiteY11" fmla="*/ 118502 h 336533"/>
                  <a:gd name="connsiteX12" fmla="*/ 388864 w 2194560"/>
                  <a:gd name="connsiteY12" fmla="*/ 186214 h 336533"/>
                  <a:gd name="connsiteX13" fmla="*/ 344639 w 2194560"/>
                  <a:gd name="connsiteY13" fmla="*/ 186214 h 336533"/>
                  <a:gd name="connsiteX14" fmla="*/ 344639 w 2194560"/>
                  <a:gd name="connsiteY14" fmla="*/ 264578 h 336533"/>
                  <a:gd name="connsiteX15" fmla="*/ 1887083 w 2194560"/>
                  <a:gd name="connsiteY15" fmla="*/ 264578 h 336533"/>
                  <a:gd name="connsiteX16" fmla="*/ 1887083 w 2194560"/>
                  <a:gd name="connsiteY16" fmla="*/ 96180 h 336533"/>
                  <a:gd name="connsiteX17" fmla="*/ 0 w 2194560"/>
                  <a:gd name="connsiteY17" fmla="*/ 96180 h 336533"/>
                  <a:gd name="connsiteX18" fmla="*/ 0 w 2194560"/>
                  <a:gd name="connsiteY18" fmla="*/ 32060 h 336533"/>
                  <a:gd name="connsiteX19" fmla="*/ 2130440 w 2194560"/>
                  <a:gd name="connsiteY19" fmla="*/ 32060 h 336533"/>
                  <a:gd name="connsiteX0" fmla="*/ 2130440 w 2194560"/>
                  <a:gd name="connsiteY0" fmla="*/ 0 h 336533"/>
                  <a:gd name="connsiteX1" fmla="*/ 2194560 w 2194560"/>
                  <a:gd name="connsiteY1" fmla="*/ 64120 h 336533"/>
                  <a:gd name="connsiteX2" fmla="*/ 2130440 w 2194560"/>
                  <a:gd name="connsiteY2" fmla="*/ 128240 h 336533"/>
                  <a:gd name="connsiteX3" fmla="*/ 2130440 w 2194560"/>
                  <a:gd name="connsiteY3" fmla="*/ 96180 h 336533"/>
                  <a:gd name="connsiteX4" fmla="*/ 1938375 w 2194560"/>
                  <a:gd name="connsiteY4" fmla="*/ 96180 h 336533"/>
                  <a:gd name="connsiteX5" fmla="*/ 1938375 w 2194560"/>
                  <a:gd name="connsiteY5" fmla="*/ 326339 h 336533"/>
                  <a:gd name="connsiteX6" fmla="*/ 1938374 w 2194560"/>
                  <a:gd name="connsiteY6" fmla="*/ 326339 h 336533"/>
                  <a:gd name="connsiteX7" fmla="*/ 272684 w 2194560"/>
                  <a:gd name="connsiteY7" fmla="*/ 336533 h 336533"/>
                  <a:gd name="connsiteX8" fmla="*/ 272684 w 2194560"/>
                  <a:gd name="connsiteY8" fmla="*/ 186214 h 336533"/>
                  <a:gd name="connsiteX9" fmla="*/ 228459 w 2194560"/>
                  <a:gd name="connsiteY9" fmla="*/ 186214 h 336533"/>
                  <a:gd name="connsiteX10" fmla="*/ 308662 w 2194560"/>
                  <a:gd name="connsiteY10" fmla="*/ 118502 h 336533"/>
                  <a:gd name="connsiteX11" fmla="*/ 388864 w 2194560"/>
                  <a:gd name="connsiteY11" fmla="*/ 186214 h 336533"/>
                  <a:gd name="connsiteX12" fmla="*/ 344639 w 2194560"/>
                  <a:gd name="connsiteY12" fmla="*/ 186214 h 336533"/>
                  <a:gd name="connsiteX13" fmla="*/ 344639 w 2194560"/>
                  <a:gd name="connsiteY13" fmla="*/ 264578 h 336533"/>
                  <a:gd name="connsiteX14" fmla="*/ 1887083 w 2194560"/>
                  <a:gd name="connsiteY14" fmla="*/ 264578 h 336533"/>
                  <a:gd name="connsiteX15" fmla="*/ 1887083 w 2194560"/>
                  <a:gd name="connsiteY15" fmla="*/ 96180 h 336533"/>
                  <a:gd name="connsiteX16" fmla="*/ 0 w 2194560"/>
                  <a:gd name="connsiteY16" fmla="*/ 96180 h 336533"/>
                  <a:gd name="connsiteX17" fmla="*/ 0 w 2194560"/>
                  <a:gd name="connsiteY17" fmla="*/ 32060 h 336533"/>
                  <a:gd name="connsiteX18" fmla="*/ 2130440 w 2194560"/>
                  <a:gd name="connsiteY18" fmla="*/ 32060 h 336533"/>
                  <a:gd name="connsiteX19" fmla="*/ 2130440 w 2194560"/>
                  <a:gd name="connsiteY19" fmla="*/ 0 h 336533"/>
                  <a:gd name="connsiteX0" fmla="*/ 2130440 w 2194560"/>
                  <a:gd name="connsiteY0" fmla="*/ 0 h 336533"/>
                  <a:gd name="connsiteX1" fmla="*/ 2194560 w 2194560"/>
                  <a:gd name="connsiteY1" fmla="*/ 64120 h 336533"/>
                  <a:gd name="connsiteX2" fmla="*/ 2130440 w 2194560"/>
                  <a:gd name="connsiteY2" fmla="*/ 128240 h 336533"/>
                  <a:gd name="connsiteX3" fmla="*/ 2130440 w 2194560"/>
                  <a:gd name="connsiteY3" fmla="*/ 96180 h 336533"/>
                  <a:gd name="connsiteX4" fmla="*/ 1938375 w 2194560"/>
                  <a:gd name="connsiteY4" fmla="*/ 96180 h 336533"/>
                  <a:gd name="connsiteX5" fmla="*/ 1938375 w 2194560"/>
                  <a:gd name="connsiteY5" fmla="*/ 326339 h 336533"/>
                  <a:gd name="connsiteX6" fmla="*/ 1938374 w 2194560"/>
                  <a:gd name="connsiteY6" fmla="*/ 326339 h 336533"/>
                  <a:gd name="connsiteX7" fmla="*/ 272684 w 2194560"/>
                  <a:gd name="connsiteY7" fmla="*/ 336533 h 336533"/>
                  <a:gd name="connsiteX8" fmla="*/ 272684 w 2194560"/>
                  <a:gd name="connsiteY8" fmla="*/ 186214 h 336533"/>
                  <a:gd name="connsiteX9" fmla="*/ 228459 w 2194560"/>
                  <a:gd name="connsiteY9" fmla="*/ 186214 h 336533"/>
                  <a:gd name="connsiteX10" fmla="*/ 308662 w 2194560"/>
                  <a:gd name="connsiteY10" fmla="*/ 118502 h 336533"/>
                  <a:gd name="connsiteX11" fmla="*/ 388864 w 2194560"/>
                  <a:gd name="connsiteY11" fmla="*/ 186214 h 336533"/>
                  <a:gd name="connsiteX12" fmla="*/ 344639 w 2194560"/>
                  <a:gd name="connsiteY12" fmla="*/ 186214 h 336533"/>
                  <a:gd name="connsiteX13" fmla="*/ 344639 w 2194560"/>
                  <a:gd name="connsiteY13" fmla="*/ 264578 h 336533"/>
                  <a:gd name="connsiteX14" fmla="*/ 1887083 w 2194560"/>
                  <a:gd name="connsiteY14" fmla="*/ 264578 h 336533"/>
                  <a:gd name="connsiteX15" fmla="*/ 1887083 w 2194560"/>
                  <a:gd name="connsiteY15" fmla="*/ 96180 h 336533"/>
                  <a:gd name="connsiteX16" fmla="*/ 0 w 2194560"/>
                  <a:gd name="connsiteY16" fmla="*/ 96180 h 336533"/>
                  <a:gd name="connsiteX17" fmla="*/ 0 w 2194560"/>
                  <a:gd name="connsiteY17" fmla="*/ 32060 h 336533"/>
                  <a:gd name="connsiteX18" fmla="*/ 2130440 w 2194560"/>
                  <a:gd name="connsiteY18" fmla="*/ 32060 h 336533"/>
                  <a:gd name="connsiteX19" fmla="*/ 2130440 w 2194560"/>
                  <a:gd name="connsiteY19" fmla="*/ 0 h 336533"/>
                  <a:gd name="connsiteX0" fmla="*/ 2130440 w 2194560"/>
                  <a:gd name="connsiteY0" fmla="*/ 0 h 339039"/>
                  <a:gd name="connsiteX1" fmla="*/ 2194560 w 2194560"/>
                  <a:gd name="connsiteY1" fmla="*/ 64120 h 339039"/>
                  <a:gd name="connsiteX2" fmla="*/ 2130440 w 2194560"/>
                  <a:gd name="connsiteY2" fmla="*/ 128240 h 339039"/>
                  <a:gd name="connsiteX3" fmla="*/ 2130440 w 2194560"/>
                  <a:gd name="connsiteY3" fmla="*/ 96180 h 339039"/>
                  <a:gd name="connsiteX4" fmla="*/ 1938375 w 2194560"/>
                  <a:gd name="connsiteY4" fmla="*/ 96180 h 339039"/>
                  <a:gd name="connsiteX5" fmla="*/ 1938375 w 2194560"/>
                  <a:gd name="connsiteY5" fmla="*/ 326339 h 339039"/>
                  <a:gd name="connsiteX6" fmla="*/ 1939432 w 2194560"/>
                  <a:gd name="connsiteY6" fmla="*/ 339039 h 339039"/>
                  <a:gd name="connsiteX7" fmla="*/ 272684 w 2194560"/>
                  <a:gd name="connsiteY7" fmla="*/ 336533 h 339039"/>
                  <a:gd name="connsiteX8" fmla="*/ 272684 w 2194560"/>
                  <a:gd name="connsiteY8" fmla="*/ 186214 h 339039"/>
                  <a:gd name="connsiteX9" fmla="*/ 228459 w 2194560"/>
                  <a:gd name="connsiteY9" fmla="*/ 186214 h 339039"/>
                  <a:gd name="connsiteX10" fmla="*/ 308662 w 2194560"/>
                  <a:gd name="connsiteY10" fmla="*/ 118502 h 339039"/>
                  <a:gd name="connsiteX11" fmla="*/ 388864 w 2194560"/>
                  <a:gd name="connsiteY11" fmla="*/ 186214 h 339039"/>
                  <a:gd name="connsiteX12" fmla="*/ 344639 w 2194560"/>
                  <a:gd name="connsiteY12" fmla="*/ 186214 h 339039"/>
                  <a:gd name="connsiteX13" fmla="*/ 344639 w 2194560"/>
                  <a:gd name="connsiteY13" fmla="*/ 264578 h 339039"/>
                  <a:gd name="connsiteX14" fmla="*/ 1887083 w 2194560"/>
                  <a:gd name="connsiteY14" fmla="*/ 264578 h 339039"/>
                  <a:gd name="connsiteX15" fmla="*/ 1887083 w 2194560"/>
                  <a:gd name="connsiteY15" fmla="*/ 96180 h 339039"/>
                  <a:gd name="connsiteX16" fmla="*/ 0 w 2194560"/>
                  <a:gd name="connsiteY16" fmla="*/ 96180 h 339039"/>
                  <a:gd name="connsiteX17" fmla="*/ 0 w 2194560"/>
                  <a:gd name="connsiteY17" fmla="*/ 32060 h 339039"/>
                  <a:gd name="connsiteX18" fmla="*/ 2130440 w 2194560"/>
                  <a:gd name="connsiteY18" fmla="*/ 32060 h 339039"/>
                  <a:gd name="connsiteX19" fmla="*/ 2130440 w 2194560"/>
                  <a:gd name="connsiteY19" fmla="*/ 0 h 339039"/>
                  <a:gd name="connsiteX0" fmla="*/ 2130440 w 2194560"/>
                  <a:gd name="connsiteY0" fmla="*/ 0 h 380983"/>
                  <a:gd name="connsiteX1" fmla="*/ 2194560 w 2194560"/>
                  <a:gd name="connsiteY1" fmla="*/ 64120 h 380983"/>
                  <a:gd name="connsiteX2" fmla="*/ 2130440 w 2194560"/>
                  <a:gd name="connsiteY2" fmla="*/ 128240 h 380983"/>
                  <a:gd name="connsiteX3" fmla="*/ 2130440 w 2194560"/>
                  <a:gd name="connsiteY3" fmla="*/ 96180 h 380983"/>
                  <a:gd name="connsiteX4" fmla="*/ 1938375 w 2194560"/>
                  <a:gd name="connsiteY4" fmla="*/ 96180 h 380983"/>
                  <a:gd name="connsiteX5" fmla="*/ 1938375 w 2194560"/>
                  <a:gd name="connsiteY5" fmla="*/ 326339 h 380983"/>
                  <a:gd name="connsiteX6" fmla="*/ 1939432 w 2194560"/>
                  <a:gd name="connsiteY6" fmla="*/ 339039 h 380983"/>
                  <a:gd name="connsiteX7" fmla="*/ 272684 w 2194560"/>
                  <a:gd name="connsiteY7" fmla="*/ 380983 h 380983"/>
                  <a:gd name="connsiteX8" fmla="*/ 272684 w 2194560"/>
                  <a:gd name="connsiteY8" fmla="*/ 186214 h 380983"/>
                  <a:gd name="connsiteX9" fmla="*/ 228459 w 2194560"/>
                  <a:gd name="connsiteY9" fmla="*/ 186214 h 380983"/>
                  <a:gd name="connsiteX10" fmla="*/ 308662 w 2194560"/>
                  <a:gd name="connsiteY10" fmla="*/ 118502 h 380983"/>
                  <a:gd name="connsiteX11" fmla="*/ 388864 w 2194560"/>
                  <a:gd name="connsiteY11" fmla="*/ 186214 h 380983"/>
                  <a:gd name="connsiteX12" fmla="*/ 344639 w 2194560"/>
                  <a:gd name="connsiteY12" fmla="*/ 186214 h 380983"/>
                  <a:gd name="connsiteX13" fmla="*/ 344639 w 2194560"/>
                  <a:gd name="connsiteY13" fmla="*/ 264578 h 380983"/>
                  <a:gd name="connsiteX14" fmla="*/ 1887083 w 2194560"/>
                  <a:gd name="connsiteY14" fmla="*/ 264578 h 380983"/>
                  <a:gd name="connsiteX15" fmla="*/ 1887083 w 2194560"/>
                  <a:gd name="connsiteY15" fmla="*/ 96180 h 380983"/>
                  <a:gd name="connsiteX16" fmla="*/ 0 w 2194560"/>
                  <a:gd name="connsiteY16" fmla="*/ 96180 h 380983"/>
                  <a:gd name="connsiteX17" fmla="*/ 0 w 2194560"/>
                  <a:gd name="connsiteY17" fmla="*/ 32060 h 380983"/>
                  <a:gd name="connsiteX18" fmla="*/ 2130440 w 2194560"/>
                  <a:gd name="connsiteY18" fmla="*/ 32060 h 380983"/>
                  <a:gd name="connsiteX19" fmla="*/ 2130440 w 2194560"/>
                  <a:gd name="connsiteY19" fmla="*/ 0 h 380983"/>
                  <a:gd name="connsiteX0" fmla="*/ 2130440 w 2194560"/>
                  <a:gd name="connsiteY0" fmla="*/ 0 h 380983"/>
                  <a:gd name="connsiteX1" fmla="*/ 2194560 w 2194560"/>
                  <a:gd name="connsiteY1" fmla="*/ 64120 h 380983"/>
                  <a:gd name="connsiteX2" fmla="*/ 2130440 w 2194560"/>
                  <a:gd name="connsiteY2" fmla="*/ 128240 h 380983"/>
                  <a:gd name="connsiteX3" fmla="*/ 2130440 w 2194560"/>
                  <a:gd name="connsiteY3" fmla="*/ 96180 h 380983"/>
                  <a:gd name="connsiteX4" fmla="*/ 1938375 w 2194560"/>
                  <a:gd name="connsiteY4" fmla="*/ 96180 h 380983"/>
                  <a:gd name="connsiteX5" fmla="*/ 1938375 w 2194560"/>
                  <a:gd name="connsiteY5" fmla="*/ 326339 h 380983"/>
                  <a:gd name="connsiteX6" fmla="*/ 1939432 w 2194560"/>
                  <a:gd name="connsiteY6" fmla="*/ 339039 h 380983"/>
                  <a:gd name="connsiteX7" fmla="*/ 272684 w 2194560"/>
                  <a:gd name="connsiteY7" fmla="*/ 380983 h 380983"/>
                  <a:gd name="connsiteX8" fmla="*/ 272684 w 2194560"/>
                  <a:gd name="connsiteY8" fmla="*/ 186214 h 380983"/>
                  <a:gd name="connsiteX9" fmla="*/ 228459 w 2194560"/>
                  <a:gd name="connsiteY9" fmla="*/ 186214 h 380983"/>
                  <a:gd name="connsiteX10" fmla="*/ 308662 w 2194560"/>
                  <a:gd name="connsiteY10" fmla="*/ 118502 h 380983"/>
                  <a:gd name="connsiteX11" fmla="*/ 388864 w 2194560"/>
                  <a:gd name="connsiteY11" fmla="*/ 186214 h 380983"/>
                  <a:gd name="connsiteX12" fmla="*/ 344639 w 2194560"/>
                  <a:gd name="connsiteY12" fmla="*/ 186214 h 380983"/>
                  <a:gd name="connsiteX13" fmla="*/ 345698 w 2194560"/>
                  <a:gd name="connsiteY13" fmla="*/ 309028 h 380983"/>
                  <a:gd name="connsiteX14" fmla="*/ 1887083 w 2194560"/>
                  <a:gd name="connsiteY14" fmla="*/ 264578 h 380983"/>
                  <a:gd name="connsiteX15" fmla="*/ 1887083 w 2194560"/>
                  <a:gd name="connsiteY15" fmla="*/ 96180 h 380983"/>
                  <a:gd name="connsiteX16" fmla="*/ 0 w 2194560"/>
                  <a:gd name="connsiteY16" fmla="*/ 96180 h 380983"/>
                  <a:gd name="connsiteX17" fmla="*/ 0 w 2194560"/>
                  <a:gd name="connsiteY17" fmla="*/ 32060 h 380983"/>
                  <a:gd name="connsiteX18" fmla="*/ 2130440 w 2194560"/>
                  <a:gd name="connsiteY18" fmla="*/ 32060 h 380983"/>
                  <a:gd name="connsiteX19" fmla="*/ 2130440 w 2194560"/>
                  <a:gd name="connsiteY19" fmla="*/ 0 h 380983"/>
                  <a:gd name="connsiteX0" fmla="*/ 2130440 w 2194560"/>
                  <a:gd name="connsiteY0" fmla="*/ 0 h 393014"/>
                  <a:gd name="connsiteX1" fmla="*/ 2194560 w 2194560"/>
                  <a:gd name="connsiteY1" fmla="*/ 64120 h 393014"/>
                  <a:gd name="connsiteX2" fmla="*/ 2130440 w 2194560"/>
                  <a:gd name="connsiteY2" fmla="*/ 128240 h 393014"/>
                  <a:gd name="connsiteX3" fmla="*/ 2130440 w 2194560"/>
                  <a:gd name="connsiteY3" fmla="*/ 96180 h 393014"/>
                  <a:gd name="connsiteX4" fmla="*/ 1938375 w 2194560"/>
                  <a:gd name="connsiteY4" fmla="*/ 96180 h 393014"/>
                  <a:gd name="connsiteX5" fmla="*/ 1938375 w 2194560"/>
                  <a:gd name="connsiteY5" fmla="*/ 326339 h 393014"/>
                  <a:gd name="connsiteX6" fmla="*/ 1940490 w 2194560"/>
                  <a:gd name="connsiteY6" fmla="*/ 393014 h 393014"/>
                  <a:gd name="connsiteX7" fmla="*/ 272684 w 2194560"/>
                  <a:gd name="connsiteY7" fmla="*/ 380983 h 393014"/>
                  <a:gd name="connsiteX8" fmla="*/ 272684 w 2194560"/>
                  <a:gd name="connsiteY8" fmla="*/ 186214 h 393014"/>
                  <a:gd name="connsiteX9" fmla="*/ 228459 w 2194560"/>
                  <a:gd name="connsiteY9" fmla="*/ 186214 h 393014"/>
                  <a:gd name="connsiteX10" fmla="*/ 308662 w 2194560"/>
                  <a:gd name="connsiteY10" fmla="*/ 118502 h 393014"/>
                  <a:gd name="connsiteX11" fmla="*/ 388864 w 2194560"/>
                  <a:gd name="connsiteY11" fmla="*/ 186214 h 393014"/>
                  <a:gd name="connsiteX12" fmla="*/ 344639 w 2194560"/>
                  <a:gd name="connsiteY12" fmla="*/ 186214 h 393014"/>
                  <a:gd name="connsiteX13" fmla="*/ 345698 w 2194560"/>
                  <a:gd name="connsiteY13" fmla="*/ 309028 h 393014"/>
                  <a:gd name="connsiteX14" fmla="*/ 1887083 w 2194560"/>
                  <a:gd name="connsiteY14" fmla="*/ 264578 h 393014"/>
                  <a:gd name="connsiteX15" fmla="*/ 1887083 w 2194560"/>
                  <a:gd name="connsiteY15" fmla="*/ 96180 h 393014"/>
                  <a:gd name="connsiteX16" fmla="*/ 0 w 2194560"/>
                  <a:gd name="connsiteY16" fmla="*/ 96180 h 393014"/>
                  <a:gd name="connsiteX17" fmla="*/ 0 w 2194560"/>
                  <a:gd name="connsiteY17" fmla="*/ 32060 h 393014"/>
                  <a:gd name="connsiteX18" fmla="*/ 2130440 w 2194560"/>
                  <a:gd name="connsiteY18" fmla="*/ 32060 h 393014"/>
                  <a:gd name="connsiteX19" fmla="*/ 2130440 w 2194560"/>
                  <a:gd name="connsiteY19" fmla="*/ 0 h 393014"/>
                  <a:gd name="connsiteX0" fmla="*/ 2130440 w 2194560"/>
                  <a:gd name="connsiteY0" fmla="*/ 0 h 393014"/>
                  <a:gd name="connsiteX1" fmla="*/ 2194560 w 2194560"/>
                  <a:gd name="connsiteY1" fmla="*/ 64120 h 393014"/>
                  <a:gd name="connsiteX2" fmla="*/ 2130440 w 2194560"/>
                  <a:gd name="connsiteY2" fmla="*/ 128240 h 393014"/>
                  <a:gd name="connsiteX3" fmla="*/ 2130440 w 2194560"/>
                  <a:gd name="connsiteY3" fmla="*/ 96180 h 393014"/>
                  <a:gd name="connsiteX4" fmla="*/ 1938375 w 2194560"/>
                  <a:gd name="connsiteY4" fmla="*/ 96180 h 393014"/>
                  <a:gd name="connsiteX5" fmla="*/ 1938375 w 2194560"/>
                  <a:gd name="connsiteY5" fmla="*/ 326339 h 393014"/>
                  <a:gd name="connsiteX6" fmla="*/ 1940490 w 2194560"/>
                  <a:gd name="connsiteY6" fmla="*/ 393014 h 393014"/>
                  <a:gd name="connsiteX7" fmla="*/ 272684 w 2194560"/>
                  <a:gd name="connsiteY7" fmla="*/ 380983 h 393014"/>
                  <a:gd name="connsiteX8" fmla="*/ 272684 w 2194560"/>
                  <a:gd name="connsiteY8" fmla="*/ 186214 h 393014"/>
                  <a:gd name="connsiteX9" fmla="*/ 228459 w 2194560"/>
                  <a:gd name="connsiteY9" fmla="*/ 186214 h 393014"/>
                  <a:gd name="connsiteX10" fmla="*/ 308662 w 2194560"/>
                  <a:gd name="connsiteY10" fmla="*/ 118502 h 393014"/>
                  <a:gd name="connsiteX11" fmla="*/ 388864 w 2194560"/>
                  <a:gd name="connsiteY11" fmla="*/ 186214 h 393014"/>
                  <a:gd name="connsiteX12" fmla="*/ 344639 w 2194560"/>
                  <a:gd name="connsiteY12" fmla="*/ 186214 h 393014"/>
                  <a:gd name="connsiteX13" fmla="*/ 345698 w 2194560"/>
                  <a:gd name="connsiteY13" fmla="*/ 309028 h 393014"/>
                  <a:gd name="connsiteX14" fmla="*/ 1889200 w 2194560"/>
                  <a:gd name="connsiteY14" fmla="*/ 312203 h 393014"/>
                  <a:gd name="connsiteX15" fmla="*/ 1887083 w 2194560"/>
                  <a:gd name="connsiteY15" fmla="*/ 96180 h 393014"/>
                  <a:gd name="connsiteX16" fmla="*/ 0 w 2194560"/>
                  <a:gd name="connsiteY16" fmla="*/ 96180 h 393014"/>
                  <a:gd name="connsiteX17" fmla="*/ 0 w 2194560"/>
                  <a:gd name="connsiteY17" fmla="*/ 32060 h 393014"/>
                  <a:gd name="connsiteX18" fmla="*/ 2130440 w 2194560"/>
                  <a:gd name="connsiteY18" fmla="*/ 32060 h 393014"/>
                  <a:gd name="connsiteX19" fmla="*/ 2130440 w 2194560"/>
                  <a:gd name="connsiteY19" fmla="*/ 0 h 393014"/>
                  <a:gd name="connsiteX0" fmla="*/ 2130440 w 2194560"/>
                  <a:gd name="connsiteY0" fmla="*/ 0 h 393014"/>
                  <a:gd name="connsiteX1" fmla="*/ 2194560 w 2194560"/>
                  <a:gd name="connsiteY1" fmla="*/ 64120 h 393014"/>
                  <a:gd name="connsiteX2" fmla="*/ 2130440 w 2194560"/>
                  <a:gd name="connsiteY2" fmla="*/ 128240 h 393014"/>
                  <a:gd name="connsiteX3" fmla="*/ 2130440 w 2194560"/>
                  <a:gd name="connsiteY3" fmla="*/ 96180 h 393014"/>
                  <a:gd name="connsiteX4" fmla="*/ 1938375 w 2194560"/>
                  <a:gd name="connsiteY4" fmla="*/ 96180 h 393014"/>
                  <a:gd name="connsiteX5" fmla="*/ 1938375 w 2194560"/>
                  <a:gd name="connsiteY5" fmla="*/ 326339 h 393014"/>
                  <a:gd name="connsiteX6" fmla="*/ 1940490 w 2194560"/>
                  <a:gd name="connsiteY6" fmla="*/ 393014 h 393014"/>
                  <a:gd name="connsiteX7" fmla="*/ 272684 w 2194560"/>
                  <a:gd name="connsiteY7" fmla="*/ 380983 h 393014"/>
                  <a:gd name="connsiteX8" fmla="*/ 272684 w 2194560"/>
                  <a:gd name="connsiteY8" fmla="*/ 186214 h 393014"/>
                  <a:gd name="connsiteX9" fmla="*/ 228459 w 2194560"/>
                  <a:gd name="connsiteY9" fmla="*/ 186214 h 393014"/>
                  <a:gd name="connsiteX10" fmla="*/ 308662 w 2194560"/>
                  <a:gd name="connsiteY10" fmla="*/ 118502 h 393014"/>
                  <a:gd name="connsiteX11" fmla="*/ 388864 w 2194560"/>
                  <a:gd name="connsiteY11" fmla="*/ 186214 h 393014"/>
                  <a:gd name="connsiteX12" fmla="*/ 344639 w 2194560"/>
                  <a:gd name="connsiteY12" fmla="*/ 186214 h 393014"/>
                  <a:gd name="connsiteX13" fmla="*/ 345698 w 2194560"/>
                  <a:gd name="connsiteY13" fmla="*/ 309028 h 393014"/>
                  <a:gd name="connsiteX14" fmla="*/ 1889200 w 2194560"/>
                  <a:gd name="connsiteY14" fmla="*/ 312203 h 393014"/>
                  <a:gd name="connsiteX15" fmla="*/ 1887083 w 2194560"/>
                  <a:gd name="connsiteY15" fmla="*/ 96180 h 393014"/>
                  <a:gd name="connsiteX16" fmla="*/ 0 w 2194560"/>
                  <a:gd name="connsiteY16" fmla="*/ 96180 h 393014"/>
                  <a:gd name="connsiteX17" fmla="*/ 0 w 2194560"/>
                  <a:gd name="connsiteY17" fmla="*/ 32060 h 393014"/>
                  <a:gd name="connsiteX18" fmla="*/ 2130440 w 2194560"/>
                  <a:gd name="connsiteY18" fmla="*/ 32060 h 393014"/>
                  <a:gd name="connsiteX19" fmla="*/ 2130440 w 2194560"/>
                  <a:gd name="connsiteY19" fmla="*/ 0 h 393014"/>
                  <a:gd name="connsiteX0" fmla="*/ 2130440 w 2194560"/>
                  <a:gd name="connsiteY0" fmla="*/ 0 h 393014"/>
                  <a:gd name="connsiteX1" fmla="*/ 2194560 w 2194560"/>
                  <a:gd name="connsiteY1" fmla="*/ 64120 h 393014"/>
                  <a:gd name="connsiteX2" fmla="*/ 2130440 w 2194560"/>
                  <a:gd name="connsiteY2" fmla="*/ 128240 h 393014"/>
                  <a:gd name="connsiteX3" fmla="*/ 2130440 w 2194560"/>
                  <a:gd name="connsiteY3" fmla="*/ 96180 h 393014"/>
                  <a:gd name="connsiteX4" fmla="*/ 1938375 w 2194560"/>
                  <a:gd name="connsiteY4" fmla="*/ 96180 h 393014"/>
                  <a:gd name="connsiteX5" fmla="*/ 1938375 w 2194560"/>
                  <a:gd name="connsiteY5" fmla="*/ 326339 h 393014"/>
                  <a:gd name="connsiteX6" fmla="*/ 1940490 w 2194560"/>
                  <a:gd name="connsiteY6" fmla="*/ 393014 h 393014"/>
                  <a:gd name="connsiteX7" fmla="*/ 272684 w 2194560"/>
                  <a:gd name="connsiteY7" fmla="*/ 380983 h 393014"/>
                  <a:gd name="connsiteX8" fmla="*/ 272684 w 2194560"/>
                  <a:gd name="connsiteY8" fmla="*/ 186214 h 393014"/>
                  <a:gd name="connsiteX9" fmla="*/ 228459 w 2194560"/>
                  <a:gd name="connsiteY9" fmla="*/ 186214 h 393014"/>
                  <a:gd name="connsiteX10" fmla="*/ 308662 w 2194560"/>
                  <a:gd name="connsiteY10" fmla="*/ 118502 h 393014"/>
                  <a:gd name="connsiteX11" fmla="*/ 388864 w 2194560"/>
                  <a:gd name="connsiteY11" fmla="*/ 186214 h 393014"/>
                  <a:gd name="connsiteX12" fmla="*/ 344639 w 2194560"/>
                  <a:gd name="connsiteY12" fmla="*/ 186214 h 393014"/>
                  <a:gd name="connsiteX13" fmla="*/ 345698 w 2194560"/>
                  <a:gd name="connsiteY13" fmla="*/ 309028 h 393014"/>
                  <a:gd name="connsiteX14" fmla="*/ 1889200 w 2194560"/>
                  <a:gd name="connsiteY14" fmla="*/ 321728 h 393014"/>
                  <a:gd name="connsiteX15" fmla="*/ 1887083 w 2194560"/>
                  <a:gd name="connsiteY15" fmla="*/ 96180 h 393014"/>
                  <a:gd name="connsiteX16" fmla="*/ 0 w 2194560"/>
                  <a:gd name="connsiteY16" fmla="*/ 96180 h 393014"/>
                  <a:gd name="connsiteX17" fmla="*/ 0 w 2194560"/>
                  <a:gd name="connsiteY17" fmla="*/ 32060 h 393014"/>
                  <a:gd name="connsiteX18" fmla="*/ 2130440 w 2194560"/>
                  <a:gd name="connsiteY18" fmla="*/ 32060 h 393014"/>
                  <a:gd name="connsiteX19" fmla="*/ 2130440 w 2194560"/>
                  <a:gd name="connsiteY19" fmla="*/ 0 h 393014"/>
                  <a:gd name="connsiteX0" fmla="*/ 2130440 w 2194560"/>
                  <a:gd name="connsiteY0" fmla="*/ 0 h 393014"/>
                  <a:gd name="connsiteX1" fmla="*/ 2194560 w 2194560"/>
                  <a:gd name="connsiteY1" fmla="*/ 64120 h 393014"/>
                  <a:gd name="connsiteX2" fmla="*/ 2130440 w 2194560"/>
                  <a:gd name="connsiteY2" fmla="*/ 128240 h 393014"/>
                  <a:gd name="connsiteX3" fmla="*/ 2130440 w 2194560"/>
                  <a:gd name="connsiteY3" fmla="*/ 96180 h 393014"/>
                  <a:gd name="connsiteX4" fmla="*/ 1938375 w 2194560"/>
                  <a:gd name="connsiteY4" fmla="*/ 96180 h 393014"/>
                  <a:gd name="connsiteX5" fmla="*/ 1940490 w 2194560"/>
                  <a:gd name="connsiteY5" fmla="*/ 393014 h 393014"/>
                  <a:gd name="connsiteX6" fmla="*/ 272684 w 2194560"/>
                  <a:gd name="connsiteY6" fmla="*/ 380983 h 393014"/>
                  <a:gd name="connsiteX7" fmla="*/ 272684 w 2194560"/>
                  <a:gd name="connsiteY7" fmla="*/ 186214 h 393014"/>
                  <a:gd name="connsiteX8" fmla="*/ 228459 w 2194560"/>
                  <a:gd name="connsiteY8" fmla="*/ 186214 h 393014"/>
                  <a:gd name="connsiteX9" fmla="*/ 308662 w 2194560"/>
                  <a:gd name="connsiteY9" fmla="*/ 118502 h 393014"/>
                  <a:gd name="connsiteX10" fmla="*/ 388864 w 2194560"/>
                  <a:gd name="connsiteY10" fmla="*/ 186214 h 393014"/>
                  <a:gd name="connsiteX11" fmla="*/ 344639 w 2194560"/>
                  <a:gd name="connsiteY11" fmla="*/ 186214 h 393014"/>
                  <a:gd name="connsiteX12" fmla="*/ 345698 w 2194560"/>
                  <a:gd name="connsiteY12" fmla="*/ 309028 h 393014"/>
                  <a:gd name="connsiteX13" fmla="*/ 1889200 w 2194560"/>
                  <a:gd name="connsiteY13" fmla="*/ 321728 h 393014"/>
                  <a:gd name="connsiteX14" fmla="*/ 1887083 w 2194560"/>
                  <a:gd name="connsiteY14" fmla="*/ 96180 h 393014"/>
                  <a:gd name="connsiteX15" fmla="*/ 0 w 2194560"/>
                  <a:gd name="connsiteY15" fmla="*/ 96180 h 393014"/>
                  <a:gd name="connsiteX16" fmla="*/ 0 w 2194560"/>
                  <a:gd name="connsiteY16" fmla="*/ 32060 h 393014"/>
                  <a:gd name="connsiteX17" fmla="*/ 2130440 w 2194560"/>
                  <a:gd name="connsiteY17" fmla="*/ 32060 h 393014"/>
                  <a:gd name="connsiteX18" fmla="*/ 2130440 w 2194560"/>
                  <a:gd name="connsiteY18" fmla="*/ 0 h 393014"/>
                  <a:gd name="connsiteX0" fmla="*/ 2130440 w 2194560"/>
                  <a:gd name="connsiteY0" fmla="*/ 0 h 393014"/>
                  <a:gd name="connsiteX1" fmla="*/ 2194560 w 2194560"/>
                  <a:gd name="connsiteY1" fmla="*/ 64120 h 393014"/>
                  <a:gd name="connsiteX2" fmla="*/ 2130440 w 2194560"/>
                  <a:gd name="connsiteY2" fmla="*/ 128240 h 393014"/>
                  <a:gd name="connsiteX3" fmla="*/ 2130440 w 2194560"/>
                  <a:gd name="connsiteY3" fmla="*/ 96180 h 393014"/>
                  <a:gd name="connsiteX4" fmla="*/ 1938375 w 2194560"/>
                  <a:gd name="connsiteY4" fmla="*/ 96180 h 393014"/>
                  <a:gd name="connsiteX5" fmla="*/ 1940490 w 2194560"/>
                  <a:gd name="connsiteY5" fmla="*/ 393014 h 393014"/>
                  <a:gd name="connsiteX6" fmla="*/ 272684 w 2194560"/>
                  <a:gd name="connsiteY6" fmla="*/ 380983 h 393014"/>
                  <a:gd name="connsiteX7" fmla="*/ 272684 w 2194560"/>
                  <a:gd name="connsiteY7" fmla="*/ 186214 h 393014"/>
                  <a:gd name="connsiteX8" fmla="*/ 228459 w 2194560"/>
                  <a:gd name="connsiteY8" fmla="*/ 186214 h 393014"/>
                  <a:gd name="connsiteX9" fmla="*/ 308662 w 2194560"/>
                  <a:gd name="connsiteY9" fmla="*/ 118502 h 393014"/>
                  <a:gd name="connsiteX10" fmla="*/ 388864 w 2194560"/>
                  <a:gd name="connsiteY10" fmla="*/ 186214 h 393014"/>
                  <a:gd name="connsiteX11" fmla="*/ 344639 w 2194560"/>
                  <a:gd name="connsiteY11" fmla="*/ 186214 h 393014"/>
                  <a:gd name="connsiteX12" fmla="*/ 344639 w 2194560"/>
                  <a:gd name="connsiteY12" fmla="*/ 325961 h 393014"/>
                  <a:gd name="connsiteX13" fmla="*/ 1889200 w 2194560"/>
                  <a:gd name="connsiteY13" fmla="*/ 321728 h 393014"/>
                  <a:gd name="connsiteX14" fmla="*/ 1887083 w 2194560"/>
                  <a:gd name="connsiteY14" fmla="*/ 96180 h 393014"/>
                  <a:gd name="connsiteX15" fmla="*/ 0 w 2194560"/>
                  <a:gd name="connsiteY15" fmla="*/ 96180 h 393014"/>
                  <a:gd name="connsiteX16" fmla="*/ 0 w 2194560"/>
                  <a:gd name="connsiteY16" fmla="*/ 32060 h 393014"/>
                  <a:gd name="connsiteX17" fmla="*/ 2130440 w 2194560"/>
                  <a:gd name="connsiteY17" fmla="*/ 32060 h 393014"/>
                  <a:gd name="connsiteX18" fmla="*/ 2130440 w 2194560"/>
                  <a:gd name="connsiteY18" fmla="*/ 0 h 393014"/>
                  <a:gd name="connsiteX0" fmla="*/ 2130440 w 2194560"/>
                  <a:gd name="connsiteY0" fmla="*/ 0 h 393014"/>
                  <a:gd name="connsiteX1" fmla="*/ 2194560 w 2194560"/>
                  <a:gd name="connsiteY1" fmla="*/ 64120 h 393014"/>
                  <a:gd name="connsiteX2" fmla="*/ 2130440 w 2194560"/>
                  <a:gd name="connsiteY2" fmla="*/ 128240 h 393014"/>
                  <a:gd name="connsiteX3" fmla="*/ 2130440 w 2194560"/>
                  <a:gd name="connsiteY3" fmla="*/ 96180 h 393014"/>
                  <a:gd name="connsiteX4" fmla="*/ 1938375 w 2194560"/>
                  <a:gd name="connsiteY4" fmla="*/ 96180 h 393014"/>
                  <a:gd name="connsiteX5" fmla="*/ 1940490 w 2194560"/>
                  <a:gd name="connsiteY5" fmla="*/ 393014 h 393014"/>
                  <a:gd name="connsiteX6" fmla="*/ 272684 w 2194560"/>
                  <a:gd name="connsiteY6" fmla="*/ 380983 h 393014"/>
                  <a:gd name="connsiteX7" fmla="*/ 272684 w 2194560"/>
                  <a:gd name="connsiteY7" fmla="*/ 186214 h 393014"/>
                  <a:gd name="connsiteX8" fmla="*/ 228459 w 2194560"/>
                  <a:gd name="connsiteY8" fmla="*/ 186214 h 393014"/>
                  <a:gd name="connsiteX9" fmla="*/ 308662 w 2194560"/>
                  <a:gd name="connsiteY9" fmla="*/ 118502 h 393014"/>
                  <a:gd name="connsiteX10" fmla="*/ 388864 w 2194560"/>
                  <a:gd name="connsiteY10" fmla="*/ 186214 h 393014"/>
                  <a:gd name="connsiteX11" fmla="*/ 344639 w 2194560"/>
                  <a:gd name="connsiteY11" fmla="*/ 186214 h 393014"/>
                  <a:gd name="connsiteX12" fmla="*/ 344639 w 2194560"/>
                  <a:gd name="connsiteY12" fmla="*/ 320670 h 393014"/>
                  <a:gd name="connsiteX13" fmla="*/ 1889200 w 2194560"/>
                  <a:gd name="connsiteY13" fmla="*/ 321728 h 393014"/>
                  <a:gd name="connsiteX14" fmla="*/ 1887083 w 2194560"/>
                  <a:gd name="connsiteY14" fmla="*/ 96180 h 393014"/>
                  <a:gd name="connsiteX15" fmla="*/ 0 w 2194560"/>
                  <a:gd name="connsiteY15" fmla="*/ 96180 h 393014"/>
                  <a:gd name="connsiteX16" fmla="*/ 0 w 2194560"/>
                  <a:gd name="connsiteY16" fmla="*/ 32060 h 393014"/>
                  <a:gd name="connsiteX17" fmla="*/ 2130440 w 2194560"/>
                  <a:gd name="connsiteY17" fmla="*/ 32060 h 393014"/>
                  <a:gd name="connsiteX18" fmla="*/ 2130440 w 2194560"/>
                  <a:gd name="connsiteY18" fmla="*/ 0 h 393014"/>
                  <a:gd name="connsiteX0" fmla="*/ 2130440 w 2194560"/>
                  <a:gd name="connsiteY0" fmla="*/ 0 h 393014"/>
                  <a:gd name="connsiteX1" fmla="*/ 2194560 w 2194560"/>
                  <a:gd name="connsiteY1" fmla="*/ 64120 h 393014"/>
                  <a:gd name="connsiteX2" fmla="*/ 2130440 w 2194560"/>
                  <a:gd name="connsiteY2" fmla="*/ 128240 h 393014"/>
                  <a:gd name="connsiteX3" fmla="*/ 2130440 w 2194560"/>
                  <a:gd name="connsiteY3" fmla="*/ 96180 h 393014"/>
                  <a:gd name="connsiteX4" fmla="*/ 1938375 w 2194560"/>
                  <a:gd name="connsiteY4" fmla="*/ 96180 h 393014"/>
                  <a:gd name="connsiteX5" fmla="*/ 1940490 w 2194560"/>
                  <a:gd name="connsiteY5" fmla="*/ 393014 h 393014"/>
                  <a:gd name="connsiteX6" fmla="*/ 272684 w 2194560"/>
                  <a:gd name="connsiteY6" fmla="*/ 390508 h 393014"/>
                  <a:gd name="connsiteX7" fmla="*/ 272684 w 2194560"/>
                  <a:gd name="connsiteY7" fmla="*/ 186214 h 393014"/>
                  <a:gd name="connsiteX8" fmla="*/ 228459 w 2194560"/>
                  <a:gd name="connsiteY8" fmla="*/ 186214 h 393014"/>
                  <a:gd name="connsiteX9" fmla="*/ 308662 w 2194560"/>
                  <a:gd name="connsiteY9" fmla="*/ 118502 h 393014"/>
                  <a:gd name="connsiteX10" fmla="*/ 388864 w 2194560"/>
                  <a:gd name="connsiteY10" fmla="*/ 186214 h 393014"/>
                  <a:gd name="connsiteX11" fmla="*/ 344639 w 2194560"/>
                  <a:gd name="connsiteY11" fmla="*/ 186214 h 393014"/>
                  <a:gd name="connsiteX12" fmla="*/ 344639 w 2194560"/>
                  <a:gd name="connsiteY12" fmla="*/ 320670 h 393014"/>
                  <a:gd name="connsiteX13" fmla="*/ 1889200 w 2194560"/>
                  <a:gd name="connsiteY13" fmla="*/ 321728 h 393014"/>
                  <a:gd name="connsiteX14" fmla="*/ 1887083 w 2194560"/>
                  <a:gd name="connsiteY14" fmla="*/ 96180 h 393014"/>
                  <a:gd name="connsiteX15" fmla="*/ 0 w 2194560"/>
                  <a:gd name="connsiteY15" fmla="*/ 96180 h 393014"/>
                  <a:gd name="connsiteX16" fmla="*/ 0 w 2194560"/>
                  <a:gd name="connsiteY16" fmla="*/ 32060 h 393014"/>
                  <a:gd name="connsiteX17" fmla="*/ 2130440 w 2194560"/>
                  <a:gd name="connsiteY17" fmla="*/ 32060 h 393014"/>
                  <a:gd name="connsiteX18" fmla="*/ 2130440 w 2194560"/>
                  <a:gd name="connsiteY18" fmla="*/ 0 h 3930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194560" h="393014">
                    <a:moveTo>
                      <a:pt x="2130440" y="0"/>
                    </a:moveTo>
                    <a:lnTo>
                      <a:pt x="2194560" y="64120"/>
                    </a:lnTo>
                    <a:lnTo>
                      <a:pt x="2130440" y="128240"/>
                    </a:lnTo>
                    <a:lnTo>
                      <a:pt x="2130440" y="96180"/>
                    </a:lnTo>
                    <a:lnTo>
                      <a:pt x="1938375" y="96180"/>
                    </a:lnTo>
                    <a:lnTo>
                      <a:pt x="1940490" y="393014"/>
                    </a:lnTo>
                    <a:lnTo>
                      <a:pt x="272684" y="390508"/>
                    </a:lnTo>
                    <a:lnTo>
                      <a:pt x="272684" y="186214"/>
                    </a:lnTo>
                    <a:lnTo>
                      <a:pt x="228459" y="186214"/>
                    </a:lnTo>
                    <a:lnTo>
                      <a:pt x="308662" y="118502"/>
                    </a:lnTo>
                    <a:lnTo>
                      <a:pt x="388864" y="186214"/>
                    </a:lnTo>
                    <a:lnTo>
                      <a:pt x="344639" y="186214"/>
                    </a:lnTo>
                    <a:lnTo>
                      <a:pt x="344639" y="320670"/>
                    </a:lnTo>
                    <a:lnTo>
                      <a:pt x="1889200" y="321728"/>
                    </a:lnTo>
                    <a:cubicBezTo>
                      <a:pt x="1888494" y="249720"/>
                      <a:pt x="1887789" y="168188"/>
                      <a:pt x="1887083" y="96180"/>
                    </a:cubicBezTo>
                    <a:lnTo>
                      <a:pt x="0" y="96180"/>
                    </a:lnTo>
                    <a:lnTo>
                      <a:pt x="0" y="32060"/>
                    </a:lnTo>
                    <a:lnTo>
                      <a:pt x="2130440" y="32060"/>
                    </a:lnTo>
                    <a:lnTo>
                      <a:pt x="2130440" y="0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r>
                  <a:rPr lang="en-US" sz="1400">
                    <a:solidFill>
                      <a:sysClr val="windowText" lastClr="000000"/>
                    </a:solidFill>
                  </a:rPr>
                  <a:t>Load (Controller)</a:t>
                </a:r>
                <a:endParaRPr lang="en-US">
                  <a:solidFill>
                    <a:sysClr val="windowText" lastClr="000000"/>
                  </a:solidFill>
                </a:endParaRPr>
              </a:p>
            </p:txBody>
          </p:sp>
          <p:grpSp>
            <p:nvGrpSpPr>
              <p:cNvPr id="57" name="Group 56">
                <a:extLst>
                  <a:ext uri="{FF2B5EF4-FFF2-40B4-BE49-F238E27FC236}">
                    <a16:creationId xmlns:a16="http://schemas.microsoft.com/office/drawing/2014/main" id="{C18C3A30-F026-BBC2-402F-1496FEB3F322}"/>
                  </a:ext>
                </a:extLst>
              </p:cNvPr>
              <p:cNvGrpSpPr/>
              <p:nvPr/>
            </p:nvGrpSpPr>
            <p:grpSpPr>
              <a:xfrm>
                <a:off x="4629263" y="4685566"/>
                <a:ext cx="2226833" cy="813078"/>
                <a:chOff x="4414669" y="2505683"/>
                <a:chExt cx="2226833" cy="813078"/>
              </a:xfrm>
              <a:grpFill/>
            </p:grpSpPr>
            <p:grpSp>
              <p:nvGrpSpPr>
                <p:cNvPr id="70" name="Group 69">
                  <a:extLst>
                    <a:ext uri="{FF2B5EF4-FFF2-40B4-BE49-F238E27FC236}">
                      <a16:creationId xmlns:a16="http://schemas.microsoft.com/office/drawing/2014/main" id="{3168FB8B-B12F-9F1E-B186-D754EF955466}"/>
                    </a:ext>
                  </a:extLst>
                </p:cNvPr>
                <p:cNvGrpSpPr/>
                <p:nvPr/>
              </p:nvGrpSpPr>
              <p:grpSpPr>
                <a:xfrm>
                  <a:off x="4438606" y="3138464"/>
                  <a:ext cx="180402" cy="180297"/>
                  <a:chOff x="8273067" y="2048796"/>
                  <a:chExt cx="279947" cy="279947"/>
                </a:xfrm>
                <a:grpFill/>
              </p:grpSpPr>
              <p:sp>
                <p:nvSpPr>
                  <p:cNvPr id="73" name="Oval 72">
                    <a:extLst>
                      <a:ext uri="{FF2B5EF4-FFF2-40B4-BE49-F238E27FC236}">
                        <a16:creationId xmlns:a16="http://schemas.microsoft.com/office/drawing/2014/main" id="{FEF0D08C-1A45-4462-6C32-D8008A3F312A}"/>
                      </a:ext>
                    </a:extLst>
                  </p:cNvPr>
                  <p:cNvSpPr/>
                  <p:nvPr/>
                </p:nvSpPr>
                <p:spPr>
                  <a:xfrm>
                    <a:off x="8287355" y="2063083"/>
                    <a:ext cx="251372" cy="251372"/>
                  </a:xfrm>
                  <a:prstGeom prst="ellipse">
                    <a:avLst/>
                  </a:prstGeom>
                  <a:grpFill/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4" name="Oval 73">
                    <a:extLst>
                      <a:ext uri="{FF2B5EF4-FFF2-40B4-BE49-F238E27FC236}">
                        <a16:creationId xmlns:a16="http://schemas.microsoft.com/office/drawing/2014/main" id="{30C21154-D3B7-9B89-8320-40CFA6799E36}"/>
                      </a:ext>
                    </a:extLst>
                  </p:cNvPr>
                  <p:cNvSpPr/>
                  <p:nvPr/>
                </p:nvSpPr>
                <p:spPr>
                  <a:xfrm>
                    <a:off x="8273067" y="2048796"/>
                    <a:ext cx="279947" cy="279947"/>
                  </a:xfrm>
                  <a:prstGeom prst="ellipse">
                    <a:avLst/>
                  </a:prstGeom>
                  <a:grpFill/>
                  <a:ln>
                    <a:prstDash val="sysDot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71" name="Rectangle 70">
                  <a:extLst>
                    <a:ext uri="{FF2B5EF4-FFF2-40B4-BE49-F238E27FC236}">
                      <a16:creationId xmlns:a16="http://schemas.microsoft.com/office/drawing/2014/main" id="{A9095BC7-6A1F-A6E3-5297-31242E7E63D9}"/>
                    </a:ext>
                  </a:extLst>
                </p:cNvPr>
                <p:cNvSpPr/>
                <p:nvPr/>
              </p:nvSpPr>
              <p:spPr>
                <a:xfrm>
                  <a:off x="4429352" y="2506511"/>
                  <a:ext cx="2194560" cy="613864"/>
                </a:xfrm>
                <a:prstGeom prst="rect">
                  <a:avLst/>
                </a:prstGeom>
                <a:grpFill/>
                <a:ln/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400" dirty="0">
                      <a:solidFill>
                        <a:srgbClr val="000000"/>
                      </a:solidFill>
                    </a:rPr>
                    <a:t>Power take off dynamics</a:t>
                  </a:r>
                </a:p>
              </p:txBody>
            </p:sp>
            <p:sp>
              <p:nvSpPr>
                <p:cNvPr id="72" name="Rectangle 71">
                  <a:extLst>
                    <a:ext uri="{FF2B5EF4-FFF2-40B4-BE49-F238E27FC236}">
                      <a16:creationId xmlns:a16="http://schemas.microsoft.com/office/drawing/2014/main" id="{0F6E217E-36BE-036D-2977-1C25A36656B2}"/>
                    </a:ext>
                  </a:extLst>
                </p:cNvPr>
                <p:cNvSpPr/>
                <p:nvPr/>
              </p:nvSpPr>
              <p:spPr>
                <a:xfrm>
                  <a:off x="4414669" y="2505683"/>
                  <a:ext cx="2226833" cy="626287"/>
                </a:xfrm>
                <a:prstGeom prst="rect">
                  <a:avLst/>
                </a:prstGeom>
                <a:noFill/>
                <a:ln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58" name="Group 57">
                <a:extLst>
                  <a:ext uri="{FF2B5EF4-FFF2-40B4-BE49-F238E27FC236}">
                    <a16:creationId xmlns:a16="http://schemas.microsoft.com/office/drawing/2014/main" id="{0566D25A-48F0-6055-97CD-C48461FDE517}"/>
                  </a:ext>
                </a:extLst>
              </p:cNvPr>
              <p:cNvGrpSpPr/>
              <p:nvPr/>
            </p:nvGrpSpPr>
            <p:grpSpPr>
              <a:xfrm>
                <a:off x="4089451" y="5127857"/>
                <a:ext cx="430935" cy="98762"/>
                <a:chOff x="3858174" y="2945521"/>
                <a:chExt cx="430935" cy="98762"/>
              </a:xfrm>
              <a:grpFill/>
            </p:grpSpPr>
            <p:cxnSp>
              <p:nvCxnSpPr>
                <p:cNvPr id="68" name="Straight Arrow Connector 67">
                  <a:extLst>
                    <a:ext uri="{FF2B5EF4-FFF2-40B4-BE49-F238E27FC236}">
                      <a16:creationId xmlns:a16="http://schemas.microsoft.com/office/drawing/2014/main" id="{7ED6724B-CEA9-5600-9654-FF8DFC441A6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858174" y="2945521"/>
                  <a:ext cx="430935" cy="0"/>
                </a:xfrm>
                <a:prstGeom prst="straightConnector1">
                  <a:avLst/>
                </a:prstGeom>
                <a:grpFill/>
                <a:ln w="28575">
                  <a:solidFill>
                    <a:schemeClr val="accent2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Arrow Connector 68">
                  <a:extLst>
                    <a:ext uri="{FF2B5EF4-FFF2-40B4-BE49-F238E27FC236}">
                      <a16:creationId xmlns:a16="http://schemas.microsoft.com/office/drawing/2014/main" id="{8E651ED4-D66F-75E2-FE45-2D1B349FAEF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58174" y="3044283"/>
                  <a:ext cx="430935" cy="0"/>
                </a:xfrm>
                <a:prstGeom prst="straightConnector1">
                  <a:avLst/>
                </a:prstGeom>
                <a:grpFill/>
                <a:ln w="28575">
                  <a:solidFill>
                    <a:schemeClr val="accent2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9" name="Group 58">
                <a:extLst>
                  <a:ext uri="{FF2B5EF4-FFF2-40B4-BE49-F238E27FC236}">
                    <a16:creationId xmlns:a16="http://schemas.microsoft.com/office/drawing/2014/main" id="{F407FCD6-D532-18B5-4BCB-031F132DF847}"/>
                  </a:ext>
                </a:extLst>
              </p:cNvPr>
              <p:cNvGrpSpPr/>
              <p:nvPr/>
            </p:nvGrpSpPr>
            <p:grpSpPr>
              <a:xfrm>
                <a:off x="6964972" y="5119178"/>
                <a:ext cx="430935" cy="98762"/>
                <a:chOff x="3858174" y="2945521"/>
                <a:chExt cx="430935" cy="98762"/>
              </a:xfrm>
              <a:grpFill/>
            </p:grpSpPr>
            <p:cxnSp>
              <p:nvCxnSpPr>
                <p:cNvPr id="66" name="Straight Arrow Connector 65">
                  <a:extLst>
                    <a:ext uri="{FF2B5EF4-FFF2-40B4-BE49-F238E27FC236}">
                      <a16:creationId xmlns:a16="http://schemas.microsoft.com/office/drawing/2014/main" id="{76749A1A-DA2B-6843-8218-E610C39BB70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858174" y="2945521"/>
                  <a:ext cx="430935" cy="0"/>
                </a:xfrm>
                <a:prstGeom prst="straightConnector1">
                  <a:avLst/>
                </a:prstGeom>
                <a:grpFill/>
                <a:ln w="28575">
                  <a:solidFill>
                    <a:schemeClr val="accent2"/>
                  </a:solidFill>
                  <a:prstDash val="sysDot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Arrow Connector 66">
                  <a:extLst>
                    <a:ext uri="{FF2B5EF4-FFF2-40B4-BE49-F238E27FC236}">
                      <a16:creationId xmlns:a16="http://schemas.microsoft.com/office/drawing/2014/main" id="{AF42D6B0-842C-A90F-53BF-FCBA8011ECC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58174" y="3044283"/>
                  <a:ext cx="430935" cy="0"/>
                </a:xfrm>
                <a:prstGeom prst="straightConnector1">
                  <a:avLst/>
                </a:prstGeom>
                <a:grpFill/>
                <a:ln w="28575">
                  <a:solidFill>
                    <a:schemeClr val="accent2"/>
                  </a:solidFill>
                  <a:prstDash val="sysDot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0" name="Group 59">
                <a:extLst>
                  <a:ext uri="{FF2B5EF4-FFF2-40B4-BE49-F238E27FC236}">
                    <a16:creationId xmlns:a16="http://schemas.microsoft.com/office/drawing/2014/main" id="{8967FAFE-A155-9E92-F59A-8364B741725A}"/>
                  </a:ext>
                </a:extLst>
              </p:cNvPr>
              <p:cNvGrpSpPr/>
              <p:nvPr/>
            </p:nvGrpSpPr>
            <p:grpSpPr>
              <a:xfrm>
                <a:off x="1246204" y="5118400"/>
                <a:ext cx="430935" cy="98762"/>
                <a:chOff x="3858174" y="2945521"/>
                <a:chExt cx="430935" cy="98762"/>
              </a:xfrm>
              <a:grpFill/>
            </p:grpSpPr>
            <p:cxnSp>
              <p:nvCxnSpPr>
                <p:cNvPr id="64" name="Straight Arrow Connector 63">
                  <a:extLst>
                    <a:ext uri="{FF2B5EF4-FFF2-40B4-BE49-F238E27FC236}">
                      <a16:creationId xmlns:a16="http://schemas.microsoft.com/office/drawing/2014/main" id="{45219E44-5500-BA6A-2BB8-AC63FD28BFE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858174" y="2945521"/>
                  <a:ext cx="430935" cy="0"/>
                </a:xfrm>
                <a:prstGeom prst="straightConnector1">
                  <a:avLst/>
                </a:prstGeom>
                <a:grpFill/>
                <a:ln w="28575">
                  <a:solidFill>
                    <a:schemeClr val="accent2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" name="Straight Arrow Connector 64">
                  <a:extLst>
                    <a:ext uri="{FF2B5EF4-FFF2-40B4-BE49-F238E27FC236}">
                      <a16:creationId xmlns:a16="http://schemas.microsoft.com/office/drawing/2014/main" id="{85A484AD-7175-4EB3-19CD-FECE82FC6F2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58174" y="3044283"/>
                  <a:ext cx="430935" cy="0"/>
                </a:xfrm>
                <a:prstGeom prst="straightConnector1">
                  <a:avLst/>
                </a:prstGeom>
                <a:grpFill/>
                <a:ln w="28575">
                  <a:solidFill>
                    <a:schemeClr val="accent2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1" name="Group 60">
                <a:extLst>
                  <a:ext uri="{FF2B5EF4-FFF2-40B4-BE49-F238E27FC236}">
                    <a16:creationId xmlns:a16="http://schemas.microsoft.com/office/drawing/2014/main" id="{B9E401F0-5103-BA49-ACC0-FAEDAD128757}"/>
                  </a:ext>
                </a:extLst>
              </p:cNvPr>
              <p:cNvGrpSpPr/>
              <p:nvPr/>
            </p:nvGrpSpPr>
            <p:grpSpPr>
              <a:xfrm>
                <a:off x="9808221" y="5125404"/>
                <a:ext cx="430935" cy="98762"/>
                <a:chOff x="3858174" y="2945521"/>
                <a:chExt cx="430935" cy="98762"/>
              </a:xfrm>
              <a:grpFill/>
            </p:grpSpPr>
            <p:cxnSp>
              <p:nvCxnSpPr>
                <p:cNvPr id="62" name="Straight Arrow Connector 61">
                  <a:extLst>
                    <a:ext uri="{FF2B5EF4-FFF2-40B4-BE49-F238E27FC236}">
                      <a16:creationId xmlns:a16="http://schemas.microsoft.com/office/drawing/2014/main" id="{8CF2840D-847F-8F97-4DF0-0AD48B9E589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858174" y="2945521"/>
                  <a:ext cx="430935" cy="0"/>
                </a:xfrm>
                <a:prstGeom prst="straightConnector1">
                  <a:avLst/>
                </a:prstGeom>
                <a:grpFill/>
                <a:ln w="28575">
                  <a:solidFill>
                    <a:schemeClr val="accent2"/>
                  </a:solidFill>
                  <a:prstDash val="sysDot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Arrow Connector 62">
                  <a:extLst>
                    <a:ext uri="{FF2B5EF4-FFF2-40B4-BE49-F238E27FC236}">
                      <a16:creationId xmlns:a16="http://schemas.microsoft.com/office/drawing/2014/main" id="{00DF22D2-12DD-1A74-7BF0-B4913601456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858174" y="3044283"/>
                  <a:ext cx="430935" cy="0"/>
                </a:xfrm>
                <a:prstGeom prst="straightConnector1">
                  <a:avLst/>
                </a:prstGeom>
                <a:grpFill/>
                <a:ln w="28575">
                  <a:solidFill>
                    <a:schemeClr val="accent2"/>
                  </a:solidFill>
                  <a:prstDash val="sysDot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E731CE5A-D1BF-CEE3-D703-258561A9FF1A}"/>
                </a:ext>
              </a:extLst>
            </p:cNvPr>
            <p:cNvCxnSpPr>
              <a:cxnSpLocks/>
            </p:cNvCxnSpPr>
            <p:nvPr/>
          </p:nvCxnSpPr>
          <p:spPr>
            <a:xfrm>
              <a:off x="5767997" y="3215760"/>
              <a:ext cx="0" cy="119327"/>
            </a:xfrm>
            <a:prstGeom prst="straightConnector1">
              <a:avLst/>
            </a:prstGeom>
            <a:grpFill/>
            <a:ln w="28575">
              <a:solidFill>
                <a:schemeClr val="accent2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8B43A208-A15C-E81A-0C66-CDEEC9477245}"/>
                </a:ext>
              </a:extLst>
            </p:cNvPr>
            <p:cNvSpPr txBox="1"/>
            <p:nvPr/>
          </p:nvSpPr>
          <p:spPr>
            <a:xfrm>
              <a:off x="5789917" y="3123985"/>
              <a:ext cx="1935517" cy="3393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losses</a:t>
              </a:r>
            </a:p>
          </p:txBody>
        </p:sp>
      </p:grpSp>
      <p:sp>
        <p:nvSpPr>
          <p:cNvPr id="77" name="TextBox 76">
            <a:extLst>
              <a:ext uri="{FF2B5EF4-FFF2-40B4-BE49-F238E27FC236}">
                <a16:creationId xmlns:a16="http://schemas.microsoft.com/office/drawing/2014/main" id="{E2A6B310-4C6B-103D-FFCC-86B8499D7E4F}"/>
              </a:ext>
            </a:extLst>
          </p:cNvPr>
          <p:cNvSpPr txBox="1"/>
          <p:nvPr/>
        </p:nvSpPr>
        <p:spPr>
          <a:xfrm>
            <a:off x="121152" y="1455041"/>
            <a:ext cx="26376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“Classical” approach </a:t>
            </a:r>
            <a:r>
              <a:rPr lang="en-US" dirty="0" err="1"/>
              <a:t>Falnes</a:t>
            </a:r>
            <a:r>
              <a:rPr lang="en-US" dirty="0"/>
              <a:t> et. al, 1980s</a:t>
            </a:r>
          </a:p>
        </p:txBody>
      </p:sp>
    </p:spTree>
    <p:extLst>
      <p:ext uri="{BB962C8B-B14F-4D97-AF65-F5344CB8AC3E}">
        <p14:creationId xmlns:p14="http://schemas.microsoft.com/office/powerpoint/2010/main" val="367467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43" grpId="0"/>
      <p:bldP spid="47" grpId="0" animBg="1"/>
      <p:bldP spid="48" grpId="0" animBg="1"/>
      <p:bldP spid="50" grpId="0" animBg="1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schemeClr val="tx1"/>
                </a:solidFill>
              </a:rPr>
              <a:t>System Optimization &amp; Power Flows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116912" y="1546680"/>
            <a:ext cx="3957230" cy="838025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algn="ctr">
              <a:spcBef>
                <a:spcPct val="20000"/>
              </a:spcBef>
            </a:pPr>
            <a:endParaRPr lang="en-US" sz="1400">
              <a:latin typeface="Calibri" panose="020F0502020204030204" pitchFamily="34" charset="0"/>
              <a:cs typeface="Calibri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D513EB3-9CFA-8B8E-C9EA-4DB3BBBC4CE4}"/>
              </a:ext>
            </a:extLst>
          </p:cNvPr>
          <p:cNvSpPr/>
          <p:nvPr/>
        </p:nvSpPr>
        <p:spPr>
          <a:xfrm>
            <a:off x="5351097" y="1196174"/>
            <a:ext cx="2723369" cy="1195334"/>
          </a:xfrm>
          <a:prstGeom prst="rect">
            <a:avLst/>
          </a:prstGeom>
          <a:gradFill flip="none" rotWithShape="1">
            <a:gsLst>
              <a:gs pos="25000">
                <a:srgbClr val="21918C">
                  <a:alpha val="50000"/>
                </a:srgbClr>
              </a:gs>
              <a:gs pos="0">
                <a:srgbClr val="3B528B">
                  <a:alpha val="50000"/>
                </a:srgbClr>
              </a:gs>
              <a:gs pos="100000">
                <a:srgbClr val="FBF28F">
                  <a:alpha val="50000"/>
                </a:srgbClr>
              </a:gs>
              <a:gs pos="75000">
                <a:srgbClr val="5EC962">
                  <a:alpha val="50000"/>
                </a:srgb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14">
            <a:extLst>
              <a:ext uri="{FF2B5EF4-FFF2-40B4-BE49-F238E27FC236}">
                <a16:creationId xmlns:a16="http://schemas.microsoft.com/office/drawing/2014/main" id="{41A8AB33-781C-686C-8FCE-F930F438E1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193" b="24054"/>
          <a:stretch/>
        </p:blipFill>
        <p:spPr>
          <a:xfrm>
            <a:off x="2266126" y="3841699"/>
            <a:ext cx="7553202" cy="252077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07162BF-E25D-C98F-35DE-427779BC9F39}"/>
              </a:ext>
            </a:extLst>
          </p:cNvPr>
          <p:cNvSpPr txBox="1"/>
          <p:nvPr/>
        </p:nvSpPr>
        <p:spPr>
          <a:xfrm>
            <a:off x="5310683" y="3339335"/>
            <a:ext cx="157338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21918C"/>
                </a:solidFill>
              </a:rPr>
              <a:t>Power in</a:t>
            </a:r>
            <a:endParaRPr lang="en-US" sz="2400" i="1" dirty="0">
              <a:solidFill>
                <a:srgbClr val="21918C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C3DEEB-A874-5EE5-5071-4D49E8E5FE01}"/>
              </a:ext>
            </a:extLst>
          </p:cNvPr>
          <p:cNvSpPr txBox="1"/>
          <p:nvPr/>
        </p:nvSpPr>
        <p:spPr>
          <a:xfrm>
            <a:off x="8111638" y="3332019"/>
            <a:ext cx="18411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BF28F"/>
                </a:solidFill>
              </a:rPr>
              <a:t>Power put</a:t>
            </a:r>
            <a:endParaRPr lang="en-US" sz="2400" i="1" dirty="0">
              <a:solidFill>
                <a:srgbClr val="FBF28F"/>
              </a:solidFill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A7CFEC9-9476-DC0C-3C16-8DA71A890BDE}"/>
              </a:ext>
            </a:extLst>
          </p:cNvPr>
          <p:cNvCxnSpPr>
            <a:cxnSpLocks/>
          </p:cNvCxnSpPr>
          <p:nvPr/>
        </p:nvCxnSpPr>
        <p:spPr>
          <a:xfrm>
            <a:off x="8152823" y="1050990"/>
            <a:ext cx="0" cy="5440245"/>
          </a:xfrm>
          <a:prstGeom prst="line">
            <a:avLst/>
          </a:prstGeom>
          <a:ln w="57150">
            <a:solidFill>
              <a:srgbClr val="FBF28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643080D-3B19-75DA-0C2B-A39D5E62B275}"/>
              </a:ext>
            </a:extLst>
          </p:cNvPr>
          <p:cNvCxnSpPr>
            <a:cxnSpLocks/>
          </p:cNvCxnSpPr>
          <p:nvPr/>
        </p:nvCxnSpPr>
        <p:spPr>
          <a:xfrm>
            <a:off x="5348321" y="1074195"/>
            <a:ext cx="0" cy="5453611"/>
          </a:xfrm>
          <a:prstGeom prst="line">
            <a:avLst/>
          </a:prstGeom>
          <a:ln w="57150">
            <a:solidFill>
              <a:srgbClr val="21918C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id="{EA363698-D39D-A671-8AE4-605B82021E9A}"/>
              </a:ext>
            </a:extLst>
          </p:cNvPr>
          <p:cNvGrpSpPr/>
          <p:nvPr/>
        </p:nvGrpSpPr>
        <p:grpSpPr>
          <a:xfrm>
            <a:off x="10266899" y="4444724"/>
            <a:ext cx="1550067" cy="1882763"/>
            <a:chOff x="10108055" y="3613730"/>
            <a:chExt cx="1550067" cy="1882763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61C2D99-832E-FE3E-621F-B6979CFCD6EE}"/>
                </a:ext>
              </a:extLst>
            </p:cNvPr>
            <p:cNvGrpSpPr/>
            <p:nvPr/>
          </p:nvGrpSpPr>
          <p:grpSpPr>
            <a:xfrm>
              <a:off x="10108055" y="3613730"/>
              <a:ext cx="1165056" cy="1743044"/>
              <a:chOff x="10115572" y="3863325"/>
              <a:chExt cx="1165056" cy="1743044"/>
            </a:xfrm>
          </p:grpSpPr>
          <p:pic>
            <p:nvPicPr>
              <p:cNvPr id="13" name="Graphic 12" descr="Electric Tower with solid fill">
                <a:extLst>
                  <a:ext uri="{FF2B5EF4-FFF2-40B4-BE49-F238E27FC236}">
                    <a16:creationId xmlns:a16="http://schemas.microsoft.com/office/drawing/2014/main" id="{674F4471-977A-9399-1E35-3B3AB5A93A1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10366228" y="3863325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14" name="Graphic 13" descr="Battery charging with solid fill">
                <a:extLst>
                  <a:ext uri="{FF2B5EF4-FFF2-40B4-BE49-F238E27FC236}">
                    <a16:creationId xmlns:a16="http://schemas.microsoft.com/office/drawing/2014/main" id="{60CD68DD-47EB-94EA-160F-BC8DE535DC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10115572" y="4691969"/>
                <a:ext cx="914400" cy="914400"/>
              </a:xfrm>
              <a:prstGeom prst="rect">
                <a:avLst/>
              </a:prstGeom>
            </p:spPr>
          </p:pic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21B9FAE-4A71-F1B0-0349-C7750ED6E5C8}"/>
                </a:ext>
              </a:extLst>
            </p:cNvPr>
            <p:cNvSpPr txBox="1"/>
            <p:nvPr/>
          </p:nvSpPr>
          <p:spPr>
            <a:xfrm>
              <a:off x="10493066" y="5127161"/>
              <a:ext cx="11650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Load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E921CB5-FE67-287E-2A50-E09FE71CBE49}"/>
              </a:ext>
            </a:extLst>
          </p:cNvPr>
          <p:cNvGrpSpPr/>
          <p:nvPr/>
        </p:nvGrpSpPr>
        <p:grpSpPr>
          <a:xfrm>
            <a:off x="486423" y="3946037"/>
            <a:ext cx="1741574" cy="2581769"/>
            <a:chOff x="577825" y="2388393"/>
            <a:chExt cx="1741574" cy="2581769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96A63922-7573-1904-F549-3287C059DABC}"/>
                </a:ext>
              </a:extLst>
            </p:cNvPr>
            <p:cNvGrpSpPr/>
            <p:nvPr/>
          </p:nvGrpSpPr>
          <p:grpSpPr>
            <a:xfrm>
              <a:off x="1354524" y="2388393"/>
              <a:ext cx="158045" cy="1935437"/>
              <a:chOff x="1575063" y="3196270"/>
              <a:chExt cx="48561" cy="780428"/>
            </a:xfrm>
          </p:grpSpPr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FB22A808-8D21-7C6E-9278-24B298FF750F}"/>
                  </a:ext>
                </a:extLst>
              </p:cNvPr>
              <p:cNvSpPr/>
              <p:nvPr/>
            </p:nvSpPr>
            <p:spPr>
              <a:xfrm>
                <a:off x="1576682" y="3930472"/>
                <a:ext cx="43891" cy="43891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83"/>
              </a:p>
            </p:txBody>
          </p: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C1BEF0F8-2AEB-0931-B426-12BF097271AC}"/>
                  </a:ext>
                </a:extLst>
              </p:cNvPr>
              <p:cNvCxnSpPr>
                <a:endCxn id="20" idx="4"/>
              </p:cNvCxnSpPr>
              <p:nvPr/>
            </p:nvCxnSpPr>
            <p:spPr>
              <a:xfrm>
                <a:off x="1598627" y="3932546"/>
                <a:ext cx="1" cy="41817"/>
              </a:xfrm>
              <a:prstGeom prst="line">
                <a:avLst/>
              </a:prstGeom>
              <a:ln w="31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88080A56-79E2-7560-C799-AE2A68B4718E}"/>
                  </a:ext>
                </a:extLst>
              </p:cNvPr>
              <p:cNvCxnSpPr/>
              <p:nvPr/>
            </p:nvCxnSpPr>
            <p:spPr>
              <a:xfrm>
                <a:off x="1578755" y="3952418"/>
                <a:ext cx="41818" cy="0"/>
              </a:xfrm>
              <a:prstGeom prst="line">
                <a:avLst/>
              </a:prstGeom>
              <a:ln w="31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23" name="Picture 2" descr="Center-of-gravity Icons - Free SVG &amp; PNG Center-of-gravity Images - Noun  Project">
                <a:extLst>
                  <a:ext uri="{FF2B5EF4-FFF2-40B4-BE49-F238E27FC236}">
                    <a16:creationId xmlns:a16="http://schemas.microsoft.com/office/drawing/2014/main" id="{BA918BEA-039E-2425-FBB5-3B8088BE0D0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75063" y="3928137"/>
                <a:ext cx="48561" cy="4856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AE832F87-2141-B795-D437-4E5340B05E2F}"/>
                  </a:ext>
                </a:extLst>
              </p:cNvPr>
              <p:cNvCxnSpPr/>
              <p:nvPr/>
            </p:nvCxnSpPr>
            <p:spPr>
              <a:xfrm>
                <a:off x="1578878" y="3390917"/>
                <a:ext cx="0" cy="563409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0CC1D507-637B-8484-A893-DB1184EDFFE3}"/>
                  </a:ext>
                </a:extLst>
              </p:cNvPr>
              <p:cNvCxnSpPr/>
              <p:nvPr/>
            </p:nvCxnSpPr>
            <p:spPr>
              <a:xfrm>
                <a:off x="1617897" y="3389008"/>
                <a:ext cx="0" cy="563409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343FE0A9-290F-FF0C-06A3-06F08BEFB63E}"/>
                  </a:ext>
                </a:extLst>
              </p:cNvPr>
              <p:cNvCxnSpPr/>
              <p:nvPr/>
            </p:nvCxnSpPr>
            <p:spPr>
              <a:xfrm>
                <a:off x="1578756" y="3390916"/>
                <a:ext cx="41817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EE66ADC9-DC6E-CF06-B80C-C00B4A927A3F}"/>
                  </a:ext>
                </a:extLst>
              </p:cNvPr>
              <p:cNvCxnSpPr/>
              <p:nvPr/>
            </p:nvCxnSpPr>
            <p:spPr>
              <a:xfrm>
                <a:off x="1578755" y="3196270"/>
                <a:ext cx="0" cy="194647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0700438F-DA06-2752-5582-EF2F9C9D1BF6}"/>
                  </a:ext>
                </a:extLst>
              </p:cNvPr>
              <p:cNvCxnSpPr/>
              <p:nvPr/>
            </p:nvCxnSpPr>
            <p:spPr>
              <a:xfrm>
                <a:off x="1617897" y="3196270"/>
                <a:ext cx="0" cy="192739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FF25A12A-501C-A495-556F-1D4CB28D1543}"/>
                  </a:ext>
                </a:extLst>
              </p:cNvPr>
              <p:cNvCxnSpPr/>
              <p:nvPr/>
            </p:nvCxnSpPr>
            <p:spPr>
              <a:xfrm>
                <a:off x="1577773" y="3197884"/>
                <a:ext cx="3989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7" name="Freeform 103">
              <a:extLst>
                <a:ext uri="{FF2B5EF4-FFF2-40B4-BE49-F238E27FC236}">
                  <a16:creationId xmlns:a16="http://schemas.microsoft.com/office/drawing/2014/main" id="{7A425019-529D-5176-4C83-61ECC4217E9C}"/>
                </a:ext>
              </a:extLst>
            </p:cNvPr>
            <p:cNvSpPr/>
            <p:nvPr/>
          </p:nvSpPr>
          <p:spPr>
            <a:xfrm flipV="1">
              <a:off x="577825" y="2754562"/>
              <a:ext cx="1741574" cy="211059"/>
            </a:xfrm>
            <a:custGeom>
              <a:avLst/>
              <a:gdLst>
                <a:gd name="connsiteX0" fmla="*/ 0 w 5046562"/>
                <a:gd name="connsiteY0" fmla="*/ 949151 h 1041811"/>
                <a:gd name="connsiteX1" fmla="*/ 972273 w 5046562"/>
                <a:gd name="connsiteY1" fmla="*/ 27 h 1041811"/>
                <a:gd name="connsiteX2" fmla="*/ 2013995 w 5046562"/>
                <a:gd name="connsiteY2" fmla="*/ 914427 h 1041811"/>
                <a:gd name="connsiteX3" fmla="*/ 2916820 w 5046562"/>
                <a:gd name="connsiteY3" fmla="*/ 92625 h 1041811"/>
                <a:gd name="connsiteX4" fmla="*/ 4074289 w 5046562"/>
                <a:gd name="connsiteY4" fmla="*/ 1041749 h 1041811"/>
                <a:gd name="connsiteX5" fmla="*/ 5046562 w 5046562"/>
                <a:gd name="connsiteY5" fmla="*/ 138923 h 1041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046562" h="1041811">
                  <a:moveTo>
                    <a:pt x="0" y="949151"/>
                  </a:moveTo>
                  <a:cubicBezTo>
                    <a:pt x="318303" y="477482"/>
                    <a:pt x="636607" y="5814"/>
                    <a:pt x="972273" y="27"/>
                  </a:cubicBezTo>
                  <a:cubicBezTo>
                    <a:pt x="1307939" y="-5760"/>
                    <a:pt x="1689904" y="898994"/>
                    <a:pt x="2013995" y="914427"/>
                  </a:cubicBezTo>
                  <a:cubicBezTo>
                    <a:pt x="2338086" y="929860"/>
                    <a:pt x="2573438" y="71405"/>
                    <a:pt x="2916820" y="92625"/>
                  </a:cubicBezTo>
                  <a:cubicBezTo>
                    <a:pt x="3260202" y="113845"/>
                    <a:pt x="3719332" y="1034033"/>
                    <a:pt x="4074289" y="1041749"/>
                  </a:cubicBezTo>
                  <a:cubicBezTo>
                    <a:pt x="4429246" y="1049465"/>
                    <a:pt x="4869084" y="339551"/>
                    <a:pt x="5046562" y="138923"/>
                  </a:cubicBezTo>
                </a:path>
              </a:pathLst>
            </a:custGeom>
            <a:noFill/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5F4A767-AFD9-6548-D9B4-8DAB06EAD94A}"/>
                </a:ext>
              </a:extLst>
            </p:cNvPr>
            <p:cNvSpPr txBox="1"/>
            <p:nvPr/>
          </p:nvSpPr>
          <p:spPr>
            <a:xfrm>
              <a:off x="770247" y="4323831"/>
              <a:ext cx="153012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Wave-body interactions</a:t>
              </a:r>
            </a:p>
          </p:txBody>
        </p:sp>
        <p:sp>
          <p:nvSpPr>
            <p:cNvPr id="19" name="Arc 18">
              <a:extLst>
                <a:ext uri="{FF2B5EF4-FFF2-40B4-BE49-F238E27FC236}">
                  <a16:creationId xmlns:a16="http://schemas.microsoft.com/office/drawing/2014/main" id="{BC24C7FF-ACD6-E778-5945-475666365A73}"/>
                </a:ext>
              </a:extLst>
            </p:cNvPr>
            <p:cNvSpPr/>
            <p:nvPr/>
          </p:nvSpPr>
          <p:spPr>
            <a:xfrm rot="18867009">
              <a:off x="987727" y="3770348"/>
              <a:ext cx="907178" cy="911671"/>
            </a:xfrm>
            <a:prstGeom prst="arc">
              <a:avLst/>
            </a:prstGeom>
            <a:ln>
              <a:prstDash val="dash"/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0" name="Rectangle 29">
            <a:extLst>
              <a:ext uri="{FF2B5EF4-FFF2-40B4-BE49-F238E27FC236}">
                <a16:creationId xmlns:a16="http://schemas.microsoft.com/office/drawing/2014/main" id="{1C0896DB-1F70-E2A6-CFA2-A6DF426FBDCA}"/>
              </a:ext>
            </a:extLst>
          </p:cNvPr>
          <p:cNvSpPr/>
          <p:nvPr/>
        </p:nvSpPr>
        <p:spPr>
          <a:xfrm>
            <a:off x="8215546" y="1196174"/>
            <a:ext cx="1317017" cy="1195334"/>
          </a:xfrm>
          <a:prstGeom prst="rect">
            <a:avLst/>
          </a:prstGeom>
          <a:solidFill>
            <a:srgbClr val="FBF28F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EB383835-4185-B659-618F-A5F4F5E4EF9F}"/>
              </a:ext>
            </a:extLst>
          </p:cNvPr>
          <p:cNvGrpSpPr/>
          <p:nvPr/>
        </p:nvGrpSpPr>
        <p:grpSpPr>
          <a:xfrm>
            <a:off x="3312578" y="903724"/>
            <a:ext cx="5763871" cy="1356163"/>
            <a:chOff x="2604486" y="3887207"/>
            <a:chExt cx="7911408" cy="277477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139B6E23-5CC1-DC00-2BBE-AACF2EB999F8}"/>
                    </a:ext>
                  </a:extLst>
                </p:cNvPr>
                <p:cNvSpPr txBox="1"/>
                <p:nvPr/>
              </p:nvSpPr>
              <p:spPr>
                <a:xfrm>
                  <a:off x="4172676" y="3909789"/>
                  <a:ext cx="398779" cy="36933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𝑍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oMath>
                    </m:oMathPara>
                  </a14:m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139B6E23-5CC1-DC00-2BBE-AACF2EB999F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72676" y="3909789"/>
                  <a:ext cx="398779" cy="369331"/>
                </a:xfrm>
                <a:prstGeom prst="rect">
                  <a:avLst/>
                </a:prstGeom>
                <a:blipFill>
                  <a:blip r:embed="rId8"/>
                  <a:stretch>
                    <a:fillRect l="-23404" b="-10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B4BB56C8-46F9-E134-3D64-DCF17735FBD1}"/>
                </a:ext>
              </a:extLst>
            </p:cNvPr>
            <p:cNvGrpSpPr/>
            <p:nvPr/>
          </p:nvGrpSpPr>
          <p:grpSpPr>
            <a:xfrm>
              <a:off x="2604486" y="3887207"/>
              <a:ext cx="7911408" cy="2774779"/>
              <a:chOff x="2604486" y="3887207"/>
              <a:chExt cx="7911408" cy="2774779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4" name="Rectangle 33">
                    <a:extLst>
                      <a:ext uri="{FF2B5EF4-FFF2-40B4-BE49-F238E27FC236}">
                        <a16:creationId xmlns:a16="http://schemas.microsoft.com/office/drawing/2014/main" id="{28B9F78F-3422-5CFF-2823-8EE23CD1D617}"/>
                      </a:ext>
                    </a:extLst>
                  </p:cNvPr>
                  <p:cNvSpPr/>
                  <p:nvPr/>
                </p:nvSpPr>
                <p:spPr>
                  <a:xfrm>
                    <a:off x="6514946" y="4556119"/>
                    <a:ext cx="1208901" cy="2105867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e>
                            <m:sub>
                              <m:r>
                                <a:rPr lang="en-US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𝑃𝑇𝑂</m:t>
                              </m:r>
                            </m:sub>
                          </m:sSub>
                        </m:oMath>
                      </m:oMathPara>
                    </a14:m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34" name="Rectangle 33">
                    <a:extLst>
                      <a:ext uri="{FF2B5EF4-FFF2-40B4-BE49-F238E27FC236}">
                        <a16:creationId xmlns:a16="http://schemas.microsoft.com/office/drawing/2014/main" id="{28B9F78F-3422-5CFF-2823-8EE23CD1D617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514946" y="4556119"/>
                    <a:ext cx="1208901" cy="2105867"/>
                  </a:xfrm>
                  <a:prstGeom prst="rect">
                    <a:avLst/>
                  </a:prstGeom>
                  <a:blipFill>
                    <a:blip r:embed="rId9"/>
                    <a:stretch>
                      <a:fillRect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69D5A429-B840-30E6-CA7B-6FF170E14BAC}"/>
                  </a:ext>
                </a:extLst>
              </p:cNvPr>
              <p:cNvGrpSpPr/>
              <p:nvPr/>
            </p:nvGrpSpPr>
            <p:grpSpPr>
              <a:xfrm>
                <a:off x="2604486" y="3887207"/>
                <a:ext cx="7911408" cy="2650863"/>
                <a:chOff x="2604486" y="3887207"/>
                <a:chExt cx="7911408" cy="2650863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6" name="TextBox 35">
                      <a:extLst>
                        <a:ext uri="{FF2B5EF4-FFF2-40B4-BE49-F238E27FC236}">
                          <a16:creationId xmlns:a16="http://schemas.microsoft.com/office/drawing/2014/main" id="{89D822EB-FBF5-3E86-A716-81A29C2D9BE8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604486" y="5661956"/>
                      <a:ext cx="439543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sub>
                            </m:sSub>
                          </m:oMath>
                        </m:oMathPara>
                      </a14:m>
                      <a:endParaRPr lang="en-US" dirty="0"/>
                    </a:p>
                  </p:txBody>
                </p:sp>
              </mc:Choice>
              <mc:Fallback xmlns="">
                <p:sp>
                  <p:nvSpPr>
                    <p:cNvPr id="36" name="TextBox 35">
                      <a:extLst>
                        <a:ext uri="{FF2B5EF4-FFF2-40B4-BE49-F238E27FC236}">
                          <a16:creationId xmlns:a16="http://schemas.microsoft.com/office/drawing/2014/main" id="{89D822EB-FBF5-3E86-A716-81A29C2D9BE8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604486" y="5661956"/>
                      <a:ext cx="439543" cy="369332"/>
                    </a:xfrm>
                    <a:prstGeom prst="rect">
                      <a:avLst/>
                    </a:prstGeom>
                    <a:blipFill>
                      <a:blip r:embed="rId10"/>
                      <a:stretch>
                        <a:fillRect r="-1887" b="-10344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7" name="TextBox 36">
                      <a:extLst>
                        <a:ext uri="{FF2B5EF4-FFF2-40B4-BE49-F238E27FC236}">
                          <a16:creationId xmlns:a16="http://schemas.microsoft.com/office/drawing/2014/main" id="{DDFB3F9C-1D66-DAB5-C541-5D84AEB6688D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9990114" y="5371803"/>
                      <a:ext cx="525780" cy="369330"/>
                    </a:xfrm>
                    <a:prstGeom prst="rect">
                      <a:avLst/>
                    </a:prstGeom>
                    <a:noFill/>
                  </p:spPr>
                  <p:txBody>
                    <a:bodyPr wrap="square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𝑍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𝐿</m:t>
                                </m:r>
                              </m:sub>
                            </m:sSub>
                          </m:oMath>
                        </m:oMathPara>
                      </a14:m>
                      <a:endParaRPr lang="en-US" dirty="0"/>
                    </a:p>
                  </p:txBody>
                </p:sp>
              </mc:Choice>
              <mc:Fallback xmlns="">
                <p:sp>
                  <p:nvSpPr>
                    <p:cNvPr id="37" name="TextBox 36">
                      <a:extLst>
                        <a:ext uri="{FF2B5EF4-FFF2-40B4-BE49-F238E27FC236}">
                          <a16:creationId xmlns:a16="http://schemas.microsoft.com/office/drawing/2014/main" id="{DDFB3F9C-1D66-DAB5-C541-5D84AEB6688D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9990114" y="5371803"/>
                      <a:ext cx="525780" cy="369330"/>
                    </a:xfrm>
                    <a:prstGeom prst="rect">
                      <a:avLst/>
                    </a:prstGeom>
                    <a:blipFill>
                      <a:blip r:embed="rId11"/>
                      <a:stretch>
                        <a:fillRect b="-103333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38" name="Oval 37">
                  <a:extLst>
                    <a:ext uri="{FF2B5EF4-FFF2-40B4-BE49-F238E27FC236}">
                      <a16:creationId xmlns:a16="http://schemas.microsoft.com/office/drawing/2014/main" id="{164B9DFD-08AD-218F-E8E2-108B80D5967F}"/>
                    </a:ext>
                  </a:extLst>
                </p:cNvPr>
                <p:cNvSpPr/>
                <p:nvPr/>
              </p:nvSpPr>
              <p:spPr>
                <a:xfrm>
                  <a:off x="2976897" y="5637900"/>
                  <a:ext cx="417444" cy="417444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" name="Rectangle 38">
                  <a:extLst>
                    <a:ext uri="{FF2B5EF4-FFF2-40B4-BE49-F238E27FC236}">
                      <a16:creationId xmlns:a16="http://schemas.microsoft.com/office/drawing/2014/main" id="{4EAA0FE4-3258-B9D0-BF83-8AD7AD9B998F}"/>
                    </a:ext>
                  </a:extLst>
                </p:cNvPr>
                <p:cNvSpPr/>
                <p:nvPr/>
              </p:nvSpPr>
              <p:spPr>
                <a:xfrm>
                  <a:off x="3844083" y="4580176"/>
                  <a:ext cx="919207" cy="31805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40" name="Elbow Connector 27">
                  <a:extLst>
                    <a:ext uri="{FF2B5EF4-FFF2-40B4-BE49-F238E27FC236}">
                      <a16:creationId xmlns:a16="http://schemas.microsoft.com/office/drawing/2014/main" id="{A7F4BF7E-A937-66F2-966D-6E5AC53A6922}"/>
                    </a:ext>
                  </a:extLst>
                </p:cNvPr>
                <p:cNvCxnSpPr>
                  <a:stCxn id="39" idx="1"/>
                  <a:endCxn id="38" idx="0"/>
                </p:cNvCxnSpPr>
                <p:nvPr/>
              </p:nvCxnSpPr>
              <p:spPr>
                <a:xfrm rot="10800000" flipV="1">
                  <a:off x="3185619" y="4739202"/>
                  <a:ext cx="658464" cy="898698"/>
                </a:xfrm>
                <a:prstGeom prst="bentConnector2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1" name="Rectangle 40">
                  <a:extLst>
                    <a:ext uri="{FF2B5EF4-FFF2-40B4-BE49-F238E27FC236}">
                      <a16:creationId xmlns:a16="http://schemas.microsoft.com/office/drawing/2014/main" id="{D31F2789-4055-9930-5357-8BEB4E5A196C}"/>
                    </a:ext>
                  </a:extLst>
                </p:cNvPr>
                <p:cNvSpPr/>
                <p:nvPr/>
              </p:nvSpPr>
              <p:spPr>
                <a:xfrm rot="5400000">
                  <a:off x="9796257" y="5538932"/>
                  <a:ext cx="919207" cy="31805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2" name="TextBox 41">
                      <a:extLst>
                        <a:ext uri="{FF2B5EF4-FFF2-40B4-BE49-F238E27FC236}">
                          <a16:creationId xmlns:a16="http://schemas.microsoft.com/office/drawing/2014/main" id="{3BDB18A4-B9C7-AC9B-09A1-49B8E8A47271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879083" y="5244513"/>
                      <a:ext cx="410690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</m:oMath>
                        </m:oMathPara>
                      </a14:m>
                      <a:endParaRPr lang="en-US" dirty="0"/>
                    </a:p>
                  </p:txBody>
                </p:sp>
              </mc:Choice>
              <mc:Fallback xmlns="">
                <p:sp>
                  <p:nvSpPr>
                    <p:cNvPr id="42" name="TextBox 41">
                      <a:extLst>
                        <a:ext uri="{FF2B5EF4-FFF2-40B4-BE49-F238E27FC236}">
                          <a16:creationId xmlns:a16="http://schemas.microsoft.com/office/drawing/2014/main" id="{3BDB18A4-B9C7-AC9B-09A1-49B8E8A47271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879083" y="5244513"/>
                      <a:ext cx="410690" cy="369332"/>
                    </a:xfrm>
                    <a:prstGeom prst="rect">
                      <a:avLst/>
                    </a:prstGeom>
                    <a:blipFill>
                      <a:blip r:embed="rId12"/>
                      <a:stretch>
                        <a:fillRect r="-14286" b="-90000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43" name="Straight Arrow Connector 42">
                  <a:extLst>
                    <a:ext uri="{FF2B5EF4-FFF2-40B4-BE49-F238E27FC236}">
                      <a16:creationId xmlns:a16="http://schemas.microsoft.com/office/drawing/2014/main" id="{A8870C19-05D8-E86A-2A6C-45F398081147}"/>
                    </a:ext>
                  </a:extLst>
                </p:cNvPr>
                <p:cNvCxnSpPr>
                  <a:cxnSpLocks/>
                  <a:stCxn id="39" idx="3"/>
                </p:cNvCxnSpPr>
                <p:nvPr/>
              </p:nvCxnSpPr>
              <p:spPr>
                <a:xfrm>
                  <a:off x="4763290" y="4739202"/>
                  <a:ext cx="670015" cy="0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4" name="TextBox 43">
                      <a:extLst>
                        <a:ext uri="{FF2B5EF4-FFF2-40B4-BE49-F238E27FC236}">
                          <a16:creationId xmlns:a16="http://schemas.microsoft.com/office/drawing/2014/main" id="{70771109-CF75-A3C2-CBE0-211259C138A8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916417" y="4619445"/>
                      <a:ext cx="398779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>
                      <a:spAutoFit/>
                    </a:bodyPr>
                    <a:lstStyle/>
                    <a:p>
                      <a:pPr algn="ctr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𝑣</m:t>
                            </m:r>
                          </m:oMath>
                        </m:oMathPara>
                      </a14:m>
                      <a:endParaRPr lang="en-US" dirty="0">
                        <a:solidFill>
                          <a:schemeClr val="tx1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44" name="TextBox 43">
                      <a:extLst>
                        <a:ext uri="{FF2B5EF4-FFF2-40B4-BE49-F238E27FC236}">
                          <a16:creationId xmlns:a16="http://schemas.microsoft.com/office/drawing/2014/main" id="{70771109-CF75-A3C2-CBE0-211259C138A8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4916417" y="4619445"/>
                      <a:ext cx="398779" cy="369332"/>
                    </a:xfrm>
                    <a:prstGeom prst="rect">
                      <a:avLst/>
                    </a:prstGeom>
                    <a:blipFill>
                      <a:blip r:embed="rId13"/>
                      <a:stretch>
                        <a:fillRect l="-4255" b="-76667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45" name="Straight Connector 44">
                  <a:extLst>
                    <a:ext uri="{FF2B5EF4-FFF2-40B4-BE49-F238E27FC236}">
                      <a16:creationId xmlns:a16="http://schemas.microsoft.com/office/drawing/2014/main" id="{85C65067-2C95-61E4-3A8D-2020B01E6EE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772297" y="4739201"/>
                  <a:ext cx="1742645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Elbow Connector 26">
                  <a:extLst>
                    <a:ext uri="{FF2B5EF4-FFF2-40B4-BE49-F238E27FC236}">
                      <a16:creationId xmlns:a16="http://schemas.microsoft.com/office/drawing/2014/main" id="{6D6DE065-EDF2-680F-4B7C-D9EAEDE6DDD4}"/>
                    </a:ext>
                  </a:extLst>
                </p:cNvPr>
                <p:cNvCxnSpPr>
                  <a:cxnSpLocks/>
                  <a:endCxn id="38" idx="4"/>
                </p:cNvCxnSpPr>
                <p:nvPr/>
              </p:nvCxnSpPr>
              <p:spPr>
                <a:xfrm rot="10800000">
                  <a:off x="3185620" y="6055345"/>
                  <a:ext cx="3329322" cy="482725"/>
                </a:xfrm>
                <a:prstGeom prst="bentConnector2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Elbow Connector 36">
                  <a:extLst>
                    <a:ext uri="{FF2B5EF4-FFF2-40B4-BE49-F238E27FC236}">
                      <a16:creationId xmlns:a16="http://schemas.microsoft.com/office/drawing/2014/main" id="{04079CF3-AC36-E46C-B2A7-D3D0CBC40372}"/>
                    </a:ext>
                  </a:extLst>
                </p:cNvPr>
                <p:cNvCxnSpPr>
                  <a:cxnSpLocks/>
                  <a:stCxn id="41" idx="3"/>
                </p:cNvCxnSpPr>
                <p:nvPr/>
              </p:nvCxnSpPr>
              <p:spPr>
                <a:xfrm rot="5400000">
                  <a:off x="8805189" y="5076221"/>
                  <a:ext cx="369331" cy="2532013"/>
                </a:xfrm>
                <a:prstGeom prst="bentConnector2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Elbow Connector 40">
                  <a:extLst>
                    <a:ext uri="{FF2B5EF4-FFF2-40B4-BE49-F238E27FC236}">
                      <a16:creationId xmlns:a16="http://schemas.microsoft.com/office/drawing/2014/main" id="{1E1E1D23-C6AC-D8F4-C4D4-1A8E22E838BA}"/>
                    </a:ext>
                  </a:extLst>
                </p:cNvPr>
                <p:cNvCxnSpPr>
                  <a:cxnSpLocks/>
                  <a:stCxn id="41" idx="1"/>
                </p:cNvCxnSpPr>
                <p:nvPr/>
              </p:nvCxnSpPr>
              <p:spPr>
                <a:xfrm rot="16200000" flipV="1">
                  <a:off x="8740280" y="3722773"/>
                  <a:ext cx="499153" cy="2532011"/>
                </a:xfrm>
                <a:prstGeom prst="bentConnector2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8D857112-2A7F-6D3C-2929-86CC596D1E22}"/>
                    </a:ext>
                  </a:extLst>
                </p:cNvPr>
                <p:cNvSpPr txBox="1"/>
                <p:nvPr/>
              </p:nvSpPr>
              <p:spPr>
                <a:xfrm>
                  <a:off x="5426960" y="3887207"/>
                  <a:ext cx="2051459" cy="27699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/>
                    <a:t>Impedance matching network</a:t>
                  </a: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683452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schemeClr val="tx1"/>
                </a:solidFill>
              </a:rPr>
              <a:t>System Optimization &amp; Power Flows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116912" y="5109037"/>
            <a:ext cx="3957230" cy="1249206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algn="ctr">
              <a:spcBef>
                <a:spcPct val="20000"/>
              </a:spcBef>
            </a:pPr>
            <a:endParaRPr lang="en-US" sz="1400">
              <a:latin typeface="Calibri" panose="020F0502020204030204" pitchFamily="34" charset="0"/>
              <a:cs typeface="Calibri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298759F-814A-158E-2B23-F0E85C128CF7}"/>
              </a:ext>
            </a:extLst>
          </p:cNvPr>
          <p:cNvGrpSpPr/>
          <p:nvPr/>
        </p:nvGrpSpPr>
        <p:grpSpPr>
          <a:xfrm>
            <a:off x="1285682" y="1793490"/>
            <a:ext cx="2256570" cy="1206120"/>
            <a:chOff x="1276155" y="1820108"/>
            <a:chExt cx="3608592" cy="1928766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949141B2-FAF8-BABC-7C24-B9F299692F46}"/>
                </a:ext>
              </a:extLst>
            </p:cNvPr>
            <p:cNvSpPr/>
            <p:nvPr/>
          </p:nvSpPr>
          <p:spPr>
            <a:xfrm>
              <a:off x="3161997" y="2137084"/>
              <a:ext cx="1722750" cy="1611790"/>
            </a:xfrm>
            <a:prstGeom prst="rect">
              <a:avLst/>
            </a:prstGeom>
            <a:gradFill flip="none" rotWithShape="1">
              <a:gsLst>
                <a:gs pos="32000">
                  <a:srgbClr val="21918C">
                    <a:alpha val="50000"/>
                  </a:srgbClr>
                </a:gs>
                <a:gs pos="0">
                  <a:srgbClr val="3B528B">
                    <a:alpha val="50000"/>
                  </a:srgbClr>
                </a:gs>
                <a:gs pos="66000">
                  <a:srgbClr val="5EC962">
                    <a:alpha val="50000"/>
                  </a:srgbClr>
                </a:gs>
                <a:gs pos="100000">
                  <a:srgbClr val="FBF28F">
                    <a:alpha val="50000"/>
                  </a:srgbClr>
                </a:gs>
              </a:gsLst>
              <a:lin ang="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17269800-CC32-60A5-C3FB-C953F198BEB6}"/>
                </a:ext>
              </a:extLst>
            </p:cNvPr>
            <p:cNvGrpSpPr/>
            <p:nvPr/>
          </p:nvGrpSpPr>
          <p:grpSpPr>
            <a:xfrm>
              <a:off x="1276155" y="1820108"/>
              <a:ext cx="3071996" cy="1730144"/>
              <a:chOff x="2604486" y="3870868"/>
              <a:chExt cx="4735813" cy="2667204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" name="TextBox 6">
                    <a:extLst>
                      <a:ext uri="{FF2B5EF4-FFF2-40B4-BE49-F238E27FC236}">
                        <a16:creationId xmlns:a16="http://schemas.microsoft.com/office/drawing/2014/main" id="{9970F2C2-313C-CA11-0C8A-88D48EC3CD60}"/>
                      </a:ext>
                    </a:extLst>
                  </p:cNvPr>
                  <p:cNvSpPr txBox="1"/>
                  <p:nvPr/>
                </p:nvSpPr>
                <p:spPr>
                  <a:xfrm>
                    <a:off x="4175099" y="3870868"/>
                    <a:ext cx="398778" cy="639399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e>
                            <m:sub>
                              <m:r>
                                <a:rPr lang="en-US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oMath>
                      </m:oMathPara>
                    </a14:m>
                    <a:endParaRPr lang="en-US" sz="14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7" name="TextBox 6">
                    <a:extLst>
                      <a:ext uri="{FF2B5EF4-FFF2-40B4-BE49-F238E27FC236}">
                        <a16:creationId xmlns:a16="http://schemas.microsoft.com/office/drawing/2014/main" id="{9970F2C2-313C-CA11-0C8A-88D48EC3CD6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175099" y="3870868"/>
                    <a:ext cx="398778" cy="639399"/>
                  </a:xfrm>
                  <a:prstGeom prst="rect">
                    <a:avLst/>
                  </a:prstGeom>
                  <a:blipFill>
                    <a:blip r:embed="rId2"/>
                    <a:stretch>
                      <a:fillRect l="-48148" r="-3704" b="-1395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F76BA94D-FA4A-DB84-F6FF-C9E425F793C3}"/>
                  </a:ext>
                </a:extLst>
              </p:cNvPr>
              <p:cNvGrpSpPr/>
              <p:nvPr/>
            </p:nvGrpSpPr>
            <p:grpSpPr>
              <a:xfrm>
                <a:off x="2604486" y="4580176"/>
                <a:ext cx="4735813" cy="1957896"/>
                <a:chOff x="2604486" y="4580176"/>
                <a:chExt cx="4735813" cy="1957896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9" name="TextBox 8">
                      <a:extLst>
                        <a:ext uri="{FF2B5EF4-FFF2-40B4-BE49-F238E27FC236}">
                          <a16:creationId xmlns:a16="http://schemas.microsoft.com/office/drawing/2014/main" id="{73A4598B-A1DF-7CF1-C64C-9BFFD7503111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604486" y="5661957"/>
                      <a:ext cx="800713" cy="639399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</m:e>
                              <m:sub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sub>
                            </m:sSub>
                          </m:oMath>
                        </m:oMathPara>
                      </a14:m>
                      <a:endParaRPr lang="en-US" dirty="0"/>
                    </a:p>
                  </p:txBody>
                </p:sp>
              </mc:Choice>
              <mc:Fallback xmlns="">
                <p:sp>
                  <p:nvSpPr>
                    <p:cNvPr id="9" name="TextBox 8">
                      <a:extLst>
                        <a:ext uri="{FF2B5EF4-FFF2-40B4-BE49-F238E27FC236}">
                          <a16:creationId xmlns:a16="http://schemas.microsoft.com/office/drawing/2014/main" id="{73A4598B-A1DF-7CF1-C64C-9BFFD7503111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604486" y="5661957"/>
                      <a:ext cx="800713" cy="639399"/>
                    </a:xfrm>
                    <a:prstGeom prst="rect">
                      <a:avLst/>
                    </a:prstGeom>
                    <a:blipFill>
                      <a:blip r:embed="rId3"/>
                      <a:stretch>
                        <a:fillRect b="-9302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0" name="TextBox 9">
                      <a:extLst>
                        <a:ext uri="{FF2B5EF4-FFF2-40B4-BE49-F238E27FC236}">
                          <a16:creationId xmlns:a16="http://schemas.microsoft.com/office/drawing/2014/main" id="{4EE05ACC-8DF4-44A8-B1C8-6DC9169D621B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814519" y="5513291"/>
                      <a:ext cx="525780" cy="639399"/>
                    </a:xfrm>
                    <a:prstGeom prst="rect">
                      <a:avLst/>
                    </a:prstGeom>
                    <a:noFill/>
                  </p:spPr>
                  <p:txBody>
                    <a:bodyPr wrap="square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𝑍</m:t>
                                </m:r>
                              </m:e>
                              <m:sub>
                                <m:r>
                                  <a:rPr lang="en-US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𝑃𝑇𝑂</m:t>
                                </m:r>
                              </m:sub>
                            </m:sSub>
                          </m:oMath>
                        </m:oMathPara>
                      </a14:m>
                      <a:endParaRPr lang="en-US" sz="1400" dirty="0"/>
                    </a:p>
                  </p:txBody>
                </p:sp>
              </mc:Choice>
              <mc:Fallback xmlns="">
                <p:sp>
                  <p:nvSpPr>
                    <p:cNvPr id="10" name="TextBox 9">
                      <a:extLst>
                        <a:ext uri="{FF2B5EF4-FFF2-40B4-BE49-F238E27FC236}">
                          <a16:creationId xmlns:a16="http://schemas.microsoft.com/office/drawing/2014/main" id="{4EE05ACC-8DF4-44A8-B1C8-6DC9169D621B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814519" y="5513291"/>
                      <a:ext cx="525780" cy="639399"/>
                    </a:xfrm>
                    <a:prstGeom prst="rect">
                      <a:avLst/>
                    </a:prstGeom>
                    <a:blipFill>
                      <a:blip r:embed="rId4"/>
                      <a:stretch>
                        <a:fillRect r="-131429" b="-13953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12" name="Oval 11">
                  <a:extLst>
                    <a:ext uri="{FF2B5EF4-FFF2-40B4-BE49-F238E27FC236}">
                      <a16:creationId xmlns:a16="http://schemas.microsoft.com/office/drawing/2014/main" id="{1BCBFA21-A817-09BA-0609-CB324B57613A}"/>
                    </a:ext>
                  </a:extLst>
                </p:cNvPr>
                <p:cNvSpPr/>
                <p:nvPr/>
              </p:nvSpPr>
              <p:spPr>
                <a:xfrm>
                  <a:off x="2976897" y="5637900"/>
                  <a:ext cx="417444" cy="417444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C5BE74A5-434F-8C5B-309B-57B15F6DF0E1}"/>
                    </a:ext>
                  </a:extLst>
                </p:cNvPr>
                <p:cNvSpPr/>
                <p:nvPr/>
              </p:nvSpPr>
              <p:spPr>
                <a:xfrm>
                  <a:off x="3844083" y="4580176"/>
                  <a:ext cx="919207" cy="31805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14" name="Elbow Connector 27">
                  <a:extLst>
                    <a:ext uri="{FF2B5EF4-FFF2-40B4-BE49-F238E27FC236}">
                      <a16:creationId xmlns:a16="http://schemas.microsoft.com/office/drawing/2014/main" id="{70868711-7A80-04CB-3C09-366B773A80AD}"/>
                    </a:ext>
                  </a:extLst>
                </p:cNvPr>
                <p:cNvCxnSpPr>
                  <a:stCxn id="13" idx="1"/>
                  <a:endCxn id="12" idx="0"/>
                </p:cNvCxnSpPr>
                <p:nvPr/>
              </p:nvCxnSpPr>
              <p:spPr>
                <a:xfrm rot="10800000" flipV="1">
                  <a:off x="3185619" y="4739202"/>
                  <a:ext cx="658464" cy="898698"/>
                </a:xfrm>
                <a:prstGeom prst="bentConnector2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8212F63B-1D5E-B130-8A4B-B1D0B30E322B}"/>
                    </a:ext>
                  </a:extLst>
                </p:cNvPr>
                <p:cNvSpPr/>
                <p:nvPr/>
              </p:nvSpPr>
              <p:spPr>
                <a:xfrm rot="5400000">
                  <a:off x="6155225" y="5538931"/>
                  <a:ext cx="919207" cy="31805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6" name="TextBox 15">
                      <a:extLst>
                        <a:ext uri="{FF2B5EF4-FFF2-40B4-BE49-F238E27FC236}">
                          <a16:creationId xmlns:a16="http://schemas.microsoft.com/office/drawing/2014/main" id="{231C38E8-1C7E-5D5E-5919-7D035EBB6734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879083" y="5244513"/>
                      <a:ext cx="410690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</m:oMath>
                        </m:oMathPara>
                      </a14:m>
                      <a:endParaRPr lang="en-US" dirty="0"/>
                    </a:p>
                  </p:txBody>
                </p:sp>
              </mc:Choice>
              <mc:Fallback xmlns="">
                <p:sp>
                  <p:nvSpPr>
                    <p:cNvPr id="16" name="TextBox 15">
                      <a:extLst>
                        <a:ext uri="{FF2B5EF4-FFF2-40B4-BE49-F238E27FC236}">
                          <a16:creationId xmlns:a16="http://schemas.microsoft.com/office/drawing/2014/main" id="{231C38E8-1C7E-5D5E-5919-7D035EBB6734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879083" y="5244513"/>
                      <a:ext cx="410690" cy="369332"/>
                    </a:xfrm>
                    <a:prstGeom prst="rect">
                      <a:avLst/>
                    </a:prstGeom>
                    <a:blipFill>
                      <a:blip r:embed="rId5"/>
                      <a:stretch>
                        <a:fillRect r="-92857" b="-137500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17" name="Straight Arrow Connector 16">
                  <a:extLst>
                    <a:ext uri="{FF2B5EF4-FFF2-40B4-BE49-F238E27FC236}">
                      <a16:creationId xmlns:a16="http://schemas.microsoft.com/office/drawing/2014/main" id="{2D9B682A-DC81-8098-318C-C52AE12EAF35}"/>
                    </a:ext>
                  </a:extLst>
                </p:cNvPr>
                <p:cNvCxnSpPr>
                  <a:cxnSpLocks/>
                  <a:stCxn id="13" idx="3"/>
                </p:cNvCxnSpPr>
                <p:nvPr/>
              </p:nvCxnSpPr>
              <p:spPr>
                <a:xfrm>
                  <a:off x="4763290" y="4739202"/>
                  <a:ext cx="670015" cy="0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8" name="TextBox 17">
                      <a:extLst>
                        <a:ext uri="{FF2B5EF4-FFF2-40B4-BE49-F238E27FC236}">
                          <a16:creationId xmlns:a16="http://schemas.microsoft.com/office/drawing/2014/main" id="{B3C61503-11A8-D42D-13A5-DB5EC0D9F0C5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916417" y="4619444"/>
                      <a:ext cx="398780" cy="639399"/>
                    </a:xfrm>
                    <a:prstGeom prst="rect">
                      <a:avLst/>
                    </a:prstGeom>
                    <a:noFill/>
                  </p:spPr>
                  <p:txBody>
                    <a:bodyPr wrap="square">
                      <a:spAutoFit/>
                    </a:bodyPr>
                    <a:lstStyle/>
                    <a:p>
                      <a:pPr algn="ctr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𝑣</m:t>
                            </m:r>
                          </m:oMath>
                        </m:oMathPara>
                      </a14:m>
                      <a:endParaRPr lang="en-US" dirty="0">
                        <a:solidFill>
                          <a:schemeClr val="tx1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18" name="TextBox 17">
                      <a:extLst>
                        <a:ext uri="{FF2B5EF4-FFF2-40B4-BE49-F238E27FC236}">
                          <a16:creationId xmlns:a16="http://schemas.microsoft.com/office/drawing/2014/main" id="{B3C61503-11A8-D42D-13A5-DB5EC0D9F0C5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4916417" y="4619444"/>
                      <a:ext cx="398780" cy="639399"/>
                    </a:xfrm>
                    <a:prstGeom prst="rect">
                      <a:avLst/>
                    </a:prstGeom>
                    <a:blipFill>
                      <a:blip r:embed="rId6"/>
                      <a:stretch>
                        <a:fillRect l="-26923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19" name="Straight Connector 18">
                  <a:extLst>
                    <a:ext uri="{FF2B5EF4-FFF2-40B4-BE49-F238E27FC236}">
                      <a16:creationId xmlns:a16="http://schemas.microsoft.com/office/drawing/2014/main" id="{6FFE707E-73D5-A076-8E4B-81B29007559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772298" y="4739201"/>
                  <a:ext cx="1124768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Elbow Connector 26">
                  <a:extLst>
                    <a:ext uri="{FF2B5EF4-FFF2-40B4-BE49-F238E27FC236}">
                      <a16:creationId xmlns:a16="http://schemas.microsoft.com/office/drawing/2014/main" id="{4E67EDFA-891D-C070-56AB-20DEB4E391B6}"/>
                    </a:ext>
                  </a:extLst>
                </p:cNvPr>
                <p:cNvCxnSpPr>
                  <a:cxnSpLocks/>
                  <a:endCxn id="12" idx="4"/>
                </p:cNvCxnSpPr>
                <p:nvPr/>
              </p:nvCxnSpPr>
              <p:spPr>
                <a:xfrm rot="10800000">
                  <a:off x="3185620" y="6055345"/>
                  <a:ext cx="2711449" cy="482725"/>
                </a:xfrm>
                <a:prstGeom prst="bentConnector2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Elbow Connector 36">
                  <a:extLst>
                    <a:ext uri="{FF2B5EF4-FFF2-40B4-BE49-F238E27FC236}">
                      <a16:creationId xmlns:a16="http://schemas.microsoft.com/office/drawing/2014/main" id="{16D9585F-F63E-E2B8-9F8E-19B474B042F2}"/>
                    </a:ext>
                  </a:extLst>
                </p:cNvPr>
                <p:cNvCxnSpPr>
                  <a:cxnSpLocks/>
                  <a:stCxn id="15" idx="3"/>
                </p:cNvCxnSpPr>
                <p:nvPr/>
              </p:nvCxnSpPr>
              <p:spPr>
                <a:xfrm rot="5400000">
                  <a:off x="5372583" y="5295824"/>
                  <a:ext cx="380510" cy="2103986"/>
                </a:xfrm>
                <a:prstGeom prst="bentConnector2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Elbow Connector 40">
                  <a:extLst>
                    <a:ext uri="{FF2B5EF4-FFF2-40B4-BE49-F238E27FC236}">
                      <a16:creationId xmlns:a16="http://schemas.microsoft.com/office/drawing/2014/main" id="{C8250E54-B642-41DF-B2CD-9EF24461C103}"/>
                    </a:ext>
                  </a:extLst>
                </p:cNvPr>
                <p:cNvCxnSpPr>
                  <a:cxnSpLocks/>
                  <a:stCxn id="15" idx="1"/>
                  <a:endCxn id="13" idx="3"/>
                </p:cNvCxnSpPr>
                <p:nvPr/>
              </p:nvCxnSpPr>
              <p:spPr>
                <a:xfrm rot="16200000" flipV="1">
                  <a:off x="5439484" y="4063008"/>
                  <a:ext cx="499151" cy="1851539"/>
                </a:xfrm>
                <a:prstGeom prst="bentConnector2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6" name="Arrow: Right 5">
              <a:extLst>
                <a:ext uri="{FF2B5EF4-FFF2-40B4-BE49-F238E27FC236}">
                  <a16:creationId xmlns:a16="http://schemas.microsoft.com/office/drawing/2014/main" id="{D837C1AE-DDF4-90A2-BEE9-DD29EC88C795}"/>
                </a:ext>
              </a:extLst>
            </p:cNvPr>
            <p:cNvSpPr/>
            <p:nvPr/>
          </p:nvSpPr>
          <p:spPr>
            <a:xfrm>
              <a:off x="3169754" y="1825625"/>
              <a:ext cx="1674673" cy="338315"/>
            </a:xfrm>
            <a:prstGeom prst="rightArrow">
              <a:avLst/>
            </a:prstGeom>
            <a:solidFill>
              <a:srgbClr val="21918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dirty="0"/>
                <a:t>Absorbed power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B432297-F8E3-C8EA-5EB6-B4ADF8DC8398}"/>
              </a:ext>
            </a:extLst>
          </p:cNvPr>
          <p:cNvGrpSpPr/>
          <p:nvPr/>
        </p:nvGrpSpPr>
        <p:grpSpPr>
          <a:xfrm>
            <a:off x="7556100" y="1895379"/>
            <a:ext cx="3218042" cy="1265549"/>
            <a:chOff x="6027557" y="1752858"/>
            <a:chExt cx="5586137" cy="2196842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B0AA28CC-9E90-088E-193E-5F4A48A305AC}"/>
                </a:ext>
              </a:extLst>
            </p:cNvPr>
            <p:cNvSpPr/>
            <p:nvPr/>
          </p:nvSpPr>
          <p:spPr>
            <a:xfrm>
              <a:off x="9973520" y="2097363"/>
              <a:ext cx="1165089" cy="1576282"/>
            </a:xfrm>
            <a:prstGeom prst="rect">
              <a:avLst/>
            </a:prstGeom>
            <a:solidFill>
              <a:srgbClr val="FBF28F">
                <a:alpha val="5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06AA900E-F122-6E09-B3E3-6D9FE7AF17B7}"/>
                </a:ext>
              </a:extLst>
            </p:cNvPr>
            <p:cNvSpPr/>
            <p:nvPr/>
          </p:nvSpPr>
          <p:spPr>
            <a:xfrm>
              <a:off x="8066076" y="2105504"/>
              <a:ext cx="1811423" cy="1576282"/>
            </a:xfrm>
            <a:prstGeom prst="rect">
              <a:avLst/>
            </a:prstGeom>
            <a:gradFill flip="none" rotWithShape="1">
              <a:gsLst>
                <a:gs pos="25000">
                  <a:srgbClr val="21918C">
                    <a:alpha val="50000"/>
                  </a:srgbClr>
                </a:gs>
                <a:gs pos="0">
                  <a:srgbClr val="3B528B">
                    <a:alpha val="50000"/>
                  </a:srgbClr>
                </a:gs>
                <a:gs pos="100000">
                  <a:srgbClr val="FBF28F">
                    <a:alpha val="50000"/>
                  </a:srgbClr>
                </a:gs>
                <a:gs pos="75000">
                  <a:srgbClr val="5EC962">
                    <a:alpha val="50000"/>
                  </a:srgbClr>
                </a:gs>
              </a:gsLst>
              <a:lin ang="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4EB17296-562B-20EF-B10A-BC6F00DD6628}"/>
                </a:ext>
              </a:extLst>
            </p:cNvPr>
            <p:cNvGrpSpPr/>
            <p:nvPr/>
          </p:nvGrpSpPr>
          <p:grpSpPr>
            <a:xfrm>
              <a:off x="6027557" y="1752858"/>
              <a:ext cx="4596139" cy="1787516"/>
              <a:chOff x="2604486" y="3888525"/>
              <a:chExt cx="7131243" cy="2773461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1" name="TextBox 30">
                    <a:extLst>
                      <a:ext uri="{FF2B5EF4-FFF2-40B4-BE49-F238E27FC236}">
                        <a16:creationId xmlns:a16="http://schemas.microsoft.com/office/drawing/2014/main" id="{8889F549-8B26-D67F-0848-CACF915B6FD2}"/>
                      </a:ext>
                    </a:extLst>
                  </p:cNvPr>
                  <p:cNvSpPr txBox="1"/>
                  <p:nvPr/>
                </p:nvSpPr>
                <p:spPr>
                  <a:xfrm>
                    <a:off x="4198941" y="3888525"/>
                    <a:ext cx="398780" cy="369331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oMath>
                      </m:oMathPara>
                    </a14:m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31" name="TextBox 30">
                    <a:extLst>
                      <a:ext uri="{FF2B5EF4-FFF2-40B4-BE49-F238E27FC236}">
                        <a16:creationId xmlns:a16="http://schemas.microsoft.com/office/drawing/2014/main" id="{8889F549-8B26-D67F-0848-CACF915B6FD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198941" y="3888525"/>
                    <a:ext cx="398780" cy="369331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l="-95833" r="-37500" b="-181818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70B3A25C-2A0A-600D-AB6D-06A9060344D8}"/>
                  </a:ext>
                </a:extLst>
              </p:cNvPr>
              <p:cNvGrpSpPr/>
              <p:nvPr/>
            </p:nvGrpSpPr>
            <p:grpSpPr>
              <a:xfrm>
                <a:off x="2604486" y="4279120"/>
                <a:ext cx="7131243" cy="2382866"/>
                <a:chOff x="2604486" y="4279120"/>
                <a:chExt cx="7131243" cy="2382866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3" name="Rectangle 32">
                      <a:extLst>
                        <a:ext uri="{FF2B5EF4-FFF2-40B4-BE49-F238E27FC236}">
                          <a16:creationId xmlns:a16="http://schemas.microsoft.com/office/drawing/2014/main" id="{7C53B0A1-DC0B-2C92-7E35-C33FDDF2A46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97066" y="4556119"/>
                      <a:ext cx="1208901" cy="2105867"/>
                    </a:xfrm>
                    <a:prstGeom prst="rect">
                      <a:avLst/>
                    </a:prstGeom>
                    <a:noFill/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𝑍</m:t>
                                </m:r>
                              </m:e>
                              <m:sub>
                                <m:r>
                                  <a:rPr lang="en-US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𝑃𝑇𝑂</m:t>
                                </m:r>
                              </m:sub>
                            </m:sSub>
                          </m:oMath>
                        </m:oMathPara>
                      </a14:m>
                      <a:endParaRPr lang="en-US" dirty="0">
                        <a:solidFill>
                          <a:schemeClr val="tx1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33" name="Rectangle 32">
                      <a:extLst>
                        <a:ext uri="{FF2B5EF4-FFF2-40B4-BE49-F238E27FC236}">
                          <a16:creationId xmlns:a16="http://schemas.microsoft.com/office/drawing/2014/main" id="{7C53B0A1-DC0B-2C92-7E35-C33FDDF2A467}"/>
                        </a:ext>
                      </a:extLst>
                    </p:cNvPr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897066" y="4556119"/>
                      <a:ext cx="1208901" cy="2105867"/>
                    </a:xfrm>
                    <a:prstGeom prst="rect">
                      <a:avLst/>
                    </a:prstGeom>
                    <a:blipFill>
                      <a:blip r:embed="rId8"/>
                      <a:stretch>
                        <a:fillRect l="-23077" r="-3846"/>
                      </a:stretch>
                    </a:blipFill>
                    <a:ln>
                      <a:solidFill>
                        <a:schemeClr val="tx1"/>
                      </a:solidFill>
                    </a:ln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grpSp>
              <p:nvGrpSpPr>
                <p:cNvPr id="34" name="Group 33">
                  <a:extLst>
                    <a:ext uri="{FF2B5EF4-FFF2-40B4-BE49-F238E27FC236}">
                      <a16:creationId xmlns:a16="http://schemas.microsoft.com/office/drawing/2014/main" id="{F098E947-799B-FB92-93CE-3FEF6366B8A5}"/>
                    </a:ext>
                  </a:extLst>
                </p:cNvPr>
                <p:cNvGrpSpPr/>
                <p:nvPr/>
              </p:nvGrpSpPr>
              <p:grpSpPr>
                <a:xfrm>
                  <a:off x="2604486" y="4279120"/>
                  <a:ext cx="7131243" cy="2258952"/>
                  <a:chOff x="2604486" y="4279120"/>
                  <a:chExt cx="7131243" cy="2258952"/>
                </a:xfrm>
              </p:grpSpPr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35" name="TextBox 34">
                        <a:extLst>
                          <a:ext uri="{FF2B5EF4-FFF2-40B4-BE49-F238E27FC236}">
                            <a16:creationId xmlns:a16="http://schemas.microsoft.com/office/drawing/2014/main" id="{713E8883-4255-DC97-0B60-0E1A88E10338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2604486" y="5661956"/>
                        <a:ext cx="439543" cy="369332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𝐹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sub>
                              </m:sSub>
                            </m:oMath>
                          </m:oMathPara>
                        </a14:m>
                        <a:endParaRPr lang="en-US" dirty="0"/>
                      </a:p>
                    </p:txBody>
                  </p:sp>
                </mc:Choice>
                <mc:Fallback xmlns="">
                  <p:sp>
                    <p:nvSpPr>
                      <p:cNvPr id="35" name="TextBox 34">
                        <a:extLst>
                          <a:ext uri="{FF2B5EF4-FFF2-40B4-BE49-F238E27FC236}">
                            <a16:creationId xmlns:a16="http://schemas.microsoft.com/office/drawing/2014/main" id="{713E8883-4255-DC97-0B60-0E1A88E10338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2604486" y="5661956"/>
                        <a:ext cx="439543" cy="369332"/>
                      </a:xfrm>
                      <a:prstGeom prst="rect">
                        <a:avLst/>
                      </a:prstGeom>
                      <a:blipFill>
                        <a:blip r:embed="rId9"/>
                        <a:stretch>
                          <a:fillRect l="-3846" r="-96154" b="-168182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36" name="TextBox 35">
                        <a:extLst>
                          <a:ext uri="{FF2B5EF4-FFF2-40B4-BE49-F238E27FC236}">
                            <a16:creationId xmlns:a16="http://schemas.microsoft.com/office/drawing/2014/main" id="{A6F060E2-348D-B338-D0E1-04D006C388CB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9209950" y="5354887"/>
                        <a:ext cx="525779" cy="369331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𝑍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sub>
                              </m:sSub>
                            </m:oMath>
                          </m:oMathPara>
                        </a14:m>
                        <a:endParaRPr lang="en-US" dirty="0"/>
                      </a:p>
                    </p:txBody>
                  </p:sp>
                </mc:Choice>
                <mc:Fallback xmlns="">
                  <p:sp>
                    <p:nvSpPr>
                      <p:cNvPr id="36" name="TextBox 35">
                        <a:extLst>
                          <a:ext uri="{FF2B5EF4-FFF2-40B4-BE49-F238E27FC236}">
                            <a16:creationId xmlns:a16="http://schemas.microsoft.com/office/drawing/2014/main" id="{A6F060E2-348D-B338-D0E1-04D006C388CB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9209950" y="5354887"/>
                        <a:ext cx="525779" cy="369331"/>
                      </a:xfrm>
                      <a:prstGeom prst="rect">
                        <a:avLst/>
                      </a:prstGeom>
                      <a:blipFill>
                        <a:blip r:embed="rId10"/>
                        <a:stretch>
                          <a:fillRect r="-90625" b="-165217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p:sp>
                <p:nvSpPr>
                  <p:cNvPr id="37" name="Oval 36">
                    <a:extLst>
                      <a:ext uri="{FF2B5EF4-FFF2-40B4-BE49-F238E27FC236}">
                        <a16:creationId xmlns:a16="http://schemas.microsoft.com/office/drawing/2014/main" id="{88750D97-36F4-8BAC-D464-590B042165C9}"/>
                      </a:ext>
                    </a:extLst>
                  </p:cNvPr>
                  <p:cNvSpPr/>
                  <p:nvPr/>
                </p:nvSpPr>
                <p:spPr>
                  <a:xfrm>
                    <a:off x="2976897" y="5637900"/>
                    <a:ext cx="417444" cy="417444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8" name="Rectangle 37">
                    <a:extLst>
                      <a:ext uri="{FF2B5EF4-FFF2-40B4-BE49-F238E27FC236}">
                        <a16:creationId xmlns:a16="http://schemas.microsoft.com/office/drawing/2014/main" id="{903E428A-89C1-6715-47A2-F8BF131EB01D}"/>
                      </a:ext>
                    </a:extLst>
                  </p:cNvPr>
                  <p:cNvSpPr/>
                  <p:nvPr/>
                </p:nvSpPr>
                <p:spPr>
                  <a:xfrm>
                    <a:off x="3844083" y="4580176"/>
                    <a:ext cx="919207" cy="318052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  <p:cxnSp>
                <p:nvCxnSpPr>
                  <p:cNvPr id="39" name="Elbow Connector 27">
                    <a:extLst>
                      <a:ext uri="{FF2B5EF4-FFF2-40B4-BE49-F238E27FC236}">
                        <a16:creationId xmlns:a16="http://schemas.microsoft.com/office/drawing/2014/main" id="{545CFBCA-C6EA-77A6-07C8-BE9745531F5E}"/>
                      </a:ext>
                    </a:extLst>
                  </p:cNvPr>
                  <p:cNvCxnSpPr>
                    <a:stCxn id="38" idx="1"/>
                    <a:endCxn id="37" idx="0"/>
                  </p:cNvCxnSpPr>
                  <p:nvPr/>
                </p:nvCxnSpPr>
                <p:spPr>
                  <a:xfrm rot="10800000" flipV="1">
                    <a:off x="3185619" y="4739202"/>
                    <a:ext cx="658464" cy="898698"/>
                  </a:xfrm>
                  <a:prstGeom prst="bentConnector2">
                    <a:avLst/>
                  </a:prstGeom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40" name="Rectangle 39">
                    <a:extLst>
                      <a:ext uri="{FF2B5EF4-FFF2-40B4-BE49-F238E27FC236}">
                        <a16:creationId xmlns:a16="http://schemas.microsoft.com/office/drawing/2014/main" id="{69BA64BB-1D25-527D-AEAD-2DC3A58D92CF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8750348" y="5538931"/>
                    <a:ext cx="919207" cy="318052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41" name="TextBox 40">
                        <a:extLst>
                          <a:ext uri="{FF2B5EF4-FFF2-40B4-BE49-F238E27FC236}">
                            <a16:creationId xmlns:a16="http://schemas.microsoft.com/office/drawing/2014/main" id="{A2EC6891-DF1C-CD26-2731-76325A6AE0AB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2879083" y="5244513"/>
                        <a:ext cx="410690" cy="369332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oMath>
                          </m:oMathPara>
                        </a14:m>
                        <a:endParaRPr lang="en-US" dirty="0"/>
                      </a:p>
                    </p:txBody>
                  </p:sp>
                </mc:Choice>
                <mc:Fallback xmlns="">
                  <p:sp>
                    <p:nvSpPr>
                      <p:cNvPr id="41" name="TextBox 40">
                        <a:extLst>
                          <a:ext uri="{FF2B5EF4-FFF2-40B4-BE49-F238E27FC236}">
                            <a16:creationId xmlns:a16="http://schemas.microsoft.com/office/drawing/2014/main" id="{A2EC6891-DF1C-CD26-2731-76325A6AE0AB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2879083" y="5244513"/>
                        <a:ext cx="410690" cy="369332"/>
                      </a:xfrm>
                      <a:prstGeom prst="rect">
                        <a:avLst/>
                      </a:prstGeom>
                      <a:blipFill>
                        <a:blip r:embed="rId11"/>
                        <a:stretch>
                          <a:fillRect r="-112000" b="-159091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p:cxnSp>
                <p:nvCxnSpPr>
                  <p:cNvPr id="42" name="Straight Arrow Connector 41">
                    <a:extLst>
                      <a:ext uri="{FF2B5EF4-FFF2-40B4-BE49-F238E27FC236}">
                        <a16:creationId xmlns:a16="http://schemas.microsoft.com/office/drawing/2014/main" id="{F41F94B7-1055-3C84-8908-A0B97EC6573F}"/>
                      </a:ext>
                    </a:extLst>
                  </p:cNvPr>
                  <p:cNvCxnSpPr>
                    <a:cxnSpLocks/>
                    <a:stCxn id="38" idx="3"/>
                  </p:cNvCxnSpPr>
                  <p:nvPr/>
                </p:nvCxnSpPr>
                <p:spPr>
                  <a:xfrm>
                    <a:off x="4763290" y="4739202"/>
                    <a:ext cx="670015" cy="0"/>
                  </a:xfrm>
                  <a:prstGeom prst="straightConnector1">
                    <a:avLst/>
                  </a:prstGeom>
                  <a:ln w="12700"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43" name="TextBox 42">
                        <a:extLst>
                          <a:ext uri="{FF2B5EF4-FFF2-40B4-BE49-F238E27FC236}">
                            <a16:creationId xmlns:a16="http://schemas.microsoft.com/office/drawing/2014/main" id="{0CC34BD9-744D-109F-5945-7BA8A9E661BE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4916417" y="4619445"/>
                        <a:ext cx="398779" cy="369332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>
                        <a:spAutoFit/>
                      </a:bodyPr>
                      <a:lstStyle/>
                      <a:p>
                        <a:pPr algn="ctr"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oMath>
                          </m:oMathPara>
                        </a14:m>
                        <a:endParaRPr lang="en-US" dirty="0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43" name="TextBox 42">
                        <a:extLst>
                          <a:ext uri="{FF2B5EF4-FFF2-40B4-BE49-F238E27FC236}">
                            <a16:creationId xmlns:a16="http://schemas.microsoft.com/office/drawing/2014/main" id="{0CC34BD9-744D-109F-5945-7BA8A9E661BE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4916417" y="4619445"/>
                        <a:ext cx="398779" cy="369332"/>
                      </a:xfrm>
                      <a:prstGeom prst="rect">
                        <a:avLst/>
                      </a:prstGeom>
                      <a:blipFill>
                        <a:blip r:embed="rId12"/>
                        <a:stretch>
                          <a:fillRect l="-52000" r="-12000" b="-134783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p:cxnSp>
                <p:nvCxnSpPr>
                  <p:cNvPr id="44" name="Straight Connector 43">
                    <a:extLst>
                      <a:ext uri="{FF2B5EF4-FFF2-40B4-BE49-F238E27FC236}">
                        <a16:creationId xmlns:a16="http://schemas.microsoft.com/office/drawing/2014/main" id="{8E2973E7-20E7-0B70-8ECA-10D5251BDC2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4772298" y="4739201"/>
                    <a:ext cx="1124768" cy="0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5" name="Elbow Connector 26">
                    <a:extLst>
                      <a:ext uri="{FF2B5EF4-FFF2-40B4-BE49-F238E27FC236}">
                        <a16:creationId xmlns:a16="http://schemas.microsoft.com/office/drawing/2014/main" id="{1180FA3C-ED2C-DC69-7724-1536CA6573A1}"/>
                      </a:ext>
                    </a:extLst>
                  </p:cNvPr>
                  <p:cNvCxnSpPr>
                    <a:cxnSpLocks/>
                    <a:endCxn id="37" idx="4"/>
                  </p:cNvCxnSpPr>
                  <p:nvPr/>
                </p:nvCxnSpPr>
                <p:spPr>
                  <a:xfrm rot="10800000">
                    <a:off x="3185620" y="6055345"/>
                    <a:ext cx="2711449" cy="482725"/>
                  </a:xfrm>
                  <a:prstGeom prst="bentConnector2">
                    <a:avLst/>
                  </a:prstGeom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6" name="Elbow Connector 36">
                    <a:extLst>
                      <a:ext uri="{FF2B5EF4-FFF2-40B4-BE49-F238E27FC236}">
                        <a16:creationId xmlns:a16="http://schemas.microsoft.com/office/drawing/2014/main" id="{86C755B4-4EB5-6454-6DD9-B13A86990BAE}"/>
                      </a:ext>
                    </a:extLst>
                  </p:cNvPr>
                  <p:cNvCxnSpPr>
                    <a:cxnSpLocks/>
                    <a:stCxn id="40" idx="3"/>
                  </p:cNvCxnSpPr>
                  <p:nvPr/>
                </p:nvCxnSpPr>
                <p:spPr>
                  <a:xfrm rot="5400000">
                    <a:off x="7967705" y="5295824"/>
                    <a:ext cx="380510" cy="2103985"/>
                  </a:xfrm>
                  <a:prstGeom prst="bentConnector2">
                    <a:avLst/>
                  </a:prstGeom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7" name="Elbow Connector 40">
                    <a:extLst>
                      <a:ext uri="{FF2B5EF4-FFF2-40B4-BE49-F238E27FC236}">
                        <a16:creationId xmlns:a16="http://schemas.microsoft.com/office/drawing/2014/main" id="{1538AA8B-6347-C5A4-35AA-DC38D95574D4}"/>
                      </a:ext>
                    </a:extLst>
                  </p:cNvPr>
                  <p:cNvCxnSpPr>
                    <a:cxnSpLocks/>
                    <a:stCxn id="40" idx="1"/>
                  </p:cNvCxnSpPr>
                  <p:nvPr/>
                </p:nvCxnSpPr>
                <p:spPr>
                  <a:xfrm rot="16200000" flipV="1">
                    <a:off x="7908384" y="3936785"/>
                    <a:ext cx="499153" cy="2103985"/>
                  </a:xfrm>
                  <a:prstGeom prst="bentConnector2">
                    <a:avLst/>
                  </a:prstGeom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48" name="TextBox 47">
                    <a:extLst>
                      <a:ext uri="{FF2B5EF4-FFF2-40B4-BE49-F238E27FC236}">
                        <a16:creationId xmlns:a16="http://schemas.microsoft.com/office/drawing/2014/main" id="{7DE7B6A0-D016-7DBF-3C33-8EAEC7FF5A5A}"/>
                      </a:ext>
                    </a:extLst>
                  </p:cNvPr>
                  <p:cNvSpPr txBox="1"/>
                  <p:nvPr/>
                </p:nvSpPr>
                <p:spPr>
                  <a:xfrm>
                    <a:off x="5455201" y="4279120"/>
                    <a:ext cx="393037" cy="58934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endParaRPr lang="en-US" sz="1200" dirty="0"/>
                  </a:p>
                </p:txBody>
              </p:sp>
            </p:grpSp>
          </p:grpSp>
        </p:grp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7F8DAE09-CBF6-A964-2DB8-FDC9DD501588}"/>
                </a:ext>
              </a:extLst>
            </p:cNvPr>
            <p:cNvCxnSpPr>
              <a:cxnSpLocks/>
            </p:cNvCxnSpPr>
            <p:nvPr/>
          </p:nvCxnSpPr>
          <p:spPr>
            <a:xfrm>
              <a:off x="9935281" y="1767189"/>
              <a:ext cx="0" cy="2182511"/>
            </a:xfrm>
            <a:prstGeom prst="line">
              <a:avLst/>
            </a:prstGeom>
            <a:ln w="57150">
              <a:solidFill>
                <a:srgbClr val="FBF28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5BB7AD56-5902-6905-8B74-2F0E5673A7D4}"/>
                </a:ext>
              </a:extLst>
            </p:cNvPr>
            <p:cNvCxnSpPr>
              <a:cxnSpLocks/>
            </p:cNvCxnSpPr>
            <p:nvPr/>
          </p:nvCxnSpPr>
          <p:spPr>
            <a:xfrm>
              <a:off x="8062246" y="1767189"/>
              <a:ext cx="0" cy="2182511"/>
            </a:xfrm>
            <a:prstGeom prst="line">
              <a:avLst/>
            </a:prstGeom>
            <a:ln w="57150">
              <a:solidFill>
                <a:srgbClr val="21918C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Arrow: Right 28">
              <a:extLst>
                <a:ext uri="{FF2B5EF4-FFF2-40B4-BE49-F238E27FC236}">
                  <a16:creationId xmlns:a16="http://schemas.microsoft.com/office/drawing/2014/main" id="{018B7371-0C74-1184-6B96-2C8A9754C244}"/>
                </a:ext>
              </a:extLst>
            </p:cNvPr>
            <p:cNvSpPr/>
            <p:nvPr/>
          </p:nvSpPr>
          <p:spPr>
            <a:xfrm>
              <a:off x="8065023" y="1791146"/>
              <a:ext cx="1674673" cy="338315"/>
            </a:xfrm>
            <a:prstGeom prst="rightArrow">
              <a:avLst/>
            </a:prstGeom>
            <a:solidFill>
              <a:srgbClr val="21918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/>
                <a:t>Mech power</a:t>
              </a:r>
            </a:p>
          </p:txBody>
        </p:sp>
        <p:sp>
          <p:nvSpPr>
            <p:cNvPr id="30" name="Arrow: Right 29">
              <a:extLst>
                <a:ext uri="{FF2B5EF4-FFF2-40B4-BE49-F238E27FC236}">
                  <a16:creationId xmlns:a16="http://schemas.microsoft.com/office/drawing/2014/main" id="{2BE64019-4CE9-232A-263B-104A50892907}"/>
                </a:ext>
              </a:extLst>
            </p:cNvPr>
            <p:cNvSpPr/>
            <p:nvPr/>
          </p:nvSpPr>
          <p:spPr>
            <a:xfrm>
              <a:off x="9939021" y="1767189"/>
              <a:ext cx="1674673" cy="338315"/>
            </a:xfrm>
            <a:prstGeom prst="rightArrow">
              <a:avLst/>
            </a:prstGeom>
            <a:solidFill>
              <a:srgbClr val="FBF28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</a:rPr>
                <a:t>Elec power</a:t>
              </a:r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AFC188E3-65A9-4E6A-EAB8-60AD9FAF7639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39"/>
          <a:stretch/>
        </p:blipFill>
        <p:spPr>
          <a:xfrm>
            <a:off x="6172244" y="3929793"/>
            <a:ext cx="5295900" cy="2641829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B73E11F6-81A7-CD0B-69F5-373CEFDD90E2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03"/>
          <a:stretch/>
        </p:blipFill>
        <p:spPr>
          <a:xfrm>
            <a:off x="137418" y="3917391"/>
            <a:ext cx="5295900" cy="2654231"/>
          </a:xfrm>
          <a:prstGeom prst="rect">
            <a:avLst/>
          </a:prstGeom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id="{0C9B563E-AB60-AE08-54A6-F32E5C5EA9C5}"/>
              </a:ext>
            </a:extLst>
          </p:cNvPr>
          <p:cNvGrpSpPr/>
          <p:nvPr/>
        </p:nvGrpSpPr>
        <p:grpSpPr>
          <a:xfrm>
            <a:off x="4919776" y="953253"/>
            <a:ext cx="1372252" cy="1805465"/>
            <a:chOff x="577825" y="2388393"/>
            <a:chExt cx="1741574" cy="2291380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9BA2F9A4-546E-060B-57C9-526A3A0778DB}"/>
                </a:ext>
              </a:extLst>
            </p:cNvPr>
            <p:cNvGrpSpPr/>
            <p:nvPr/>
          </p:nvGrpSpPr>
          <p:grpSpPr>
            <a:xfrm>
              <a:off x="1354524" y="2388393"/>
              <a:ext cx="158045" cy="1935437"/>
              <a:chOff x="1575063" y="3196270"/>
              <a:chExt cx="48561" cy="780428"/>
            </a:xfrm>
          </p:grpSpPr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id="{33A5735F-790D-C3B7-BCF4-AAA6181579EB}"/>
                  </a:ext>
                </a:extLst>
              </p:cNvPr>
              <p:cNvSpPr/>
              <p:nvPr/>
            </p:nvSpPr>
            <p:spPr>
              <a:xfrm>
                <a:off x="1576682" y="3930472"/>
                <a:ext cx="43891" cy="43891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83"/>
              </a:p>
            </p:txBody>
          </p: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76AA2A6F-7DB5-6FCF-A304-43FE7110108F}"/>
                  </a:ext>
                </a:extLst>
              </p:cNvPr>
              <p:cNvCxnSpPr>
                <a:endCxn id="56" idx="4"/>
              </p:cNvCxnSpPr>
              <p:nvPr/>
            </p:nvCxnSpPr>
            <p:spPr>
              <a:xfrm>
                <a:off x="1598627" y="3932546"/>
                <a:ext cx="1" cy="41817"/>
              </a:xfrm>
              <a:prstGeom prst="line">
                <a:avLst/>
              </a:prstGeom>
              <a:ln w="31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535D4417-739D-12D7-41C0-9E9DEE0AF04D}"/>
                  </a:ext>
                </a:extLst>
              </p:cNvPr>
              <p:cNvCxnSpPr/>
              <p:nvPr/>
            </p:nvCxnSpPr>
            <p:spPr>
              <a:xfrm>
                <a:off x="1578755" y="3952418"/>
                <a:ext cx="41818" cy="0"/>
              </a:xfrm>
              <a:prstGeom prst="line">
                <a:avLst/>
              </a:prstGeom>
              <a:ln w="31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59" name="Picture 2" descr="Center-of-gravity Icons - Free SVG &amp; PNG Center-of-gravity Images - Noun  Project">
                <a:extLst>
                  <a:ext uri="{FF2B5EF4-FFF2-40B4-BE49-F238E27FC236}">
                    <a16:creationId xmlns:a16="http://schemas.microsoft.com/office/drawing/2014/main" id="{0B98711A-17B8-7121-00CD-C3B78C571F0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75063" y="3928137"/>
                <a:ext cx="48561" cy="4856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939CF2C4-65F6-8EF8-D735-197316119B0A}"/>
                  </a:ext>
                </a:extLst>
              </p:cNvPr>
              <p:cNvCxnSpPr/>
              <p:nvPr/>
            </p:nvCxnSpPr>
            <p:spPr>
              <a:xfrm>
                <a:off x="1578878" y="3390917"/>
                <a:ext cx="0" cy="563409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0CF74B0B-046E-9DA5-EF92-A0C4AE2B492C}"/>
                  </a:ext>
                </a:extLst>
              </p:cNvPr>
              <p:cNvCxnSpPr/>
              <p:nvPr/>
            </p:nvCxnSpPr>
            <p:spPr>
              <a:xfrm>
                <a:off x="1617897" y="3389008"/>
                <a:ext cx="0" cy="563409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BE562116-8A26-CFD8-88B7-F696F7A04BF7}"/>
                  </a:ext>
                </a:extLst>
              </p:cNvPr>
              <p:cNvCxnSpPr/>
              <p:nvPr/>
            </p:nvCxnSpPr>
            <p:spPr>
              <a:xfrm>
                <a:off x="1578756" y="3390916"/>
                <a:ext cx="41817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389B7279-6432-B9EC-52A7-49293C4C6813}"/>
                  </a:ext>
                </a:extLst>
              </p:cNvPr>
              <p:cNvCxnSpPr/>
              <p:nvPr/>
            </p:nvCxnSpPr>
            <p:spPr>
              <a:xfrm>
                <a:off x="1578755" y="3196270"/>
                <a:ext cx="0" cy="194647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id="{3E0FD76E-3B68-45EC-1B11-E6F2F6831F06}"/>
                  </a:ext>
                </a:extLst>
              </p:cNvPr>
              <p:cNvCxnSpPr/>
              <p:nvPr/>
            </p:nvCxnSpPr>
            <p:spPr>
              <a:xfrm>
                <a:off x="1617897" y="3196270"/>
                <a:ext cx="0" cy="192739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9FB1B5F9-660D-BC4F-9E49-0AC0D6B70FA5}"/>
                  </a:ext>
                </a:extLst>
              </p:cNvPr>
              <p:cNvCxnSpPr/>
              <p:nvPr/>
            </p:nvCxnSpPr>
            <p:spPr>
              <a:xfrm>
                <a:off x="1577773" y="3197884"/>
                <a:ext cx="3989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3" name="Freeform 103">
              <a:extLst>
                <a:ext uri="{FF2B5EF4-FFF2-40B4-BE49-F238E27FC236}">
                  <a16:creationId xmlns:a16="http://schemas.microsoft.com/office/drawing/2014/main" id="{DA25AD72-5D4D-7627-8C11-CECCA355CBB2}"/>
                </a:ext>
              </a:extLst>
            </p:cNvPr>
            <p:cNvSpPr/>
            <p:nvPr/>
          </p:nvSpPr>
          <p:spPr>
            <a:xfrm flipV="1">
              <a:off x="577825" y="2754562"/>
              <a:ext cx="1741574" cy="211059"/>
            </a:xfrm>
            <a:custGeom>
              <a:avLst/>
              <a:gdLst>
                <a:gd name="connsiteX0" fmla="*/ 0 w 5046562"/>
                <a:gd name="connsiteY0" fmla="*/ 949151 h 1041811"/>
                <a:gd name="connsiteX1" fmla="*/ 972273 w 5046562"/>
                <a:gd name="connsiteY1" fmla="*/ 27 h 1041811"/>
                <a:gd name="connsiteX2" fmla="*/ 2013995 w 5046562"/>
                <a:gd name="connsiteY2" fmla="*/ 914427 h 1041811"/>
                <a:gd name="connsiteX3" fmla="*/ 2916820 w 5046562"/>
                <a:gd name="connsiteY3" fmla="*/ 92625 h 1041811"/>
                <a:gd name="connsiteX4" fmla="*/ 4074289 w 5046562"/>
                <a:gd name="connsiteY4" fmla="*/ 1041749 h 1041811"/>
                <a:gd name="connsiteX5" fmla="*/ 5046562 w 5046562"/>
                <a:gd name="connsiteY5" fmla="*/ 138923 h 1041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046562" h="1041811">
                  <a:moveTo>
                    <a:pt x="0" y="949151"/>
                  </a:moveTo>
                  <a:cubicBezTo>
                    <a:pt x="318303" y="477482"/>
                    <a:pt x="636607" y="5814"/>
                    <a:pt x="972273" y="27"/>
                  </a:cubicBezTo>
                  <a:cubicBezTo>
                    <a:pt x="1307939" y="-5760"/>
                    <a:pt x="1689904" y="898994"/>
                    <a:pt x="2013995" y="914427"/>
                  </a:cubicBezTo>
                  <a:cubicBezTo>
                    <a:pt x="2338086" y="929860"/>
                    <a:pt x="2573438" y="71405"/>
                    <a:pt x="2916820" y="92625"/>
                  </a:cubicBezTo>
                  <a:cubicBezTo>
                    <a:pt x="3260202" y="113845"/>
                    <a:pt x="3719332" y="1034033"/>
                    <a:pt x="4074289" y="1041749"/>
                  </a:cubicBezTo>
                  <a:cubicBezTo>
                    <a:pt x="4429246" y="1049465"/>
                    <a:pt x="4869084" y="339551"/>
                    <a:pt x="5046562" y="138923"/>
                  </a:cubicBezTo>
                </a:path>
              </a:pathLst>
            </a:custGeom>
            <a:noFill/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Arc 54">
              <a:extLst>
                <a:ext uri="{FF2B5EF4-FFF2-40B4-BE49-F238E27FC236}">
                  <a16:creationId xmlns:a16="http://schemas.microsoft.com/office/drawing/2014/main" id="{9401B420-1B7A-4ADE-F4A2-55F8C5D8C743}"/>
                </a:ext>
              </a:extLst>
            </p:cNvPr>
            <p:cNvSpPr/>
            <p:nvPr/>
          </p:nvSpPr>
          <p:spPr>
            <a:xfrm rot="18867009">
              <a:off x="987727" y="3770348"/>
              <a:ext cx="907178" cy="911671"/>
            </a:xfrm>
            <a:prstGeom prst="arc">
              <a:avLst/>
            </a:prstGeom>
            <a:ln>
              <a:prstDash val="dash"/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BBA7D997-BDAD-3A7D-174F-BAFC49651698}"/>
              </a:ext>
            </a:extLst>
          </p:cNvPr>
          <p:cNvSpPr/>
          <p:nvPr/>
        </p:nvSpPr>
        <p:spPr>
          <a:xfrm>
            <a:off x="4734400" y="1649992"/>
            <a:ext cx="1715589" cy="327021"/>
          </a:xfrm>
          <a:prstGeom prst="roundRect">
            <a:avLst/>
          </a:prstGeom>
          <a:solidFill>
            <a:srgbClr val="21918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Input (well) matched</a:t>
            </a:r>
          </a:p>
        </p:txBody>
      </p:sp>
      <p:sp>
        <p:nvSpPr>
          <p:cNvPr id="67" name="Freeform: Shape 66">
            <a:extLst>
              <a:ext uri="{FF2B5EF4-FFF2-40B4-BE49-F238E27FC236}">
                <a16:creationId xmlns:a16="http://schemas.microsoft.com/office/drawing/2014/main" id="{D53FAD1B-1966-6DA0-5662-2F2FBF49E872}"/>
              </a:ext>
            </a:extLst>
          </p:cNvPr>
          <p:cNvSpPr/>
          <p:nvPr/>
        </p:nvSpPr>
        <p:spPr>
          <a:xfrm rot="3129930">
            <a:off x="5180133" y="2213029"/>
            <a:ext cx="154553" cy="60903"/>
          </a:xfrm>
          <a:custGeom>
            <a:avLst/>
            <a:gdLst>
              <a:gd name="connsiteX0" fmla="*/ 78458 w 370197"/>
              <a:gd name="connsiteY0" fmla="*/ 73479 h 73479"/>
              <a:gd name="connsiteX1" fmla="*/ 17226 w 370197"/>
              <a:gd name="connsiteY1" fmla="*/ 23132 h 73479"/>
              <a:gd name="connsiteX2" fmla="*/ 351962 w 370197"/>
              <a:gd name="connsiteY2" fmla="*/ 21772 h 73479"/>
              <a:gd name="connsiteX3" fmla="*/ 296173 w 370197"/>
              <a:gd name="connsiteY3" fmla="*/ 0 h 73479"/>
              <a:gd name="connsiteX0" fmla="*/ 84732 w 368306"/>
              <a:gd name="connsiteY0" fmla="*/ 46265 h 46265"/>
              <a:gd name="connsiteX1" fmla="*/ 15335 w 368306"/>
              <a:gd name="connsiteY1" fmla="*/ 23132 h 46265"/>
              <a:gd name="connsiteX2" fmla="*/ 350071 w 368306"/>
              <a:gd name="connsiteY2" fmla="*/ 21772 h 46265"/>
              <a:gd name="connsiteX3" fmla="*/ 294282 w 368306"/>
              <a:gd name="connsiteY3" fmla="*/ 0 h 46265"/>
              <a:gd name="connsiteX0" fmla="*/ 84915 w 368489"/>
              <a:gd name="connsiteY0" fmla="*/ 46265 h 46656"/>
              <a:gd name="connsiteX1" fmla="*/ 15518 w 368489"/>
              <a:gd name="connsiteY1" fmla="*/ 23132 h 46656"/>
              <a:gd name="connsiteX2" fmla="*/ 350254 w 368489"/>
              <a:gd name="connsiteY2" fmla="*/ 21772 h 46656"/>
              <a:gd name="connsiteX3" fmla="*/ 294465 w 368489"/>
              <a:gd name="connsiteY3" fmla="*/ 0 h 46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8489" h="46656">
                <a:moveTo>
                  <a:pt x="84915" y="46265"/>
                </a:moveTo>
                <a:cubicBezTo>
                  <a:pt x="30147" y="49893"/>
                  <a:pt x="-28705" y="27214"/>
                  <a:pt x="15518" y="23132"/>
                </a:cubicBezTo>
                <a:cubicBezTo>
                  <a:pt x="59741" y="19050"/>
                  <a:pt x="303763" y="25627"/>
                  <a:pt x="350254" y="21772"/>
                </a:cubicBezTo>
                <a:cubicBezTo>
                  <a:pt x="396745" y="17917"/>
                  <a:pt x="345605" y="8958"/>
                  <a:pt x="294465" y="0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Freeform: Shape 67">
            <a:extLst>
              <a:ext uri="{FF2B5EF4-FFF2-40B4-BE49-F238E27FC236}">
                <a16:creationId xmlns:a16="http://schemas.microsoft.com/office/drawing/2014/main" id="{C6AA6390-61A1-293F-FC1F-FC25D025C57C}"/>
              </a:ext>
            </a:extLst>
          </p:cNvPr>
          <p:cNvSpPr/>
          <p:nvPr/>
        </p:nvSpPr>
        <p:spPr>
          <a:xfrm rot="3129930">
            <a:off x="5206030" y="2192917"/>
            <a:ext cx="154553" cy="60903"/>
          </a:xfrm>
          <a:custGeom>
            <a:avLst/>
            <a:gdLst>
              <a:gd name="connsiteX0" fmla="*/ 78458 w 370197"/>
              <a:gd name="connsiteY0" fmla="*/ 73479 h 73479"/>
              <a:gd name="connsiteX1" fmla="*/ 17226 w 370197"/>
              <a:gd name="connsiteY1" fmla="*/ 23132 h 73479"/>
              <a:gd name="connsiteX2" fmla="*/ 351962 w 370197"/>
              <a:gd name="connsiteY2" fmla="*/ 21772 h 73479"/>
              <a:gd name="connsiteX3" fmla="*/ 296173 w 370197"/>
              <a:gd name="connsiteY3" fmla="*/ 0 h 73479"/>
              <a:gd name="connsiteX0" fmla="*/ 84732 w 368306"/>
              <a:gd name="connsiteY0" fmla="*/ 46265 h 46265"/>
              <a:gd name="connsiteX1" fmla="*/ 15335 w 368306"/>
              <a:gd name="connsiteY1" fmla="*/ 23132 h 46265"/>
              <a:gd name="connsiteX2" fmla="*/ 350071 w 368306"/>
              <a:gd name="connsiteY2" fmla="*/ 21772 h 46265"/>
              <a:gd name="connsiteX3" fmla="*/ 294282 w 368306"/>
              <a:gd name="connsiteY3" fmla="*/ 0 h 46265"/>
              <a:gd name="connsiteX0" fmla="*/ 84915 w 368489"/>
              <a:gd name="connsiteY0" fmla="*/ 46265 h 46656"/>
              <a:gd name="connsiteX1" fmla="*/ 15518 w 368489"/>
              <a:gd name="connsiteY1" fmla="*/ 23132 h 46656"/>
              <a:gd name="connsiteX2" fmla="*/ 350254 w 368489"/>
              <a:gd name="connsiteY2" fmla="*/ 21772 h 46656"/>
              <a:gd name="connsiteX3" fmla="*/ 294465 w 368489"/>
              <a:gd name="connsiteY3" fmla="*/ 0 h 46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8489" h="46656">
                <a:moveTo>
                  <a:pt x="84915" y="46265"/>
                </a:moveTo>
                <a:cubicBezTo>
                  <a:pt x="30147" y="49893"/>
                  <a:pt x="-28705" y="27214"/>
                  <a:pt x="15518" y="23132"/>
                </a:cubicBezTo>
                <a:cubicBezTo>
                  <a:pt x="59741" y="19050"/>
                  <a:pt x="303763" y="25627"/>
                  <a:pt x="350254" y="21772"/>
                </a:cubicBezTo>
                <a:cubicBezTo>
                  <a:pt x="396745" y="17917"/>
                  <a:pt x="345605" y="8958"/>
                  <a:pt x="294465" y="0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Freeform: Shape 68">
            <a:extLst>
              <a:ext uri="{FF2B5EF4-FFF2-40B4-BE49-F238E27FC236}">
                <a16:creationId xmlns:a16="http://schemas.microsoft.com/office/drawing/2014/main" id="{BC995C03-EEB5-067B-BA8D-CFE9C7CD723B}"/>
              </a:ext>
            </a:extLst>
          </p:cNvPr>
          <p:cNvSpPr/>
          <p:nvPr/>
        </p:nvSpPr>
        <p:spPr>
          <a:xfrm rot="3129930">
            <a:off x="5231926" y="2172804"/>
            <a:ext cx="154553" cy="60903"/>
          </a:xfrm>
          <a:custGeom>
            <a:avLst/>
            <a:gdLst>
              <a:gd name="connsiteX0" fmla="*/ 78458 w 370197"/>
              <a:gd name="connsiteY0" fmla="*/ 73479 h 73479"/>
              <a:gd name="connsiteX1" fmla="*/ 17226 w 370197"/>
              <a:gd name="connsiteY1" fmla="*/ 23132 h 73479"/>
              <a:gd name="connsiteX2" fmla="*/ 351962 w 370197"/>
              <a:gd name="connsiteY2" fmla="*/ 21772 h 73479"/>
              <a:gd name="connsiteX3" fmla="*/ 296173 w 370197"/>
              <a:gd name="connsiteY3" fmla="*/ 0 h 73479"/>
              <a:gd name="connsiteX0" fmla="*/ 84732 w 368306"/>
              <a:gd name="connsiteY0" fmla="*/ 46265 h 46265"/>
              <a:gd name="connsiteX1" fmla="*/ 15335 w 368306"/>
              <a:gd name="connsiteY1" fmla="*/ 23132 h 46265"/>
              <a:gd name="connsiteX2" fmla="*/ 350071 w 368306"/>
              <a:gd name="connsiteY2" fmla="*/ 21772 h 46265"/>
              <a:gd name="connsiteX3" fmla="*/ 294282 w 368306"/>
              <a:gd name="connsiteY3" fmla="*/ 0 h 46265"/>
              <a:gd name="connsiteX0" fmla="*/ 84915 w 368489"/>
              <a:gd name="connsiteY0" fmla="*/ 46265 h 46656"/>
              <a:gd name="connsiteX1" fmla="*/ 15518 w 368489"/>
              <a:gd name="connsiteY1" fmla="*/ 23132 h 46656"/>
              <a:gd name="connsiteX2" fmla="*/ 350254 w 368489"/>
              <a:gd name="connsiteY2" fmla="*/ 21772 h 46656"/>
              <a:gd name="connsiteX3" fmla="*/ 294465 w 368489"/>
              <a:gd name="connsiteY3" fmla="*/ 0 h 46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8489" h="46656">
                <a:moveTo>
                  <a:pt x="84915" y="46265"/>
                </a:moveTo>
                <a:cubicBezTo>
                  <a:pt x="30147" y="49893"/>
                  <a:pt x="-28705" y="27214"/>
                  <a:pt x="15518" y="23132"/>
                </a:cubicBezTo>
                <a:cubicBezTo>
                  <a:pt x="59741" y="19050"/>
                  <a:pt x="303763" y="25627"/>
                  <a:pt x="350254" y="21772"/>
                </a:cubicBezTo>
                <a:cubicBezTo>
                  <a:pt x="396745" y="17917"/>
                  <a:pt x="345605" y="8958"/>
                  <a:pt x="294465" y="0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Freeform: Shape 69">
            <a:extLst>
              <a:ext uri="{FF2B5EF4-FFF2-40B4-BE49-F238E27FC236}">
                <a16:creationId xmlns:a16="http://schemas.microsoft.com/office/drawing/2014/main" id="{B172EE55-60FE-76D8-4B98-CA3315183756}"/>
              </a:ext>
            </a:extLst>
          </p:cNvPr>
          <p:cNvSpPr/>
          <p:nvPr/>
        </p:nvSpPr>
        <p:spPr>
          <a:xfrm rot="3129930">
            <a:off x="5257823" y="2152692"/>
            <a:ext cx="154553" cy="60903"/>
          </a:xfrm>
          <a:custGeom>
            <a:avLst/>
            <a:gdLst>
              <a:gd name="connsiteX0" fmla="*/ 78458 w 370197"/>
              <a:gd name="connsiteY0" fmla="*/ 73479 h 73479"/>
              <a:gd name="connsiteX1" fmla="*/ 17226 w 370197"/>
              <a:gd name="connsiteY1" fmla="*/ 23132 h 73479"/>
              <a:gd name="connsiteX2" fmla="*/ 351962 w 370197"/>
              <a:gd name="connsiteY2" fmla="*/ 21772 h 73479"/>
              <a:gd name="connsiteX3" fmla="*/ 296173 w 370197"/>
              <a:gd name="connsiteY3" fmla="*/ 0 h 73479"/>
              <a:gd name="connsiteX0" fmla="*/ 84732 w 368306"/>
              <a:gd name="connsiteY0" fmla="*/ 46265 h 46265"/>
              <a:gd name="connsiteX1" fmla="*/ 15335 w 368306"/>
              <a:gd name="connsiteY1" fmla="*/ 23132 h 46265"/>
              <a:gd name="connsiteX2" fmla="*/ 350071 w 368306"/>
              <a:gd name="connsiteY2" fmla="*/ 21772 h 46265"/>
              <a:gd name="connsiteX3" fmla="*/ 294282 w 368306"/>
              <a:gd name="connsiteY3" fmla="*/ 0 h 46265"/>
              <a:gd name="connsiteX0" fmla="*/ 84915 w 368489"/>
              <a:gd name="connsiteY0" fmla="*/ 46265 h 46656"/>
              <a:gd name="connsiteX1" fmla="*/ 15518 w 368489"/>
              <a:gd name="connsiteY1" fmla="*/ 23132 h 46656"/>
              <a:gd name="connsiteX2" fmla="*/ 350254 w 368489"/>
              <a:gd name="connsiteY2" fmla="*/ 21772 h 46656"/>
              <a:gd name="connsiteX3" fmla="*/ 294465 w 368489"/>
              <a:gd name="connsiteY3" fmla="*/ 0 h 46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8489" h="46656">
                <a:moveTo>
                  <a:pt x="84915" y="46265"/>
                </a:moveTo>
                <a:cubicBezTo>
                  <a:pt x="30147" y="49893"/>
                  <a:pt x="-28705" y="27214"/>
                  <a:pt x="15518" y="23132"/>
                </a:cubicBezTo>
                <a:cubicBezTo>
                  <a:pt x="59741" y="19050"/>
                  <a:pt x="303763" y="25627"/>
                  <a:pt x="350254" y="21772"/>
                </a:cubicBezTo>
                <a:cubicBezTo>
                  <a:pt x="396745" y="17917"/>
                  <a:pt x="345605" y="8958"/>
                  <a:pt x="294465" y="0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7E196EF1-30E5-3A95-A101-B605A43D12F6}"/>
              </a:ext>
            </a:extLst>
          </p:cNvPr>
          <p:cNvGrpSpPr/>
          <p:nvPr/>
        </p:nvGrpSpPr>
        <p:grpSpPr>
          <a:xfrm rot="5148101">
            <a:off x="5808368" y="2093076"/>
            <a:ext cx="138593" cy="214890"/>
            <a:chOff x="5379358" y="2258267"/>
            <a:chExt cx="138593" cy="214890"/>
          </a:xfrm>
        </p:grpSpPr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77DBF3B0-BB7B-FD04-E871-9F8A7365E1E7}"/>
                </a:ext>
              </a:extLst>
            </p:cNvPr>
            <p:cNvSpPr/>
            <p:nvPr/>
          </p:nvSpPr>
          <p:spPr>
            <a:xfrm rot="3129930">
              <a:off x="5332533" y="2365429"/>
              <a:ext cx="154553" cy="60903"/>
            </a:xfrm>
            <a:custGeom>
              <a:avLst/>
              <a:gdLst>
                <a:gd name="connsiteX0" fmla="*/ 78458 w 370197"/>
                <a:gd name="connsiteY0" fmla="*/ 73479 h 73479"/>
                <a:gd name="connsiteX1" fmla="*/ 17226 w 370197"/>
                <a:gd name="connsiteY1" fmla="*/ 23132 h 73479"/>
                <a:gd name="connsiteX2" fmla="*/ 351962 w 370197"/>
                <a:gd name="connsiteY2" fmla="*/ 21772 h 73479"/>
                <a:gd name="connsiteX3" fmla="*/ 296173 w 370197"/>
                <a:gd name="connsiteY3" fmla="*/ 0 h 73479"/>
                <a:gd name="connsiteX0" fmla="*/ 84732 w 368306"/>
                <a:gd name="connsiteY0" fmla="*/ 46265 h 46265"/>
                <a:gd name="connsiteX1" fmla="*/ 15335 w 368306"/>
                <a:gd name="connsiteY1" fmla="*/ 23132 h 46265"/>
                <a:gd name="connsiteX2" fmla="*/ 350071 w 368306"/>
                <a:gd name="connsiteY2" fmla="*/ 21772 h 46265"/>
                <a:gd name="connsiteX3" fmla="*/ 294282 w 368306"/>
                <a:gd name="connsiteY3" fmla="*/ 0 h 46265"/>
                <a:gd name="connsiteX0" fmla="*/ 84915 w 368489"/>
                <a:gd name="connsiteY0" fmla="*/ 46265 h 46656"/>
                <a:gd name="connsiteX1" fmla="*/ 15518 w 368489"/>
                <a:gd name="connsiteY1" fmla="*/ 23132 h 46656"/>
                <a:gd name="connsiteX2" fmla="*/ 350254 w 368489"/>
                <a:gd name="connsiteY2" fmla="*/ 21772 h 46656"/>
                <a:gd name="connsiteX3" fmla="*/ 294465 w 368489"/>
                <a:gd name="connsiteY3" fmla="*/ 0 h 46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8489" h="46656">
                  <a:moveTo>
                    <a:pt x="84915" y="46265"/>
                  </a:moveTo>
                  <a:cubicBezTo>
                    <a:pt x="30147" y="49893"/>
                    <a:pt x="-28705" y="27214"/>
                    <a:pt x="15518" y="23132"/>
                  </a:cubicBezTo>
                  <a:cubicBezTo>
                    <a:pt x="59741" y="19050"/>
                    <a:pt x="303763" y="25627"/>
                    <a:pt x="350254" y="21772"/>
                  </a:cubicBezTo>
                  <a:cubicBezTo>
                    <a:pt x="396745" y="17917"/>
                    <a:pt x="345605" y="8958"/>
                    <a:pt x="294465" y="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4C926A27-E845-B9E6-7234-CF01EAB81001}"/>
                </a:ext>
              </a:extLst>
            </p:cNvPr>
            <p:cNvSpPr/>
            <p:nvPr/>
          </p:nvSpPr>
          <p:spPr>
            <a:xfrm rot="3129930">
              <a:off x="5358430" y="2345317"/>
              <a:ext cx="154553" cy="60903"/>
            </a:xfrm>
            <a:custGeom>
              <a:avLst/>
              <a:gdLst>
                <a:gd name="connsiteX0" fmla="*/ 78458 w 370197"/>
                <a:gd name="connsiteY0" fmla="*/ 73479 h 73479"/>
                <a:gd name="connsiteX1" fmla="*/ 17226 w 370197"/>
                <a:gd name="connsiteY1" fmla="*/ 23132 h 73479"/>
                <a:gd name="connsiteX2" fmla="*/ 351962 w 370197"/>
                <a:gd name="connsiteY2" fmla="*/ 21772 h 73479"/>
                <a:gd name="connsiteX3" fmla="*/ 296173 w 370197"/>
                <a:gd name="connsiteY3" fmla="*/ 0 h 73479"/>
                <a:gd name="connsiteX0" fmla="*/ 84732 w 368306"/>
                <a:gd name="connsiteY0" fmla="*/ 46265 h 46265"/>
                <a:gd name="connsiteX1" fmla="*/ 15335 w 368306"/>
                <a:gd name="connsiteY1" fmla="*/ 23132 h 46265"/>
                <a:gd name="connsiteX2" fmla="*/ 350071 w 368306"/>
                <a:gd name="connsiteY2" fmla="*/ 21772 h 46265"/>
                <a:gd name="connsiteX3" fmla="*/ 294282 w 368306"/>
                <a:gd name="connsiteY3" fmla="*/ 0 h 46265"/>
                <a:gd name="connsiteX0" fmla="*/ 84915 w 368489"/>
                <a:gd name="connsiteY0" fmla="*/ 46265 h 46656"/>
                <a:gd name="connsiteX1" fmla="*/ 15518 w 368489"/>
                <a:gd name="connsiteY1" fmla="*/ 23132 h 46656"/>
                <a:gd name="connsiteX2" fmla="*/ 350254 w 368489"/>
                <a:gd name="connsiteY2" fmla="*/ 21772 h 46656"/>
                <a:gd name="connsiteX3" fmla="*/ 294465 w 368489"/>
                <a:gd name="connsiteY3" fmla="*/ 0 h 46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8489" h="46656">
                  <a:moveTo>
                    <a:pt x="84915" y="46265"/>
                  </a:moveTo>
                  <a:cubicBezTo>
                    <a:pt x="30147" y="49893"/>
                    <a:pt x="-28705" y="27214"/>
                    <a:pt x="15518" y="23132"/>
                  </a:cubicBezTo>
                  <a:cubicBezTo>
                    <a:pt x="59741" y="19050"/>
                    <a:pt x="303763" y="25627"/>
                    <a:pt x="350254" y="21772"/>
                  </a:cubicBezTo>
                  <a:cubicBezTo>
                    <a:pt x="396745" y="17917"/>
                    <a:pt x="345605" y="8958"/>
                    <a:pt x="294465" y="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2D225293-B68E-459C-F488-C79A791C7226}"/>
                </a:ext>
              </a:extLst>
            </p:cNvPr>
            <p:cNvSpPr/>
            <p:nvPr/>
          </p:nvSpPr>
          <p:spPr>
            <a:xfrm rot="3129930">
              <a:off x="5384326" y="2325204"/>
              <a:ext cx="154553" cy="60903"/>
            </a:xfrm>
            <a:custGeom>
              <a:avLst/>
              <a:gdLst>
                <a:gd name="connsiteX0" fmla="*/ 78458 w 370197"/>
                <a:gd name="connsiteY0" fmla="*/ 73479 h 73479"/>
                <a:gd name="connsiteX1" fmla="*/ 17226 w 370197"/>
                <a:gd name="connsiteY1" fmla="*/ 23132 h 73479"/>
                <a:gd name="connsiteX2" fmla="*/ 351962 w 370197"/>
                <a:gd name="connsiteY2" fmla="*/ 21772 h 73479"/>
                <a:gd name="connsiteX3" fmla="*/ 296173 w 370197"/>
                <a:gd name="connsiteY3" fmla="*/ 0 h 73479"/>
                <a:gd name="connsiteX0" fmla="*/ 84732 w 368306"/>
                <a:gd name="connsiteY0" fmla="*/ 46265 h 46265"/>
                <a:gd name="connsiteX1" fmla="*/ 15335 w 368306"/>
                <a:gd name="connsiteY1" fmla="*/ 23132 h 46265"/>
                <a:gd name="connsiteX2" fmla="*/ 350071 w 368306"/>
                <a:gd name="connsiteY2" fmla="*/ 21772 h 46265"/>
                <a:gd name="connsiteX3" fmla="*/ 294282 w 368306"/>
                <a:gd name="connsiteY3" fmla="*/ 0 h 46265"/>
                <a:gd name="connsiteX0" fmla="*/ 84915 w 368489"/>
                <a:gd name="connsiteY0" fmla="*/ 46265 h 46656"/>
                <a:gd name="connsiteX1" fmla="*/ 15518 w 368489"/>
                <a:gd name="connsiteY1" fmla="*/ 23132 h 46656"/>
                <a:gd name="connsiteX2" fmla="*/ 350254 w 368489"/>
                <a:gd name="connsiteY2" fmla="*/ 21772 h 46656"/>
                <a:gd name="connsiteX3" fmla="*/ 294465 w 368489"/>
                <a:gd name="connsiteY3" fmla="*/ 0 h 46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8489" h="46656">
                  <a:moveTo>
                    <a:pt x="84915" y="46265"/>
                  </a:moveTo>
                  <a:cubicBezTo>
                    <a:pt x="30147" y="49893"/>
                    <a:pt x="-28705" y="27214"/>
                    <a:pt x="15518" y="23132"/>
                  </a:cubicBezTo>
                  <a:cubicBezTo>
                    <a:pt x="59741" y="19050"/>
                    <a:pt x="303763" y="25627"/>
                    <a:pt x="350254" y="21772"/>
                  </a:cubicBezTo>
                  <a:cubicBezTo>
                    <a:pt x="396745" y="17917"/>
                    <a:pt x="345605" y="8958"/>
                    <a:pt x="294465" y="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3B80880B-5DEB-DA5C-7CFB-43DAD1A96CB2}"/>
                </a:ext>
              </a:extLst>
            </p:cNvPr>
            <p:cNvSpPr/>
            <p:nvPr/>
          </p:nvSpPr>
          <p:spPr>
            <a:xfrm rot="3129930">
              <a:off x="5410223" y="2305092"/>
              <a:ext cx="154553" cy="60903"/>
            </a:xfrm>
            <a:custGeom>
              <a:avLst/>
              <a:gdLst>
                <a:gd name="connsiteX0" fmla="*/ 78458 w 370197"/>
                <a:gd name="connsiteY0" fmla="*/ 73479 h 73479"/>
                <a:gd name="connsiteX1" fmla="*/ 17226 w 370197"/>
                <a:gd name="connsiteY1" fmla="*/ 23132 h 73479"/>
                <a:gd name="connsiteX2" fmla="*/ 351962 w 370197"/>
                <a:gd name="connsiteY2" fmla="*/ 21772 h 73479"/>
                <a:gd name="connsiteX3" fmla="*/ 296173 w 370197"/>
                <a:gd name="connsiteY3" fmla="*/ 0 h 73479"/>
                <a:gd name="connsiteX0" fmla="*/ 84732 w 368306"/>
                <a:gd name="connsiteY0" fmla="*/ 46265 h 46265"/>
                <a:gd name="connsiteX1" fmla="*/ 15335 w 368306"/>
                <a:gd name="connsiteY1" fmla="*/ 23132 h 46265"/>
                <a:gd name="connsiteX2" fmla="*/ 350071 w 368306"/>
                <a:gd name="connsiteY2" fmla="*/ 21772 h 46265"/>
                <a:gd name="connsiteX3" fmla="*/ 294282 w 368306"/>
                <a:gd name="connsiteY3" fmla="*/ 0 h 46265"/>
                <a:gd name="connsiteX0" fmla="*/ 84915 w 368489"/>
                <a:gd name="connsiteY0" fmla="*/ 46265 h 46656"/>
                <a:gd name="connsiteX1" fmla="*/ 15518 w 368489"/>
                <a:gd name="connsiteY1" fmla="*/ 23132 h 46656"/>
                <a:gd name="connsiteX2" fmla="*/ 350254 w 368489"/>
                <a:gd name="connsiteY2" fmla="*/ 21772 h 46656"/>
                <a:gd name="connsiteX3" fmla="*/ 294465 w 368489"/>
                <a:gd name="connsiteY3" fmla="*/ 0 h 46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8489" h="46656">
                  <a:moveTo>
                    <a:pt x="84915" y="46265"/>
                  </a:moveTo>
                  <a:cubicBezTo>
                    <a:pt x="30147" y="49893"/>
                    <a:pt x="-28705" y="27214"/>
                    <a:pt x="15518" y="23132"/>
                  </a:cubicBezTo>
                  <a:cubicBezTo>
                    <a:pt x="59741" y="19050"/>
                    <a:pt x="303763" y="25627"/>
                    <a:pt x="350254" y="21772"/>
                  </a:cubicBezTo>
                  <a:cubicBezTo>
                    <a:pt x="396745" y="17917"/>
                    <a:pt x="345605" y="8958"/>
                    <a:pt x="294465" y="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6" name="Freeform: Shape 75">
            <a:extLst>
              <a:ext uri="{FF2B5EF4-FFF2-40B4-BE49-F238E27FC236}">
                <a16:creationId xmlns:a16="http://schemas.microsoft.com/office/drawing/2014/main" id="{62DB4738-3465-9D4B-8A2D-81EB0A43B2E6}"/>
              </a:ext>
            </a:extLst>
          </p:cNvPr>
          <p:cNvSpPr/>
          <p:nvPr/>
        </p:nvSpPr>
        <p:spPr>
          <a:xfrm>
            <a:off x="8382667" y="1213064"/>
            <a:ext cx="1990634" cy="356494"/>
          </a:xfrm>
          <a:custGeom>
            <a:avLst/>
            <a:gdLst>
              <a:gd name="connsiteX0" fmla="*/ 2130440 w 2194560"/>
              <a:gd name="connsiteY0" fmla="*/ 0 h 336533"/>
              <a:gd name="connsiteX1" fmla="*/ 2194560 w 2194560"/>
              <a:gd name="connsiteY1" fmla="*/ 64120 h 336533"/>
              <a:gd name="connsiteX2" fmla="*/ 2130440 w 2194560"/>
              <a:gd name="connsiteY2" fmla="*/ 128240 h 336533"/>
              <a:gd name="connsiteX3" fmla="*/ 2130440 w 2194560"/>
              <a:gd name="connsiteY3" fmla="*/ 96180 h 336533"/>
              <a:gd name="connsiteX4" fmla="*/ 1938375 w 2194560"/>
              <a:gd name="connsiteY4" fmla="*/ 96180 h 336533"/>
              <a:gd name="connsiteX5" fmla="*/ 1938375 w 2194560"/>
              <a:gd name="connsiteY5" fmla="*/ 326339 h 336533"/>
              <a:gd name="connsiteX6" fmla="*/ 1938374 w 2194560"/>
              <a:gd name="connsiteY6" fmla="*/ 326339 h 336533"/>
              <a:gd name="connsiteX7" fmla="*/ 1938374 w 2194560"/>
              <a:gd name="connsiteY7" fmla="*/ 336533 h 336533"/>
              <a:gd name="connsiteX8" fmla="*/ 272684 w 2194560"/>
              <a:gd name="connsiteY8" fmla="*/ 336533 h 336533"/>
              <a:gd name="connsiteX9" fmla="*/ 272684 w 2194560"/>
              <a:gd name="connsiteY9" fmla="*/ 186214 h 336533"/>
              <a:gd name="connsiteX10" fmla="*/ 228459 w 2194560"/>
              <a:gd name="connsiteY10" fmla="*/ 186214 h 336533"/>
              <a:gd name="connsiteX11" fmla="*/ 308662 w 2194560"/>
              <a:gd name="connsiteY11" fmla="*/ 118502 h 336533"/>
              <a:gd name="connsiteX12" fmla="*/ 388864 w 2194560"/>
              <a:gd name="connsiteY12" fmla="*/ 186214 h 336533"/>
              <a:gd name="connsiteX13" fmla="*/ 344639 w 2194560"/>
              <a:gd name="connsiteY13" fmla="*/ 186214 h 336533"/>
              <a:gd name="connsiteX14" fmla="*/ 344639 w 2194560"/>
              <a:gd name="connsiteY14" fmla="*/ 264578 h 336533"/>
              <a:gd name="connsiteX15" fmla="*/ 1887083 w 2194560"/>
              <a:gd name="connsiteY15" fmla="*/ 264578 h 336533"/>
              <a:gd name="connsiteX16" fmla="*/ 1887083 w 2194560"/>
              <a:gd name="connsiteY16" fmla="*/ 96180 h 336533"/>
              <a:gd name="connsiteX17" fmla="*/ 0 w 2194560"/>
              <a:gd name="connsiteY17" fmla="*/ 96180 h 336533"/>
              <a:gd name="connsiteX18" fmla="*/ 0 w 2194560"/>
              <a:gd name="connsiteY18" fmla="*/ 32060 h 336533"/>
              <a:gd name="connsiteX19" fmla="*/ 2130440 w 2194560"/>
              <a:gd name="connsiteY19" fmla="*/ 32060 h 336533"/>
              <a:gd name="connsiteX0" fmla="*/ 2130440 w 2194560"/>
              <a:gd name="connsiteY0" fmla="*/ 0 h 336533"/>
              <a:gd name="connsiteX1" fmla="*/ 2194560 w 2194560"/>
              <a:gd name="connsiteY1" fmla="*/ 64120 h 336533"/>
              <a:gd name="connsiteX2" fmla="*/ 2130440 w 2194560"/>
              <a:gd name="connsiteY2" fmla="*/ 128240 h 336533"/>
              <a:gd name="connsiteX3" fmla="*/ 2130440 w 2194560"/>
              <a:gd name="connsiteY3" fmla="*/ 96180 h 336533"/>
              <a:gd name="connsiteX4" fmla="*/ 1938375 w 2194560"/>
              <a:gd name="connsiteY4" fmla="*/ 96180 h 336533"/>
              <a:gd name="connsiteX5" fmla="*/ 1938375 w 2194560"/>
              <a:gd name="connsiteY5" fmla="*/ 326339 h 336533"/>
              <a:gd name="connsiteX6" fmla="*/ 1938374 w 2194560"/>
              <a:gd name="connsiteY6" fmla="*/ 326339 h 336533"/>
              <a:gd name="connsiteX7" fmla="*/ 272684 w 2194560"/>
              <a:gd name="connsiteY7" fmla="*/ 336533 h 336533"/>
              <a:gd name="connsiteX8" fmla="*/ 272684 w 2194560"/>
              <a:gd name="connsiteY8" fmla="*/ 186214 h 336533"/>
              <a:gd name="connsiteX9" fmla="*/ 228459 w 2194560"/>
              <a:gd name="connsiteY9" fmla="*/ 186214 h 336533"/>
              <a:gd name="connsiteX10" fmla="*/ 308662 w 2194560"/>
              <a:gd name="connsiteY10" fmla="*/ 118502 h 336533"/>
              <a:gd name="connsiteX11" fmla="*/ 388864 w 2194560"/>
              <a:gd name="connsiteY11" fmla="*/ 186214 h 336533"/>
              <a:gd name="connsiteX12" fmla="*/ 344639 w 2194560"/>
              <a:gd name="connsiteY12" fmla="*/ 186214 h 336533"/>
              <a:gd name="connsiteX13" fmla="*/ 344639 w 2194560"/>
              <a:gd name="connsiteY13" fmla="*/ 264578 h 336533"/>
              <a:gd name="connsiteX14" fmla="*/ 1887083 w 2194560"/>
              <a:gd name="connsiteY14" fmla="*/ 264578 h 336533"/>
              <a:gd name="connsiteX15" fmla="*/ 1887083 w 2194560"/>
              <a:gd name="connsiteY15" fmla="*/ 96180 h 336533"/>
              <a:gd name="connsiteX16" fmla="*/ 0 w 2194560"/>
              <a:gd name="connsiteY16" fmla="*/ 96180 h 336533"/>
              <a:gd name="connsiteX17" fmla="*/ 0 w 2194560"/>
              <a:gd name="connsiteY17" fmla="*/ 32060 h 336533"/>
              <a:gd name="connsiteX18" fmla="*/ 2130440 w 2194560"/>
              <a:gd name="connsiteY18" fmla="*/ 32060 h 336533"/>
              <a:gd name="connsiteX19" fmla="*/ 2130440 w 2194560"/>
              <a:gd name="connsiteY19" fmla="*/ 0 h 336533"/>
              <a:gd name="connsiteX0" fmla="*/ 2130440 w 2194560"/>
              <a:gd name="connsiteY0" fmla="*/ 0 h 336533"/>
              <a:gd name="connsiteX1" fmla="*/ 2194560 w 2194560"/>
              <a:gd name="connsiteY1" fmla="*/ 64120 h 336533"/>
              <a:gd name="connsiteX2" fmla="*/ 2130440 w 2194560"/>
              <a:gd name="connsiteY2" fmla="*/ 128240 h 336533"/>
              <a:gd name="connsiteX3" fmla="*/ 2130440 w 2194560"/>
              <a:gd name="connsiteY3" fmla="*/ 96180 h 336533"/>
              <a:gd name="connsiteX4" fmla="*/ 1938375 w 2194560"/>
              <a:gd name="connsiteY4" fmla="*/ 96180 h 336533"/>
              <a:gd name="connsiteX5" fmla="*/ 1938375 w 2194560"/>
              <a:gd name="connsiteY5" fmla="*/ 326339 h 336533"/>
              <a:gd name="connsiteX6" fmla="*/ 1938374 w 2194560"/>
              <a:gd name="connsiteY6" fmla="*/ 326339 h 336533"/>
              <a:gd name="connsiteX7" fmla="*/ 272684 w 2194560"/>
              <a:gd name="connsiteY7" fmla="*/ 336533 h 336533"/>
              <a:gd name="connsiteX8" fmla="*/ 272684 w 2194560"/>
              <a:gd name="connsiteY8" fmla="*/ 186214 h 336533"/>
              <a:gd name="connsiteX9" fmla="*/ 228459 w 2194560"/>
              <a:gd name="connsiteY9" fmla="*/ 186214 h 336533"/>
              <a:gd name="connsiteX10" fmla="*/ 308662 w 2194560"/>
              <a:gd name="connsiteY10" fmla="*/ 118502 h 336533"/>
              <a:gd name="connsiteX11" fmla="*/ 388864 w 2194560"/>
              <a:gd name="connsiteY11" fmla="*/ 186214 h 336533"/>
              <a:gd name="connsiteX12" fmla="*/ 344639 w 2194560"/>
              <a:gd name="connsiteY12" fmla="*/ 186214 h 336533"/>
              <a:gd name="connsiteX13" fmla="*/ 344639 w 2194560"/>
              <a:gd name="connsiteY13" fmla="*/ 264578 h 336533"/>
              <a:gd name="connsiteX14" fmla="*/ 1887083 w 2194560"/>
              <a:gd name="connsiteY14" fmla="*/ 264578 h 336533"/>
              <a:gd name="connsiteX15" fmla="*/ 1887083 w 2194560"/>
              <a:gd name="connsiteY15" fmla="*/ 96180 h 336533"/>
              <a:gd name="connsiteX16" fmla="*/ 0 w 2194560"/>
              <a:gd name="connsiteY16" fmla="*/ 96180 h 336533"/>
              <a:gd name="connsiteX17" fmla="*/ 0 w 2194560"/>
              <a:gd name="connsiteY17" fmla="*/ 32060 h 336533"/>
              <a:gd name="connsiteX18" fmla="*/ 2130440 w 2194560"/>
              <a:gd name="connsiteY18" fmla="*/ 32060 h 336533"/>
              <a:gd name="connsiteX19" fmla="*/ 2130440 w 2194560"/>
              <a:gd name="connsiteY19" fmla="*/ 0 h 336533"/>
              <a:gd name="connsiteX0" fmla="*/ 2130440 w 2194560"/>
              <a:gd name="connsiteY0" fmla="*/ 0 h 339039"/>
              <a:gd name="connsiteX1" fmla="*/ 2194560 w 2194560"/>
              <a:gd name="connsiteY1" fmla="*/ 64120 h 339039"/>
              <a:gd name="connsiteX2" fmla="*/ 2130440 w 2194560"/>
              <a:gd name="connsiteY2" fmla="*/ 128240 h 339039"/>
              <a:gd name="connsiteX3" fmla="*/ 2130440 w 2194560"/>
              <a:gd name="connsiteY3" fmla="*/ 96180 h 339039"/>
              <a:gd name="connsiteX4" fmla="*/ 1938375 w 2194560"/>
              <a:gd name="connsiteY4" fmla="*/ 96180 h 339039"/>
              <a:gd name="connsiteX5" fmla="*/ 1938375 w 2194560"/>
              <a:gd name="connsiteY5" fmla="*/ 326339 h 339039"/>
              <a:gd name="connsiteX6" fmla="*/ 1939432 w 2194560"/>
              <a:gd name="connsiteY6" fmla="*/ 339039 h 339039"/>
              <a:gd name="connsiteX7" fmla="*/ 272684 w 2194560"/>
              <a:gd name="connsiteY7" fmla="*/ 336533 h 339039"/>
              <a:gd name="connsiteX8" fmla="*/ 272684 w 2194560"/>
              <a:gd name="connsiteY8" fmla="*/ 186214 h 339039"/>
              <a:gd name="connsiteX9" fmla="*/ 228459 w 2194560"/>
              <a:gd name="connsiteY9" fmla="*/ 186214 h 339039"/>
              <a:gd name="connsiteX10" fmla="*/ 308662 w 2194560"/>
              <a:gd name="connsiteY10" fmla="*/ 118502 h 339039"/>
              <a:gd name="connsiteX11" fmla="*/ 388864 w 2194560"/>
              <a:gd name="connsiteY11" fmla="*/ 186214 h 339039"/>
              <a:gd name="connsiteX12" fmla="*/ 344639 w 2194560"/>
              <a:gd name="connsiteY12" fmla="*/ 186214 h 339039"/>
              <a:gd name="connsiteX13" fmla="*/ 344639 w 2194560"/>
              <a:gd name="connsiteY13" fmla="*/ 264578 h 339039"/>
              <a:gd name="connsiteX14" fmla="*/ 1887083 w 2194560"/>
              <a:gd name="connsiteY14" fmla="*/ 264578 h 339039"/>
              <a:gd name="connsiteX15" fmla="*/ 1887083 w 2194560"/>
              <a:gd name="connsiteY15" fmla="*/ 96180 h 339039"/>
              <a:gd name="connsiteX16" fmla="*/ 0 w 2194560"/>
              <a:gd name="connsiteY16" fmla="*/ 96180 h 339039"/>
              <a:gd name="connsiteX17" fmla="*/ 0 w 2194560"/>
              <a:gd name="connsiteY17" fmla="*/ 32060 h 339039"/>
              <a:gd name="connsiteX18" fmla="*/ 2130440 w 2194560"/>
              <a:gd name="connsiteY18" fmla="*/ 32060 h 339039"/>
              <a:gd name="connsiteX19" fmla="*/ 2130440 w 2194560"/>
              <a:gd name="connsiteY19" fmla="*/ 0 h 339039"/>
              <a:gd name="connsiteX0" fmla="*/ 2130440 w 2194560"/>
              <a:gd name="connsiteY0" fmla="*/ 0 h 380983"/>
              <a:gd name="connsiteX1" fmla="*/ 2194560 w 2194560"/>
              <a:gd name="connsiteY1" fmla="*/ 64120 h 380983"/>
              <a:gd name="connsiteX2" fmla="*/ 2130440 w 2194560"/>
              <a:gd name="connsiteY2" fmla="*/ 128240 h 380983"/>
              <a:gd name="connsiteX3" fmla="*/ 2130440 w 2194560"/>
              <a:gd name="connsiteY3" fmla="*/ 96180 h 380983"/>
              <a:gd name="connsiteX4" fmla="*/ 1938375 w 2194560"/>
              <a:gd name="connsiteY4" fmla="*/ 96180 h 380983"/>
              <a:gd name="connsiteX5" fmla="*/ 1938375 w 2194560"/>
              <a:gd name="connsiteY5" fmla="*/ 326339 h 380983"/>
              <a:gd name="connsiteX6" fmla="*/ 1939432 w 2194560"/>
              <a:gd name="connsiteY6" fmla="*/ 339039 h 380983"/>
              <a:gd name="connsiteX7" fmla="*/ 272684 w 2194560"/>
              <a:gd name="connsiteY7" fmla="*/ 380983 h 380983"/>
              <a:gd name="connsiteX8" fmla="*/ 272684 w 2194560"/>
              <a:gd name="connsiteY8" fmla="*/ 186214 h 380983"/>
              <a:gd name="connsiteX9" fmla="*/ 228459 w 2194560"/>
              <a:gd name="connsiteY9" fmla="*/ 186214 h 380983"/>
              <a:gd name="connsiteX10" fmla="*/ 308662 w 2194560"/>
              <a:gd name="connsiteY10" fmla="*/ 118502 h 380983"/>
              <a:gd name="connsiteX11" fmla="*/ 388864 w 2194560"/>
              <a:gd name="connsiteY11" fmla="*/ 186214 h 380983"/>
              <a:gd name="connsiteX12" fmla="*/ 344639 w 2194560"/>
              <a:gd name="connsiteY12" fmla="*/ 186214 h 380983"/>
              <a:gd name="connsiteX13" fmla="*/ 344639 w 2194560"/>
              <a:gd name="connsiteY13" fmla="*/ 264578 h 380983"/>
              <a:gd name="connsiteX14" fmla="*/ 1887083 w 2194560"/>
              <a:gd name="connsiteY14" fmla="*/ 264578 h 380983"/>
              <a:gd name="connsiteX15" fmla="*/ 1887083 w 2194560"/>
              <a:gd name="connsiteY15" fmla="*/ 96180 h 380983"/>
              <a:gd name="connsiteX16" fmla="*/ 0 w 2194560"/>
              <a:gd name="connsiteY16" fmla="*/ 96180 h 380983"/>
              <a:gd name="connsiteX17" fmla="*/ 0 w 2194560"/>
              <a:gd name="connsiteY17" fmla="*/ 32060 h 380983"/>
              <a:gd name="connsiteX18" fmla="*/ 2130440 w 2194560"/>
              <a:gd name="connsiteY18" fmla="*/ 32060 h 380983"/>
              <a:gd name="connsiteX19" fmla="*/ 2130440 w 2194560"/>
              <a:gd name="connsiteY19" fmla="*/ 0 h 380983"/>
              <a:gd name="connsiteX0" fmla="*/ 2130440 w 2194560"/>
              <a:gd name="connsiteY0" fmla="*/ 0 h 380983"/>
              <a:gd name="connsiteX1" fmla="*/ 2194560 w 2194560"/>
              <a:gd name="connsiteY1" fmla="*/ 64120 h 380983"/>
              <a:gd name="connsiteX2" fmla="*/ 2130440 w 2194560"/>
              <a:gd name="connsiteY2" fmla="*/ 128240 h 380983"/>
              <a:gd name="connsiteX3" fmla="*/ 2130440 w 2194560"/>
              <a:gd name="connsiteY3" fmla="*/ 96180 h 380983"/>
              <a:gd name="connsiteX4" fmla="*/ 1938375 w 2194560"/>
              <a:gd name="connsiteY4" fmla="*/ 96180 h 380983"/>
              <a:gd name="connsiteX5" fmla="*/ 1938375 w 2194560"/>
              <a:gd name="connsiteY5" fmla="*/ 326339 h 380983"/>
              <a:gd name="connsiteX6" fmla="*/ 1939432 w 2194560"/>
              <a:gd name="connsiteY6" fmla="*/ 339039 h 380983"/>
              <a:gd name="connsiteX7" fmla="*/ 272684 w 2194560"/>
              <a:gd name="connsiteY7" fmla="*/ 380983 h 380983"/>
              <a:gd name="connsiteX8" fmla="*/ 272684 w 2194560"/>
              <a:gd name="connsiteY8" fmla="*/ 186214 h 380983"/>
              <a:gd name="connsiteX9" fmla="*/ 228459 w 2194560"/>
              <a:gd name="connsiteY9" fmla="*/ 186214 h 380983"/>
              <a:gd name="connsiteX10" fmla="*/ 308662 w 2194560"/>
              <a:gd name="connsiteY10" fmla="*/ 118502 h 380983"/>
              <a:gd name="connsiteX11" fmla="*/ 388864 w 2194560"/>
              <a:gd name="connsiteY11" fmla="*/ 186214 h 380983"/>
              <a:gd name="connsiteX12" fmla="*/ 344639 w 2194560"/>
              <a:gd name="connsiteY12" fmla="*/ 186214 h 380983"/>
              <a:gd name="connsiteX13" fmla="*/ 345698 w 2194560"/>
              <a:gd name="connsiteY13" fmla="*/ 309028 h 380983"/>
              <a:gd name="connsiteX14" fmla="*/ 1887083 w 2194560"/>
              <a:gd name="connsiteY14" fmla="*/ 264578 h 380983"/>
              <a:gd name="connsiteX15" fmla="*/ 1887083 w 2194560"/>
              <a:gd name="connsiteY15" fmla="*/ 96180 h 380983"/>
              <a:gd name="connsiteX16" fmla="*/ 0 w 2194560"/>
              <a:gd name="connsiteY16" fmla="*/ 96180 h 380983"/>
              <a:gd name="connsiteX17" fmla="*/ 0 w 2194560"/>
              <a:gd name="connsiteY17" fmla="*/ 32060 h 380983"/>
              <a:gd name="connsiteX18" fmla="*/ 2130440 w 2194560"/>
              <a:gd name="connsiteY18" fmla="*/ 32060 h 380983"/>
              <a:gd name="connsiteX19" fmla="*/ 2130440 w 2194560"/>
              <a:gd name="connsiteY19" fmla="*/ 0 h 380983"/>
              <a:gd name="connsiteX0" fmla="*/ 2130440 w 2194560"/>
              <a:gd name="connsiteY0" fmla="*/ 0 h 393014"/>
              <a:gd name="connsiteX1" fmla="*/ 2194560 w 2194560"/>
              <a:gd name="connsiteY1" fmla="*/ 64120 h 393014"/>
              <a:gd name="connsiteX2" fmla="*/ 2130440 w 2194560"/>
              <a:gd name="connsiteY2" fmla="*/ 128240 h 393014"/>
              <a:gd name="connsiteX3" fmla="*/ 2130440 w 2194560"/>
              <a:gd name="connsiteY3" fmla="*/ 96180 h 393014"/>
              <a:gd name="connsiteX4" fmla="*/ 1938375 w 2194560"/>
              <a:gd name="connsiteY4" fmla="*/ 96180 h 393014"/>
              <a:gd name="connsiteX5" fmla="*/ 1938375 w 2194560"/>
              <a:gd name="connsiteY5" fmla="*/ 326339 h 393014"/>
              <a:gd name="connsiteX6" fmla="*/ 1940490 w 2194560"/>
              <a:gd name="connsiteY6" fmla="*/ 393014 h 393014"/>
              <a:gd name="connsiteX7" fmla="*/ 272684 w 2194560"/>
              <a:gd name="connsiteY7" fmla="*/ 380983 h 393014"/>
              <a:gd name="connsiteX8" fmla="*/ 272684 w 2194560"/>
              <a:gd name="connsiteY8" fmla="*/ 186214 h 393014"/>
              <a:gd name="connsiteX9" fmla="*/ 228459 w 2194560"/>
              <a:gd name="connsiteY9" fmla="*/ 186214 h 393014"/>
              <a:gd name="connsiteX10" fmla="*/ 308662 w 2194560"/>
              <a:gd name="connsiteY10" fmla="*/ 118502 h 393014"/>
              <a:gd name="connsiteX11" fmla="*/ 388864 w 2194560"/>
              <a:gd name="connsiteY11" fmla="*/ 186214 h 393014"/>
              <a:gd name="connsiteX12" fmla="*/ 344639 w 2194560"/>
              <a:gd name="connsiteY12" fmla="*/ 186214 h 393014"/>
              <a:gd name="connsiteX13" fmla="*/ 345698 w 2194560"/>
              <a:gd name="connsiteY13" fmla="*/ 309028 h 393014"/>
              <a:gd name="connsiteX14" fmla="*/ 1887083 w 2194560"/>
              <a:gd name="connsiteY14" fmla="*/ 264578 h 393014"/>
              <a:gd name="connsiteX15" fmla="*/ 1887083 w 2194560"/>
              <a:gd name="connsiteY15" fmla="*/ 96180 h 393014"/>
              <a:gd name="connsiteX16" fmla="*/ 0 w 2194560"/>
              <a:gd name="connsiteY16" fmla="*/ 96180 h 393014"/>
              <a:gd name="connsiteX17" fmla="*/ 0 w 2194560"/>
              <a:gd name="connsiteY17" fmla="*/ 32060 h 393014"/>
              <a:gd name="connsiteX18" fmla="*/ 2130440 w 2194560"/>
              <a:gd name="connsiteY18" fmla="*/ 32060 h 393014"/>
              <a:gd name="connsiteX19" fmla="*/ 2130440 w 2194560"/>
              <a:gd name="connsiteY19" fmla="*/ 0 h 393014"/>
              <a:gd name="connsiteX0" fmla="*/ 2130440 w 2194560"/>
              <a:gd name="connsiteY0" fmla="*/ 0 h 393014"/>
              <a:gd name="connsiteX1" fmla="*/ 2194560 w 2194560"/>
              <a:gd name="connsiteY1" fmla="*/ 64120 h 393014"/>
              <a:gd name="connsiteX2" fmla="*/ 2130440 w 2194560"/>
              <a:gd name="connsiteY2" fmla="*/ 128240 h 393014"/>
              <a:gd name="connsiteX3" fmla="*/ 2130440 w 2194560"/>
              <a:gd name="connsiteY3" fmla="*/ 96180 h 393014"/>
              <a:gd name="connsiteX4" fmla="*/ 1938375 w 2194560"/>
              <a:gd name="connsiteY4" fmla="*/ 96180 h 393014"/>
              <a:gd name="connsiteX5" fmla="*/ 1938375 w 2194560"/>
              <a:gd name="connsiteY5" fmla="*/ 326339 h 393014"/>
              <a:gd name="connsiteX6" fmla="*/ 1940490 w 2194560"/>
              <a:gd name="connsiteY6" fmla="*/ 393014 h 393014"/>
              <a:gd name="connsiteX7" fmla="*/ 272684 w 2194560"/>
              <a:gd name="connsiteY7" fmla="*/ 380983 h 393014"/>
              <a:gd name="connsiteX8" fmla="*/ 272684 w 2194560"/>
              <a:gd name="connsiteY8" fmla="*/ 186214 h 393014"/>
              <a:gd name="connsiteX9" fmla="*/ 228459 w 2194560"/>
              <a:gd name="connsiteY9" fmla="*/ 186214 h 393014"/>
              <a:gd name="connsiteX10" fmla="*/ 308662 w 2194560"/>
              <a:gd name="connsiteY10" fmla="*/ 118502 h 393014"/>
              <a:gd name="connsiteX11" fmla="*/ 388864 w 2194560"/>
              <a:gd name="connsiteY11" fmla="*/ 186214 h 393014"/>
              <a:gd name="connsiteX12" fmla="*/ 344639 w 2194560"/>
              <a:gd name="connsiteY12" fmla="*/ 186214 h 393014"/>
              <a:gd name="connsiteX13" fmla="*/ 345698 w 2194560"/>
              <a:gd name="connsiteY13" fmla="*/ 309028 h 393014"/>
              <a:gd name="connsiteX14" fmla="*/ 1889200 w 2194560"/>
              <a:gd name="connsiteY14" fmla="*/ 312203 h 393014"/>
              <a:gd name="connsiteX15" fmla="*/ 1887083 w 2194560"/>
              <a:gd name="connsiteY15" fmla="*/ 96180 h 393014"/>
              <a:gd name="connsiteX16" fmla="*/ 0 w 2194560"/>
              <a:gd name="connsiteY16" fmla="*/ 96180 h 393014"/>
              <a:gd name="connsiteX17" fmla="*/ 0 w 2194560"/>
              <a:gd name="connsiteY17" fmla="*/ 32060 h 393014"/>
              <a:gd name="connsiteX18" fmla="*/ 2130440 w 2194560"/>
              <a:gd name="connsiteY18" fmla="*/ 32060 h 393014"/>
              <a:gd name="connsiteX19" fmla="*/ 2130440 w 2194560"/>
              <a:gd name="connsiteY19" fmla="*/ 0 h 393014"/>
              <a:gd name="connsiteX0" fmla="*/ 2130440 w 2194560"/>
              <a:gd name="connsiteY0" fmla="*/ 0 h 393014"/>
              <a:gd name="connsiteX1" fmla="*/ 2194560 w 2194560"/>
              <a:gd name="connsiteY1" fmla="*/ 64120 h 393014"/>
              <a:gd name="connsiteX2" fmla="*/ 2130440 w 2194560"/>
              <a:gd name="connsiteY2" fmla="*/ 128240 h 393014"/>
              <a:gd name="connsiteX3" fmla="*/ 2130440 w 2194560"/>
              <a:gd name="connsiteY3" fmla="*/ 96180 h 393014"/>
              <a:gd name="connsiteX4" fmla="*/ 1938375 w 2194560"/>
              <a:gd name="connsiteY4" fmla="*/ 96180 h 393014"/>
              <a:gd name="connsiteX5" fmla="*/ 1938375 w 2194560"/>
              <a:gd name="connsiteY5" fmla="*/ 326339 h 393014"/>
              <a:gd name="connsiteX6" fmla="*/ 1940490 w 2194560"/>
              <a:gd name="connsiteY6" fmla="*/ 393014 h 393014"/>
              <a:gd name="connsiteX7" fmla="*/ 272684 w 2194560"/>
              <a:gd name="connsiteY7" fmla="*/ 380983 h 393014"/>
              <a:gd name="connsiteX8" fmla="*/ 272684 w 2194560"/>
              <a:gd name="connsiteY8" fmla="*/ 186214 h 393014"/>
              <a:gd name="connsiteX9" fmla="*/ 228459 w 2194560"/>
              <a:gd name="connsiteY9" fmla="*/ 186214 h 393014"/>
              <a:gd name="connsiteX10" fmla="*/ 308662 w 2194560"/>
              <a:gd name="connsiteY10" fmla="*/ 118502 h 393014"/>
              <a:gd name="connsiteX11" fmla="*/ 388864 w 2194560"/>
              <a:gd name="connsiteY11" fmla="*/ 186214 h 393014"/>
              <a:gd name="connsiteX12" fmla="*/ 344639 w 2194560"/>
              <a:gd name="connsiteY12" fmla="*/ 186214 h 393014"/>
              <a:gd name="connsiteX13" fmla="*/ 345698 w 2194560"/>
              <a:gd name="connsiteY13" fmla="*/ 309028 h 393014"/>
              <a:gd name="connsiteX14" fmla="*/ 1889200 w 2194560"/>
              <a:gd name="connsiteY14" fmla="*/ 312203 h 393014"/>
              <a:gd name="connsiteX15" fmla="*/ 1887083 w 2194560"/>
              <a:gd name="connsiteY15" fmla="*/ 96180 h 393014"/>
              <a:gd name="connsiteX16" fmla="*/ 0 w 2194560"/>
              <a:gd name="connsiteY16" fmla="*/ 96180 h 393014"/>
              <a:gd name="connsiteX17" fmla="*/ 0 w 2194560"/>
              <a:gd name="connsiteY17" fmla="*/ 32060 h 393014"/>
              <a:gd name="connsiteX18" fmla="*/ 2130440 w 2194560"/>
              <a:gd name="connsiteY18" fmla="*/ 32060 h 393014"/>
              <a:gd name="connsiteX19" fmla="*/ 2130440 w 2194560"/>
              <a:gd name="connsiteY19" fmla="*/ 0 h 393014"/>
              <a:gd name="connsiteX0" fmla="*/ 2130440 w 2194560"/>
              <a:gd name="connsiteY0" fmla="*/ 0 h 393014"/>
              <a:gd name="connsiteX1" fmla="*/ 2194560 w 2194560"/>
              <a:gd name="connsiteY1" fmla="*/ 64120 h 393014"/>
              <a:gd name="connsiteX2" fmla="*/ 2130440 w 2194560"/>
              <a:gd name="connsiteY2" fmla="*/ 128240 h 393014"/>
              <a:gd name="connsiteX3" fmla="*/ 2130440 w 2194560"/>
              <a:gd name="connsiteY3" fmla="*/ 96180 h 393014"/>
              <a:gd name="connsiteX4" fmla="*/ 1938375 w 2194560"/>
              <a:gd name="connsiteY4" fmla="*/ 96180 h 393014"/>
              <a:gd name="connsiteX5" fmla="*/ 1938375 w 2194560"/>
              <a:gd name="connsiteY5" fmla="*/ 326339 h 393014"/>
              <a:gd name="connsiteX6" fmla="*/ 1940490 w 2194560"/>
              <a:gd name="connsiteY6" fmla="*/ 393014 h 393014"/>
              <a:gd name="connsiteX7" fmla="*/ 272684 w 2194560"/>
              <a:gd name="connsiteY7" fmla="*/ 380983 h 393014"/>
              <a:gd name="connsiteX8" fmla="*/ 272684 w 2194560"/>
              <a:gd name="connsiteY8" fmla="*/ 186214 h 393014"/>
              <a:gd name="connsiteX9" fmla="*/ 228459 w 2194560"/>
              <a:gd name="connsiteY9" fmla="*/ 186214 h 393014"/>
              <a:gd name="connsiteX10" fmla="*/ 308662 w 2194560"/>
              <a:gd name="connsiteY10" fmla="*/ 118502 h 393014"/>
              <a:gd name="connsiteX11" fmla="*/ 388864 w 2194560"/>
              <a:gd name="connsiteY11" fmla="*/ 186214 h 393014"/>
              <a:gd name="connsiteX12" fmla="*/ 344639 w 2194560"/>
              <a:gd name="connsiteY12" fmla="*/ 186214 h 393014"/>
              <a:gd name="connsiteX13" fmla="*/ 345698 w 2194560"/>
              <a:gd name="connsiteY13" fmla="*/ 309028 h 393014"/>
              <a:gd name="connsiteX14" fmla="*/ 1889200 w 2194560"/>
              <a:gd name="connsiteY14" fmla="*/ 321728 h 393014"/>
              <a:gd name="connsiteX15" fmla="*/ 1887083 w 2194560"/>
              <a:gd name="connsiteY15" fmla="*/ 96180 h 393014"/>
              <a:gd name="connsiteX16" fmla="*/ 0 w 2194560"/>
              <a:gd name="connsiteY16" fmla="*/ 96180 h 393014"/>
              <a:gd name="connsiteX17" fmla="*/ 0 w 2194560"/>
              <a:gd name="connsiteY17" fmla="*/ 32060 h 393014"/>
              <a:gd name="connsiteX18" fmla="*/ 2130440 w 2194560"/>
              <a:gd name="connsiteY18" fmla="*/ 32060 h 393014"/>
              <a:gd name="connsiteX19" fmla="*/ 2130440 w 2194560"/>
              <a:gd name="connsiteY19" fmla="*/ 0 h 393014"/>
              <a:gd name="connsiteX0" fmla="*/ 2130440 w 2194560"/>
              <a:gd name="connsiteY0" fmla="*/ 0 h 393014"/>
              <a:gd name="connsiteX1" fmla="*/ 2194560 w 2194560"/>
              <a:gd name="connsiteY1" fmla="*/ 64120 h 393014"/>
              <a:gd name="connsiteX2" fmla="*/ 2130440 w 2194560"/>
              <a:gd name="connsiteY2" fmla="*/ 128240 h 393014"/>
              <a:gd name="connsiteX3" fmla="*/ 2130440 w 2194560"/>
              <a:gd name="connsiteY3" fmla="*/ 96180 h 393014"/>
              <a:gd name="connsiteX4" fmla="*/ 1938375 w 2194560"/>
              <a:gd name="connsiteY4" fmla="*/ 96180 h 393014"/>
              <a:gd name="connsiteX5" fmla="*/ 1940490 w 2194560"/>
              <a:gd name="connsiteY5" fmla="*/ 393014 h 393014"/>
              <a:gd name="connsiteX6" fmla="*/ 272684 w 2194560"/>
              <a:gd name="connsiteY6" fmla="*/ 380983 h 393014"/>
              <a:gd name="connsiteX7" fmla="*/ 272684 w 2194560"/>
              <a:gd name="connsiteY7" fmla="*/ 186214 h 393014"/>
              <a:gd name="connsiteX8" fmla="*/ 228459 w 2194560"/>
              <a:gd name="connsiteY8" fmla="*/ 186214 h 393014"/>
              <a:gd name="connsiteX9" fmla="*/ 308662 w 2194560"/>
              <a:gd name="connsiteY9" fmla="*/ 118502 h 393014"/>
              <a:gd name="connsiteX10" fmla="*/ 388864 w 2194560"/>
              <a:gd name="connsiteY10" fmla="*/ 186214 h 393014"/>
              <a:gd name="connsiteX11" fmla="*/ 344639 w 2194560"/>
              <a:gd name="connsiteY11" fmla="*/ 186214 h 393014"/>
              <a:gd name="connsiteX12" fmla="*/ 345698 w 2194560"/>
              <a:gd name="connsiteY12" fmla="*/ 309028 h 393014"/>
              <a:gd name="connsiteX13" fmla="*/ 1889200 w 2194560"/>
              <a:gd name="connsiteY13" fmla="*/ 321728 h 393014"/>
              <a:gd name="connsiteX14" fmla="*/ 1887083 w 2194560"/>
              <a:gd name="connsiteY14" fmla="*/ 96180 h 393014"/>
              <a:gd name="connsiteX15" fmla="*/ 0 w 2194560"/>
              <a:gd name="connsiteY15" fmla="*/ 96180 h 393014"/>
              <a:gd name="connsiteX16" fmla="*/ 0 w 2194560"/>
              <a:gd name="connsiteY16" fmla="*/ 32060 h 393014"/>
              <a:gd name="connsiteX17" fmla="*/ 2130440 w 2194560"/>
              <a:gd name="connsiteY17" fmla="*/ 32060 h 393014"/>
              <a:gd name="connsiteX18" fmla="*/ 2130440 w 2194560"/>
              <a:gd name="connsiteY18" fmla="*/ 0 h 393014"/>
              <a:gd name="connsiteX0" fmla="*/ 2130440 w 2194560"/>
              <a:gd name="connsiteY0" fmla="*/ 0 h 393014"/>
              <a:gd name="connsiteX1" fmla="*/ 2194560 w 2194560"/>
              <a:gd name="connsiteY1" fmla="*/ 64120 h 393014"/>
              <a:gd name="connsiteX2" fmla="*/ 2130440 w 2194560"/>
              <a:gd name="connsiteY2" fmla="*/ 128240 h 393014"/>
              <a:gd name="connsiteX3" fmla="*/ 2130440 w 2194560"/>
              <a:gd name="connsiteY3" fmla="*/ 96180 h 393014"/>
              <a:gd name="connsiteX4" fmla="*/ 1938375 w 2194560"/>
              <a:gd name="connsiteY4" fmla="*/ 96180 h 393014"/>
              <a:gd name="connsiteX5" fmla="*/ 1940490 w 2194560"/>
              <a:gd name="connsiteY5" fmla="*/ 393014 h 393014"/>
              <a:gd name="connsiteX6" fmla="*/ 272684 w 2194560"/>
              <a:gd name="connsiteY6" fmla="*/ 380983 h 393014"/>
              <a:gd name="connsiteX7" fmla="*/ 272684 w 2194560"/>
              <a:gd name="connsiteY7" fmla="*/ 186214 h 393014"/>
              <a:gd name="connsiteX8" fmla="*/ 228459 w 2194560"/>
              <a:gd name="connsiteY8" fmla="*/ 186214 h 393014"/>
              <a:gd name="connsiteX9" fmla="*/ 308662 w 2194560"/>
              <a:gd name="connsiteY9" fmla="*/ 118502 h 393014"/>
              <a:gd name="connsiteX10" fmla="*/ 388864 w 2194560"/>
              <a:gd name="connsiteY10" fmla="*/ 186214 h 393014"/>
              <a:gd name="connsiteX11" fmla="*/ 344639 w 2194560"/>
              <a:gd name="connsiteY11" fmla="*/ 186214 h 393014"/>
              <a:gd name="connsiteX12" fmla="*/ 344639 w 2194560"/>
              <a:gd name="connsiteY12" fmla="*/ 325961 h 393014"/>
              <a:gd name="connsiteX13" fmla="*/ 1889200 w 2194560"/>
              <a:gd name="connsiteY13" fmla="*/ 321728 h 393014"/>
              <a:gd name="connsiteX14" fmla="*/ 1887083 w 2194560"/>
              <a:gd name="connsiteY14" fmla="*/ 96180 h 393014"/>
              <a:gd name="connsiteX15" fmla="*/ 0 w 2194560"/>
              <a:gd name="connsiteY15" fmla="*/ 96180 h 393014"/>
              <a:gd name="connsiteX16" fmla="*/ 0 w 2194560"/>
              <a:gd name="connsiteY16" fmla="*/ 32060 h 393014"/>
              <a:gd name="connsiteX17" fmla="*/ 2130440 w 2194560"/>
              <a:gd name="connsiteY17" fmla="*/ 32060 h 393014"/>
              <a:gd name="connsiteX18" fmla="*/ 2130440 w 2194560"/>
              <a:gd name="connsiteY18" fmla="*/ 0 h 393014"/>
              <a:gd name="connsiteX0" fmla="*/ 2130440 w 2194560"/>
              <a:gd name="connsiteY0" fmla="*/ 0 h 393014"/>
              <a:gd name="connsiteX1" fmla="*/ 2194560 w 2194560"/>
              <a:gd name="connsiteY1" fmla="*/ 64120 h 393014"/>
              <a:gd name="connsiteX2" fmla="*/ 2130440 w 2194560"/>
              <a:gd name="connsiteY2" fmla="*/ 128240 h 393014"/>
              <a:gd name="connsiteX3" fmla="*/ 2130440 w 2194560"/>
              <a:gd name="connsiteY3" fmla="*/ 96180 h 393014"/>
              <a:gd name="connsiteX4" fmla="*/ 1938375 w 2194560"/>
              <a:gd name="connsiteY4" fmla="*/ 96180 h 393014"/>
              <a:gd name="connsiteX5" fmla="*/ 1940490 w 2194560"/>
              <a:gd name="connsiteY5" fmla="*/ 393014 h 393014"/>
              <a:gd name="connsiteX6" fmla="*/ 272684 w 2194560"/>
              <a:gd name="connsiteY6" fmla="*/ 380983 h 393014"/>
              <a:gd name="connsiteX7" fmla="*/ 272684 w 2194560"/>
              <a:gd name="connsiteY7" fmla="*/ 186214 h 393014"/>
              <a:gd name="connsiteX8" fmla="*/ 228459 w 2194560"/>
              <a:gd name="connsiteY8" fmla="*/ 186214 h 393014"/>
              <a:gd name="connsiteX9" fmla="*/ 308662 w 2194560"/>
              <a:gd name="connsiteY9" fmla="*/ 118502 h 393014"/>
              <a:gd name="connsiteX10" fmla="*/ 388864 w 2194560"/>
              <a:gd name="connsiteY10" fmla="*/ 186214 h 393014"/>
              <a:gd name="connsiteX11" fmla="*/ 344639 w 2194560"/>
              <a:gd name="connsiteY11" fmla="*/ 186214 h 393014"/>
              <a:gd name="connsiteX12" fmla="*/ 344639 w 2194560"/>
              <a:gd name="connsiteY12" fmla="*/ 320670 h 393014"/>
              <a:gd name="connsiteX13" fmla="*/ 1889200 w 2194560"/>
              <a:gd name="connsiteY13" fmla="*/ 321728 h 393014"/>
              <a:gd name="connsiteX14" fmla="*/ 1887083 w 2194560"/>
              <a:gd name="connsiteY14" fmla="*/ 96180 h 393014"/>
              <a:gd name="connsiteX15" fmla="*/ 0 w 2194560"/>
              <a:gd name="connsiteY15" fmla="*/ 96180 h 393014"/>
              <a:gd name="connsiteX16" fmla="*/ 0 w 2194560"/>
              <a:gd name="connsiteY16" fmla="*/ 32060 h 393014"/>
              <a:gd name="connsiteX17" fmla="*/ 2130440 w 2194560"/>
              <a:gd name="connsiteY17" fmla="*/ 32060 h 393014"/>
              <a:gd name="connsiteX18" fmla="*/ 2130440 w 2194560"/>
              <a:gd name="connsiteY18" fmla="*/ 0 h 393014"/>
              <a:gd name="connsiteX0" fmla="*/ 2130440 w 2194560"/>
              <a:gd name="connsiteY0" fmla="*/ 0 h 393014"/>
              <a:gd name="connsiteX1" fmla="*/ 2194560 w 2194560"/>
              <a:gd name="connsiteY1" fmla="*/ 64120 h 393014"/>
              <a:gd name="connsiteX2" fmla="*/ 2130440 w 2194560"/>
              <a:gd name="connsiteY2" fmla="*/ 128240 h 393014"/>
              <a:gd name="connsiteX3" fmla="*/ 2130440 w 2194560"/>
              <a:gd name="connsiteY3" fmla="*/ 96180 h 393014"/>
              <a:gd name="connsiteX4" fmla="*/ 1938375 w 2194560"/>
              <a:gd name="connsiteY4" fmla="*/ 96180 h 393014"/>
              <a:gd name="connsiteX5" fmla="*/ 1940490 w 2194560"/>
              <a:gd name="connsiteY5" fmla="*/ 393014 h 393014"/>
              <a:gd name="connsiteX6" fmla="*/ 272684 w 2194560"/>
              <a:gd name="connsiteY6" fmla="*/ 390508 h 393014"/>
              <a:gd name="connsiteX7" fmla="*/ 272684 w 2194560"/>
              <a:gd name="connsiteY7" fmla="*/ 186214 h 393014"/>
              <a:gd name="connsiteX8" fmla="*/ 228459 w 2194560"/>
              <a:gd name="connsiteY8" fmla="*/ 186214 h 393014"/>
              <a:gd name="connsiteX9" fmla="*/ 308662 w 2194560"/>
              <a:gd name="connsiteY9" fmla="*/ 118502 h 393014"/>
              <a:gd name="connsiteX10" fmla="*/ 388864 w 2194560"/>
              <a:gd name="connsiteY10" fmla="*/ 186214 h 393014"/>
              <a:gd name="connsiteX11" fmla="*/ 344639 w 2194560"/>
              <a:gd name="connsiteY11" fmla="*/ 186214 h 393014"/>
              <a:gd name="connsiteX12" fmla="*/ 344639 w 2194560"/>
              <a:gd name="connsiteY12" fmla="*/ 320670 h 393014"/>
              <a:gd name="connsiteX13" fmla="*/ 1889200 w 2194560"/>
              <a:gd name="connsiteY13" fmla="*/ 321728 h 393014"/>
              <a:gd name="connsiteX14" fmla="*/ 1887083 w 2194560"/>
              <a:gd name="connsiteY14" fmla="*/ 96180 h 393014"/>
              <a:gd name="connsiteX15" fmla="*/ 0 w 2194560"/>
              <a:gd name="connsiteY15" fmla="*/ 96180 h 393014"/>
              <a:gd name="connsiteX16" fmla="*/ 0 w 2194560"/>
              <a:gd name="connsiteY16" fmla="*/ 32060 h 393014"/>
              <a:gd name="connsiteX17" fmla="*/ 2130440 w 2194560"/>
              <a:gd name="connsiteY17" fmla="*/ 32060 h 393014"/>
              <a:gd name="connsiteX18" fmla="*/ 2130440 w 2194560"/>
              <a:gd name="connsiteY18" fmla="*/ 0 h 393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194560" h="393014">
                <a:moveTo>
                  <a:pt x="2130440" y="0"/>
                </a:moveTo>
                <a:lnTo>
                  <a:pt x="2194560" y="64120"/>
                </a:lnTo>
                <a:lnTo>
                  <a:pt x="2130440" y="128240"/>
                </a:lnTo>
                <a:lnTo>
                  <a:pt x="2130440" y="96180"/>
                </a:lnTo>
                <a:lnTo>
                  <a:pt x="1938375" y="96180"/>
                </a:lnTo>
                <a:lnTo>
                  <a:pt x="1940490" y="393014"/>
                </a:lnTo>
                <a:lnTo>
                  <a:pt x="272684" y="390508"/>
                </a:lnTo>
                <a:lnTo>
                  <a:pt x="272684" y="186214"/>
                </a:lnTo>
                <a:lnTo>
                  <a:pt x="228459" y="186214"/>
                </a:lnTo>
                <a:lnTo>
                  <a:pt x="308662" y="118502"/>
                </a:lnTo>
                <a:lnTo>
                  <a:pt x="388864" y="186214"/>
                </a:lnTo>
                <a:lnTo>
                  <a:pt x="344639" y="186214"/>
                </a:lnTo>
                <a:lnTo>
                  <a:pt x="344639" y="320670"/>
                </a:lnTo>
                <a:lnTo>
                  <a:pt x="1889200" y="321728"/>
                </a:lnTo>
                <a:cubicBezTo>
                  <a:pt x="1888494" y="249720"/>
                  <a:pt x="1887789" y="168188"/>
                  <a:pt x="1887083" y="96180"/>
                </a:cubicBezTo>
                <a:lnTo>
                  <a:pt x="0" y="96180"/>
                </a:lnTo>
                <a:lnTo>
                  <a:pt x="0" y="32060"/>
                </a:lnTo>
                <a:lnTo>
                  <a:pt x="2130440" y="32060"/>
                </a:lnTo>
                <a:lnTo>
                  <a:pt x="2130440" y="0"/>
                </a:lnTo>
                <a:close/>
              </a:path>
            </a:pathLst>
          </a:custGeom>
          <a:solidFill>
            <a:srgbClr val="43BDBB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sz="1400">
                <a:solidFill>
                  <a:sysClr val="windowText" lastClr="000000"/>
                </a:solidFill>
              </a:rPr>
              <a:t>Load (Controller)</a:t>
            </a:r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77" name="Freeform: Shape 76">
            <a:extLst>
              <a:ext uri="{FF2B5EF4-FFF2-40B4-BE49-F238E27FC236}">
                <a16:creationId xmlns:a16="http://schemas.microsoft.com/office/drawing/2014/main" id="{DF05609D-86D2-B491-7C0B-0DA6950DFBF3}"/>
              </a:ext>
            </a:extLst>
          </p:cNvPr>
          <p:cNvSpPr/>
          <p:nvPr/>
        </p:nvSpPr>
        <p:spPr>
          <a:xfrm>
            <a:off x="1464941" y="1268931"/>
            <a:ext cx="1990634" cy="356494"/>
          </a:xfrm>
          <a:custGeom>
            <a:avLst/>
            <a:gdLst>
              <a:gd name="connsiteX0" fmla="*/ 2130440 w 2194560"/>
              <a:gd name="connsiteY0" fmla="*/ 0 h 336533"/>
              <a:gd name="connsiteX1" fmla="*/ 2194560 w 2194560"/>
              <a:gd name="connsiteY1" fmla="*/ 64120 h 336533"/>
              <a:gd name="connsiteX2" fmla="*/ 2130440 w 2194560"/>
              <a:gd name="connsiteY2" fmla="*/ 128240 h 336533"/>
              <a:gd name="connsiteX3" fmla="*/ 2130440 w 2194560"/>
              <a:gd name="connsiteY3" fmla="*/ 96180 h 336533"/>
              <a:gd name="connsiteX4" fmla="*/ 1938375 w 2194560"/>
              <a:gd name="connsiteY4" fmla="*/ 96180 h 336533"/>
              <a:gd name="connsiteX5" fmla="*/ 1938375 w 2194560"/>
              <a:gd name="connsiteY5" fmla="*/ 326339 h 336533"/>
              <a:gd name="connsiteX6" fmla="*/ 1938374 w 2194560"/>
              <a:gd name="connsiteY6" fmla="*/ 326339 h 336533"/>
              <a:gd name="connsiteX7" fmla="*/ 1938374 w 2194560"/>
              <a:gd name="connsiteY7" fmla="*/ 336533 h 336533"/>
              <a:gd name="connsiteX8" fmla="*/ 272684 w 2194560"/>
              <a:gd name="connsiteY8" fmla="*/ 336533 h 336533"/>
              <a:gd name="connsiteX9" fmla="*/ 272684 w 2194560"/>
              <a:gd name="connsiteY9" fmla="*/ 186214 h 336533"/>
              <a:gd name="connsiteX10" fmla="*/ 228459 w 2194560"/>
              <a:gd name="connsiteY10" fmla="*/ 186214 h 336533"/>
              <a:gd name="connsiteX11" fmla="*/ 308662 w 2194560"/>
              <a:gd name="connsiteY11" fmla="*/ 118502 h 336533"/>
              <a:gd name="connsiteX12" fmla="*/ 388864 w 2194560"/>
              <a:gd name="connsiteY12" fmla="*/ 186214 h 336533"/>
              <a:gd name="connsiteX13" fmla="*/ 344639 w 2194560"/>
              <a:gd name="connsiteY13" fmla="*/ 186214 h 336533"/>
              <a:gd name="connsiteX14" fmla="*/ 344639 w 2194560"/>
              <a:gd name="connsiteY14" fmla="*/ 264578 h 336533"/>
              <a:gd name="connsiteX15" fmla="*/ 1887083 w 2194560"/>
              <a:gd name="connsiteY15" fmla="*/ 264578 h 336533"/>
              <a:gd name="connsiteX16" fmla="*/ 1887083 w 2194560"/>
              <a:gd name="connsiteY16" fmla="*/ 96180 h 336533"/>
              <a:gd name="connsiteX17" fmla="*/ 0 w 2194560"/>
              <a:gd name="connsiteY17" fmla="*/ 96180 h 336533"/>
              <a:gd name="connsiteX18" fmla="*/ 0 w 2194560"/>
              <a:gd name="connsiteY18" fmla="*/ 32060 h 336533"/>
              <a:gd name="connsiteX19" fmla="*/ 2130440 w 2194560"/>
              <a:gd name="connsiteY19" fmla="*/ 32060 h 336533"/>
              <a:gd name="connsiteX0" fmla="*/ 2130440 w 2194560"/>
              <a:gd name="connsiteY0" fmla="*/ 0 h 336533"/>
              <a:gd name="connsiteX1" fmla="*/ 2194560 w 2194560"/>
              <a:gd name="connsiteY1" fmla="*/ 64120 h 336533"/>
              <a:gd name="connsiteX2" fmla="*/ 2130440 w 2194560"/>
              <a:gd name="connsiteY2" fmla="*/ 128240 h 336533"/>
              <a:gd name="connsiteX3" fmla="*/ 2130440 w 2194560"/>
              <a:gd name="connsiteY3" fmla="*/ 96180 h 336533"/>
              <a:gd name="connsiteX4" fmla="*/ 1938375 w 2194560"/>
              <a:gd name="connsiteY4" fmla="*/ 96180 h 336533"/>
              <a:gd name="connsiteX5" fmla="*/ 1938375 w 2194560"/>
              <a:gd name="connsiteY5" fmla="*/ 326339 h 336533"/>
              <a:gd name="connsiteX6" fmla="*/ 1938374 w 2194560"/>
              <a:gd name="connsiteY6" fmla="*/ 326339 h 336533"/>
              <a:gd name="connsiteX7" fmla="*/ 272684 w 2194560"/>
              <a:gd name="connsiteY7" fmla="*/ 336533 h 336533"/>
              <a:gd name="connsiteX8" fmla="*/ 272684 w 2194560"/>
              <a:gd name="connsiteY8" fmla="*/ 186214 h 336533"/>
              <a:gd name="connsiteX9" fmla="*/ 228459 w 2194560"/>
              <a:gd name="connsiteY9" fmla="*/ 186214 h 336533"/>
              <a:gd name="connsiteX10" fmla="*/ 308662 w 2194560"/>
              <a:gd name="connsiteY10" fmla="*/ 118502 h 336533"/>
              <a:gd name="connsiteX11" fmla="*/ 388864 w 2194560"/>
              <a:gd name="connsiteY11" fmla="*/ 186214 h 336533"/>
              <a:gd name="connsiteX12" fmla="*/ 344639 w 2194560"/>
              <a:gd name="connsiteY12" fmla="*/ 186214 h 336533"/>
              <a:gd name="connsiteX13" fmla="*/ 344639 w 2194560"/>
              <a:gd name="connsiteY13" fmla="*/ 264578 h 336533"/>
              <a:gd name="connsiteX14" fmla="*/ 1887083 w 2194560"/>
              <a:gd name="connsiteY14" fmla="*/ 264578 h 336533"/>
              <a:gd name="connsiteX15" fmla="*/ 1887083 w 2194560"/>
              <a:gd name="connsiteY15" fmla="*/ 96180 h 336533"/>
              <a:gd name="connsiteX16" fmla="*/ 0 w 2194560"/>
              <a:gd name="connsiteY16" fmla="*/ 96180 h 336533"/>
              <a:gd name="connsiteX17" fmla="*/ 0 w 2194560"/>
              <a:gd name="connsiteY17" fmla="*/ 32060 h 336533"/>
              <a:gd name="connsiteX18" fmla="*/ 2130440 w 2194560"/>
              <a:gd name="connsiteY18" fmla="*/ 32060 h 336533"/>
              <a:gd name="connsiteX19" fmla="*/ 2130440 w 2194560"/>
              <a:gd name="connsiteY19" fmla="*/ 0 h 336533"/>
              <a:gd name="connsiteX0" fmla="*/ 2130440 w 2194560"/>
              <a:gd name="connsiteY0" fmla="*/ 0 h 336533"/>
              <a:gd name="connsiteX1" fmla="*/ 2194560 w 2194560"/>
              <a:gd name="connsiteY1" fmla="*/ 64120 h 336533"/>
              <a:gd name="connsiteX2" fmla="*/ 2130440 w 2194560"/>
              <a:gd name="connsiteY2" fmla="*/ 128240 h 336533"/>
              <a:gd name="connsiteX3" fmla="*/ 2130440 w 2194560"/>
              <a:gd name="connsiteY3" fmla="*/ 96180 h 336533"/>
              <a:gd name="connsiteX4" fmla="*/ 1938375 w 2194560"/>
              <a:gd name="connsiteY4" fmla="*/ 96180 h 336533"/>
              <a:gd name="connsiteX5" fmla="*/ 1938375 w 2194560"/>
              <a:gd name="connsiteY5" fmla="*/ 326339 h 336533"/>
              <a:gd name="connsiteX6" fmla="*/ 1938374 w 2194560"/>
              <a:gd name="connsiteY6" fmla="*/ 326339 h 336533"/>
              <a:gd name="connsiteX7" fmla="*/ 272684 w 2194560"/>
              <a:gd name="connsiteY7" fmla="*/ 336533 h 336533"/>
              <a:gd name="connsiteX8" fmla="*/ 272684 w 2194560"/>
              <a:gd name="connsiteY8" fmla="*/ 186214 h 336533"/>
              <a:gd name="connsiteX9" fmla="*/ 228459 w 2194560"/>
              <a:gd name="connsiteY9" fmla="*/ 186214 h 336533"/>
              <a:gd name="connsiteX10" fmla="*/ 308662 w 2194560"/>
              <a:gd name="connsiteY10" fmla="*/ 118502 h 336533"/>
              <a:gd name="connsiteX11" fmla="*/ 388864 w 2194560"/>
              <a:gd name="connsiteY11" fmla="*/ 186214 h 336533"/>
              <a:gd name="connsiteX12" fmla="*/ 344639 w 2194560"/>
              <a:gd name="connsiteY12" fmla="*/ 186214 h 336533"/>
              <a:gd name="connsiteX13" fmla="*/ 344639 w 2194560"/>
              <a:gd name="connsiteY13" fmla="*/ 264578 h 336533"/>
              <a:gd name="connsiteX14" fmla="*/ 1887083 w 2194560"/>
              <a:gd name="connsiteY14" fmla="*/ 264578 h 336533"/>
              <a:gd name="connsiteX15" fmla="*/ 1887083 w 2194560"/>
              <a:gd name="connsiteY15" fmla="*/ 96180 h 336533"/>
              <a:gd name="connsiteX16" fmla="*/ 0 w 2194560"/>
              <a:gd name="connsiteY16" fmla="*/ 96180 h 336533"/>
              <a:gd name="connsiteX17" fmla="*/ 0 w 2194560"/>
              <a:gd name="connsiteY17" fmla="*/ 32060 h 336533"/>
              <a:gd name="connsiteX18" fmla="*/ 2130440 w 2194560"/>
              <a:gd name="connsiteY18" fmla="*/ 32060 h 336533"/>
              <a:gd name="connsiteX19" fmla="*/ 2130440 w 2194560"/>
              <a:gd name="connsiteY19" fmla="*/ 0 h 336533"/>
              <a:gd name="connsiteX0" fmla="*/ 2130440 w 2194560"/>
              <a:gd name="connsiteY0" fmla="*/ 0 h 339039"/>
              <a:gd name="connsiteX1" fmla="*/ 2194560 w 2194560"/>
              <a:gd name="connsiteY1" fmla="*/ 64120 h 339039"/>
              <a:gd name="connsiteX2" fmla="*/ 2130440 w 2194560"/>
              <a:gd name="connsiteY2" fmla="*/ 128240 h 339039"/>
              <a:gd name="connsiteX3" fmla="*/ 2130440 w 2194560"/>
              <a:gd name="connsiteY3" fmla="*/ 96180 h 339039"/>
              <a:gd name="connsiteX4" fmla="*/ 1938375 w 2194560"/>
              <a:gd name="connsiteY4" fmla="*/ 96180 h 339039"/>
              <a:gd name="connsiteX5" fmla="*/ 1938375 w 2194560"/>
              <a:gd name="connsiteY5" fmla="*/ 326339 h 339039"/>
              <a:gd name="connsiteX6" fmla="*/ 1939432 w 2194560"/>
              <a:gd name="connsiteY6" fmla="*/ 339039 h 339039"/>
              <a:gd name="connsiteX7" fmla="*/ 272684 w 2194560"/>
              <a:gd name="connsiteY7" fmla="*/ 336533 h 339039"/>
              <a:gd name="connsiteX8" fmla="*/ 272684 w 2194560"/>
              <a:gd name="connsiteY8" fmla="*/ 186214 h 339039"/>
              <a:gd name="connsiteX9" fmla="*/ 228459 w 2194560"/>
              <a:gd name="connsiteY9" fmla="*/ 186214 h 339039"/>
              <a:gd name="connsiteX10" fmla="*/ 308662 w 2194560"/>
              <a:gd name="connsiteY10" fmla="*/ 118502 h 339039"/>
              <a:gd name="connsiteX11" fmla="*/ 388864 w 2194560"/>
              <a:gd name="connsiteY11" fmla="*/ 186214 h 339039"/>
              <a:gd name="connsiteX12" fmla="*/ 344639 w 2194560"/>
              <a:gd name="connsiteY12" fmla="*/ 186214 h 339039"/>
              <a:gd name="connsiteX13" fmla="*/ 344639 w 2194560"/>
              <a:gd name="connsiteY13" fmla="*/ 264578 h 339039"/>
              <a:gd name="connsiteX14" fmla="*/ 1887083 w 2194560"/>
              <a:gd name="connsiteY14" fmla="*/ 264578 h 339039"/>
              <a:gd name="connsiteX15" fmla="*/ 1887083 w 2194560"/>
              <a:gd name="connsiteY15" fmla="*/ 96180 h 339039"/>
              <a:gd name="connsiteX16" fmla="*/ 0 w 2194560"/>
              <a:gd name="connsiteY16" fmla="*/ 96180 h 339039"/>
              <a:gd name="connsiteX17" fmla="*/ 0 w 2194560"/>
              <a:gd name="connsiteY17" fmla="*/ 32060 h 339039"/>
              <a:gd name="connsiteX18" fmla="*/ 2130440 w 2194560"/>
              <a:gd name="connsiteY18" fmla="*/ 32060 h 339039"/>
              <a:gd name="connsiteX19" fmla="*/ 2130440 w 2194560"/>
              <a:gd name="connsiteY19" fmla="*/ 0 h 339039"/>
              <a:gd name="connsiteX0" fmla="*/ 2130440 w 2194560"/>
              <a:gd name="connsiteY0" fmla="*/ 0 h 380983"/>
              <a:gd name="connsiteX1" fmla="*/ 2194560 w 2194560"/>
              <a:gd name="connsiteY1" fmla="*/ 64120 h 380983"/>
              <a:gd name="connsiteX2" fmla="*/ 2130440 w 2194560"/>
              <a:gd name="connsiteY2" fmla="*/ 128240 h 380983"/>
              <a:gd name="connsiteX3" fmla="*/ 2130440 w 2194560"/>
              <a:gd name="connsiteY3" fmla="*/ 96180 h 380983"/>
              <a:gd name="connsiteX4" fmla="*/ 1938375 w 2194560"/>
              <a:gd name="connsiteY4" fmla="*/ 96180 h 380983"/>
              <a:gd name="connsiteX5" fmla="*/ 1938375 w 2194560"/>
              <a:gd name="connsiteY5" fmla="*/ 326339 h 380983"/>
              <a:gd name="connsiteX6" fmla="*/ 1939432 w 2194560"/>
              <a:gd name="connsiteY6" fmla="*/ 339039 h 380983"/>
              <a:gd name="connsiteX7" fmla="*/ 272684 w 2194560"/>
              <a:gd name="connsiteY7" fmla="*/ 380983 h 380983"/>
              <a:gd name="connsiteX8" fmla="*/ 272684 w 2194560"/>
              <a:gd name="connsiteY8" fmla="*/ 186214 h 380983"/>
              <a:gd name="connsiteX9" fmla="*/ 228459 w 2194560"/>
              <a:gd name="connsiteY9" fmla="*/ 186214 h 380983"/>
              <a:gd name="connsiteX10" fmla="*/ 308662 w 2194560"/>
              <a:gd name="connsiteY10" fmla="*/ 118502 h 380983"/>
              <a:gd name="connsiteX11" fmla="*/ 388864 w 2194560"/>
              <a:gd name="connsiteY11" fmla="*/ 186214 h 380983"/>
              <a:gd name="connsiteX12" fmla="*/ 344639 w 2194560"/>
              <a:gd name="connsiteY12" fmla="*/ 186214 h 380983"/>
              <a:gd name="connsiteX13" fmla="*/ 344639 w 2194560"/>
              <a:gd name="connsiteY13" fmla="*/ 264578 h 380983"/>
              <a:gd name="connsiteX14" fmla="*/ 1887083 w 2194560"/>
              <a:gd name="connsiteY14" fmla="*/ 264578 h 380983"/>
              <a:gd name="connsiteX15" fmla="*/ 1887083 w 2194560"/>
              <a:gd name="connsiteY15" fmla="*/ 96180 h 380983"/>
              <a:gd name="connsiteX16" fmla="*/ 0 w 2194560"/>
              <a:gd name="connsiteY16" fmla="*/ 96180 h 380983"/>
              <a:gd name="connsiteX17" fmla="*/ 0 w 2194560"/>
              <a:gd name="connsiteY17" fmla="*/ 32060 h 380983"/>
              <a:gd name="connsiteX18" fmla="*/ 2130440 w 2194560"/>
              <a:gd name="connsiteY18" fmla="*/ 32060 h 380983"/>
              <a:gd name="connsiteX19" fmla="*/ 2130440 w 2194560"/>
              <a:gd name="connsiteY19" fmla="*/ 0 h 380983"/>
              <a:gd name="connsiteX0" fmla="*/ 2130440 w 2194560"/>
              <a:gd name="connsiteY0" fmla="*/ 0 h 380983"/>
              <a:gd name="connsiteX1" fmla="*/ 2194560 w 2194560"/>
              <a:gd name="connsiteY1" fmla="*/ 64120 h 380983"/>
              <a:gd name="connsiteX2" fmla="*/ 2130440 w 2194560"/>
              <a:gd name="connsiteY2" fmla="*/ 128240 h 380983"/>
              <a:gd name="connsiteX3" fmla="*/ 2130440 w 2194560"/>
              <a:gd name="connsiteY3" fmla="*/ 96180 h 380983"/>
              <a:gd name="connsiteX4" fmla="*/ 1938375 w 2194560"/>
              <a:gd name="connsiteY4" fmla="*/ 96180 h 380983"/>
              <a:gd name="connsiteX5" fmla="*/ 1938375 w 2194560"/>
              <a:gd name="connsiteY5" fmla="*/ 326339 h 380983"/>
              <a:gd name="connsiteX6" fmla="*/ 1939432 w 2194560"/>
              <a:gd name="connsiteY6" fmla="*/ 339039 h 380983"/>
              <a:gd name="connsiteX7" fmla="*/ 272684 w 2194560"/>
              <a:gd name="connsiteY7" fmla="*/ 380983 h 380983"/>
              <a:gd name="connsiteX8" fmla="*/ 272684 w 2194560"/>
              <a:gd name="connsiteY8" fmla="*/ 186214 h 380983"/>
              <a:gd name="connsiteX9" fmla="*/ 228459 w 2194560"/>
              <a:gd name="connsiteY9" fmla="*/ 186214 h 380983"/>
              <a:gd name="connsiteX10" fmla="*/ 308662 w 2194560"/>
              <a:gd name="connsiteY10" fmla="*/ 118502 h 380983"/>
              <a:gd name="connsiteX11" fmla="*/ 388864 w 2194560"/>
              <a:gd name="connsiteY11" fmla="*/ 186214 h 380983"/>
              <a:gd name="connsiteX12" fmla="*/ 344639 w 2194560"/>
              <a:gd name="connsiteY12" fmla="*/ 186214 h 380983"/>
              <a:gd name="connsiteX13" fmla="*/ 345698 w 2194560"/>
              <a:gd name="connsiteY13" fmla="*/ 309028 h 380983"/>
              <a:gd name="connsiteX14" fmla="*/ 1887083 w 2194560"/>
              <a:gd name="connsiteY14" fmla="*/ 264578 h 380983"/>
              <a:gd name="connsiteX15" fmla="*/ 1887083 w 2194560"/>
              <a:gd name="connsiteY15" fmla="*/ 96180 h 380983"/>
              <a:gd name="connsiteX16" fmla="*/ 0 w 2194560"/>
              <a:gd name="connsiteY16" fmla="*/ 96180 h 380983"/>
              <a:gd name="connsiteX17" fmla="*/ 0 w 2194560"/>
              <a:gd name="connsiteY17" fmla="*/ 32060 h 380983"/>
              <a:gd name="connsiteX18" fmla="*/ 2130440 w 2194560"/>
              <a:gd name="connsiteY18" fmla="*/ 32060 h 380983"/>
              <a:gd name="connsiteX19" fmla="*/ 2130440 w 2194560"/>
              <a:gd name="connsiteY19" fmla="*/ 0 h 380983"/>
              <a:gd name="connsiteX0" fmla="*/ 2130440 w 2194560"/>
              <a:gd name="connsiteY0" fmla="*/ 0 h 393014"/>
              <a:gd name="connsiteX1" fmla="*/ 2194560 w 2194560"/>
              <a:gd name="connsiteY1" fmla="*/ 64120 h 393014"/>
              <a:gd name="connsiteX2" fmla="*/ 2130440 w 2194560"/>
              <a:gd name="connsiteY2" fmla="*/ 128240 h 393014"/>
              <a:gd name="connsiteX3" fmla="*/ 2130440 w 2194560"/>
              <a:gd name="connsiteY3" fmla="*/ 96180 h 393014"/>
              <a:gd name="connsiteX4" fmla="*/ 1938375 w 2194560"/>
              <a:gd name="connsiteY4" fmla="*/ 96180 h 393014"/>
              <a:gd name="connsiteX5" fmla="*/ 1938375 w 2194560"/>
              <a:gd name="connsiteY5" fmla="*/ 326339 h 393014"/>
              <a:gd name="connsiteX6" fmla="*/ 1940490 w 2194560"/>
              <a:gd name="connsiteY6" fmla="*/ 393014 h 393014"/>
              <a:gd name="connsiteX7" fmla="*/ 272684 w 2194560"/>
              <a:gd name="connsiteY7" fmla="*/ 380983 h 393014"/>
              <a:gd name="connsiteX8" fmla="*/ 272684 w 2194560"/>
              <a:gd name="connsiteY8" fmla="*/ 186214 h 393014"/>
              <a:gd name="connsiteX9" fmla="*/ 228459 w 2194560"/>
              <a:gd name="connsiteY9" fmla="*/ 186214 h 393014"/>
              <a:gd name="connsiteX10" fmla="*/ 308662 w 2194560"/>
              <a:gd name="connsiteY10" fmla="*/ 118502 h 393014"/>
              <a:gd name="connsiteX11" fmla="*/ 388864 w 2194560"/>
              <a:gd name="connsiteY11" fmla="*/ 186214 h 393014"/>
              <a:gd name="connsiteX12" fmla="*/ 344639 w 2194560"/>
              <a:gd name="connsiteY12" fmla="*/ 186214 h 393014"/>
              <a:gd name="connsiteX13" fmla="*/ 345698 w 2194560"/>
              <a:gd name="connsiteY13" fmla="*/ 309028 h 393014"/>
              <a:gd name="connsiteX14" fmla="*/ 1887083 w 2194560"/>
              <a:gd name="connsiteY14" fmla="*/ 264578 h 393014"/>
              <a:gd name="connsiteX15" fmla="*/ 1887083 w 2194560"/>
              <a:gd name="connsiteY15" fmla="*/ 96180 h 393014"/>
              <a:gd name="connsiteX16" fmla="*/ 0 w 2194560"/>
              <a:gd name="connsiteY16" fmla="*/ 96180 h 393014"/>
              <a:gd name="connsiteX17" fmla="*/ 0 w 2194560"/>
              <a:gd name="connsiteY17" fmla="*/ 32060 h 393014"/>
              <a:gd name="connsiteX18" fmla="*/ 2130440 w 2194560"/>
              <a:gd name="connsiteY18" fmla="*/ 32060 h 393014"/>
              <a:gd name="connsiteX19" fmla="*/ 2130440 w 2194560"/>
              <a:gd name="connsiteY19" fmla="*/ 0 h 393014"/>
              <a:gd name="connsiteX0" fmla="*/ 2130440 w 2194560"/>
              <a:gd name="connsiteY0" fmla="*/ 0 h 393014"/>
              <a:gd name="connsiteX1" fmla="*/ 2194560 w 2194560"/>
              <a:gd name="connsiteY1" fmla="*/ 64120 h 393014"/>
              <a:gd name="connsiteX2" fmla="*/ 2130440 w 2194560"/>
              <a:gd name="connsiteY2" fmla="*/ 128240 h 393014"/>
              <a:gd name="connsiteX3" fmla="*/ 2130440 w 2194560"/>
              <a:gd name="connsiteY3" fmla="*/ 96180 h 393014"/>
              <a:gd name="connsiteX4" fmla="*/ 1938375 w 2194560"/>
              <a:gd name="connsiteY4" fmla="*/ 96180 h 393014"/>
              <a:gd name="connsiteX5" fmla="*/ 1938375 w 2194560"/>
              <a:gd name="connsiteY5" fmla="*/ 326339 h 393014"/>
              <a:gd name="connsiteX6" fmla="*/ 1940490 w 2194560"/>
              <a:gd name="connsiteY6" fmla="*/ 393014 h 393014"/>
              <a:gd name="connsiteX7" fmla="*/ 272684 w 2194560"/>
              <a:gd name="connsiteY7" fmla="*/ 380983 h 393014"/>
              <a:gd name="connsiteX8" fmla="*/ 272684 w 2194560"/>
              <a:gd name="connsiteY8" fmla="*/ 186214 h 393014"/>
              <a:gd name="connsiteX9" fmla="*/ 228459 w 2194560"/>
              <a:gd name="connsiteY9" fmla="*/ 186214 h 393014"/>
              <a:gd name="connsiteX10" fmla="*/ 308662 w 2194560"/>
              <a:gd name="connsiteY10" fmla="*/ 118502 h 393014"/>
              <a:gd name="connsiteX11" fmla="*/ 388864 w 2194560"/>
              <a:gd name="connsiteY11" fmla="*/ 186214 h 393014"/>
              <a:gd name="connsiteX12" fmla="*/ 344639 w 2194560"/>
              <a:gd name="connsiteY12" fmla="*/ 186214 h 393014"/>
              <a:gd name="connsiteX13" fmla="*/ 345698 w 2194560"/>
              <a:gd name="connsiteY13" fmla="*/ 309028 h 393014"/>
              <a:gd name="connsiteX14" fmla="*/ 1889200 w 2194560"/>
              <a:gd name="connsiteY14" fmla="*/ 312203 h 393014"/>
              <a:gd name="connsiteX15" fmla="*/ 1887083 w 2194560"/>
              <a:gd name="connsiteY15" fmla="*/ 96180 h 393014"/>
              <a:gd name="connsiteX16" fmla="*/ 0 w 2194560"/>
              <a:gd name="connsiteY16" fmla="*/ 96180 h 393014"/>
              <a:gd name="connsiteX17" fmla="*/ 0 w 2194560"/>
              <a:gd name="connsiteY17" fmla="*/ 32060 h 393014"/>
              <a:gd name="connsiteX18" fmla="*/ 2130440 w 2194560"/>
              <a:gd name="connsiteY18" fmla="*/ 32060 h 393014"/>
              <a:gd name="connsiteX19" fmla="*/ 2130440 w 2194560"/>
              <a:gd name="connsiteY19" fmla="*/ 0 h 393014"/>
              <a:gd name="connsiteX0" fmla="*/ 2130440 w 2194560"/>
              <a:gd name="connsiteY0" fmla="*/ 0 h 393014"/>
              <a:gd name="connsiteX1" fmla="*/ 2194560 w 2194560"/>
              <a:gd name="connsiteY1" fmla="*/ 64120 h 393014"/>
              <a:gd name="connsiteX2" fmla="*/ 2130440 w 2194560"/>
              <a:gd name="connsiteY2" fmla="*/ 128240 h 393014"/>
              <a:gd name="connsiteX3" fmla="*/ 2130440 w 2194560"/>
              <a:gd name="connsiteY3" fmla="*/ 96180 h 393014"/>
              <a:gd name="connsiteX4" fmla="*/ 1938375 w 2194560"/>
              <a:gd name="connsiteY4" fmla="*/ 96180 h 393014"/>
              <a:gd name="connsiteX5" fmla="*/ 1938375 w 2194560"/>
              <a:gd name="connsiteY5" fmla="*/ 326339 h 393014"/>
              <a:gd name="connsiteX6" fmla="*/ 1940490 w 2194560"/>
              <a:gd name="connsiteY6" fmla="*/ 393014 h 393014"/>
              <a:gd name="connsiteX7" fmla="*/ 272684 w 2194560"/>
              <a:gd name="connsiteY7" fmla="*/ 380983 h 393014"/>
              <a:gd name="connsiteX8" fmla="*/ 272684 w 2194560"/>
              <a:gd name="connsiteY8" fmla="*/ 186214 h 393014"/>
              <a:gd name="connsiteX9" fmla="*/ 228459 w 2194560"/>
              <a:gd name="connsiteY9" fmla="*/ 186214 h 393014"/>
              <a:gd name="connsiteX10" fmla="*/ 308662 w 2194560"/>
              <a:gd name="connsiteY10" fmla="*/ 118502 h 393014"/>
              <a:gd name="connsiteX11" fmla="*/ 388864 w 2194560"/>
              <a:gd name="connsiteY11" fmla="*/ 186214 h 393014"/>
              <a:gd name="connsiteX12" fmla="*/ 344639 w 2194560"/>
              <a:gd name="connsiteY12" fmla="*/ 186214 h 393014"/>
              <a:gd name="connsiteX13" fmla="*/ 345698 w 2194560"/>
              <a:gd name="connsiteY13" fmla="*/ 309028 h 393014"/>
              <a:gd name="connsiteX14" fmla="*/ 1889200 w 2194560"/>
              <a:gd name="connsiteY14" fmla="*/ 312203 h 393014"/>
              <a:gd name="connsiteX15" fmla="*/ 1887083 w 2194560"/>
              <a:gd name="connsiteY15" fmla="*/ 96180 h 393014"/>
              <a:gd name="connsiteX16" fmla="*/ 0 w 2194560"/>
              <a:gd name="connsiteY16" fmla="*/ 96180 h 393014"/>
              <a:gd name="connsiteX17" fmla="*/ 0 w 2194560"/>
              <a:gd name="connsiteY17" fmla="*/ 32060 h 393014"/>
              <a:gd name="connsiteX18" fmla="*/ 2130440 w 2194560"/>
              <a:gd name="connsiteY18" fmla="*/ 32060 h 393014"/>
              <a:gd name="connsiteX19" fmla="*/ 2130440 w 2194560"/>
              <a:gd name="connsiteY19" fmla="*/ 0 h 393014"/>
              <a:gd name="connsiteX0" fmla="*/ 2130440 w 2194560"/>
              <a:gd name="connsiteY0" fmla="*/ 0 h 393014"/>
              <a:gd name="connsiteX1" fmla="*/ 2194560 w 2194560"/>
              <a:gd name="connsiteY1" fmla="*/ 64120 h 393014"/>
              <a:gd name="connsiteX2" fmla="*/ 2130440 w 2194560"/>
              <a:gd name="connsiteY2" fmla="*/ 128240 h 393014"/>
              <a:gd name="connsiteX3" fmla="*/ 2130440 w 2194560"/>
              <a:gd name="connsiteY3" fmla="*/ 96180 h 393014"/>
              <a:gd name="connsiteX4" fmla="*/ 1938375 w 2194560"/>
              <a:gd name="connsiteY4" fmla="*/ 96180 h 393014"/>
              <a:gd name="connsiteX5" fmla="*/ 1938375 w 2194560"/>
              <a:gd name="connsiteY5" fmla="*/ 326339 h 393014"/>
              <a:gd name="connsiteX6" fmla="*/ 1940490 w 2194560"/>
              <a:gd name="connsiteY6" fmla="*/ 393014 h 393014"/>
              <a:gd name="connsiteX7" fmla="*/ 272684 w 2194560"/>
              <a:gd name="connsiteY7" fmla="*/ 380983 h 393014"/>
              <a:gd name="connsiteX8" fmla="*/ 272684 w 2194560"/>
              <a:gd name="connsiteY8" fmla="*/ 186214 h 393014"/>
              <a:gd name="connsiteX9" fmla="*/ 228459 w 2194560"/>
              <a:gd name="connsiteY9" fmla="*/ 186214 h 393014"/>
              <a:gd name="connsiteX10" fmla="*/ 308662 w 2194560"/>
              <a:gd name="connsiteY10" fmla="*/ 118502 h 393014"/>
              <a:gd name="connsiteX11" fmla="*/ 388864 w 2194560"/>
              <a:gd name="connsiteY11" fmla="*/ 186214 h 393014"/>
              <a:gd name="connsiteX12" fmla="*/ 344639 w 2194560"/>
              <a:gd name="connsiteY12" fmla="*/ 186214 h 393014"/>
              <a:gd name="connsiteX13" fmla="*/ 345698 w 2194560"/>
              <a:gd name="connsiteY13" fmla="*/ 309028 h 393014"/>
              <a:gd name="connsiteX14" fmla="*/ 1889200 w 2194560"/>
              <a:gd name="connsiteY14" fmla="*/ 321728 h 393014"/>
              <a:gd name="connsiteX15" fmla="*/ 1887083 w 2194560"/>
              <a:gd name="connsiteY15" fmla="*/ 96180 h 393014"/>
              <a:gd name="connsiteX16" fmla="*/ 0 w 2194560"/>
              <a:gd name="connsiteY16" fmla="*/ 96180 h 393014"/>
              <a:gd name="connsiteX17" fmla="*/ 0 w 2194560"/>
              <a:gd name="connsiteY17" fmla="*/ 32060 h 393014"/>
              <a:gd name="connsiteX18" fmla="*/ 2130440 w 2194560"/>
              <a:gd name="connsiteY18" fmla="*/ 32060 h 393014"/>
              <a:gd name="connsiteX19" fmla="*/ 2130440 w 2194560"/>
              <a:gd name="connsiteY19" fmla="*/ 0 h 393014"/>
              <a:gd name="connsiteX0" fmla="*/ 2130440 w 2194560"/>
              <a:gd name="connsiteY0" fmla="*/ 0 h 393014"/>
              <a:gd name="connsiteX1" fmla="*/ 2194560 w 2194560"/>
              <a:gd name="connsiteY1" fmla="*/ 64120 h 393014"/>
              <a:gd name="connsiteX2" fmla="*/ 2130440 w 2194560"/>
              <a:gd name="connsiteY2" fmla="*/ 128240 h 393014"/>
              <a:gd name="connsiteX3" fmla="*/ 2130440 w 2194560"/>
              <a:gd name="connsiteY3" fmla="*/ 96180 h 393014"/>
              <a:gd name="connsiteX4" fmla="*/ 1938375 w 2194560"/>
              <a:gd name="connsiteY4" fmla="*/ 96180 h 393014"/>
              <a:gd name="connsiteX5" fmla="*/ 1940490 w 2194560"/>
              <a:gd name="connsiteY5" fmla="*/ 393014 h 393014"/>
              <a:gd name="connsiteX6" fmla="*/ 272684 w 2194560"/>
              <a:gd name="connsiteY6" fmla="*/ 380983 h 393014"/>
              <a:gd name="connsiteX7" fmla="*/ 272684 w 2194560"/>
              <a:gd name="connsiteY7" fmla="*/ 186214 h 393014"/>
              <a:gd name="connsiteX8" fmla="*/ 228459 w 2194560"/>
              <a:gd name="connsiteY8" fmla="*/ 186214 h 393014"/>
              <a:gd name="connsiteX9" fmla="*/ 308662 w 2194560"/>
              <a:gd name="connsiteY9" fmla="*/ 118502 h 393014"/>
              <a:gd name="connsiteX10" fmla="*/ 388864 w 2194560"/>
              <a:gd name="connsiteY10" fmla="*/ 186214 h 393014"/>
              <a:gd name="connsiteX11" fmla="*/ 344639 w 2194560"/>
              <a:gd name="connsiteY11" fmla="*/ 186214 h 393014"/>
              <a:gd name="connsiteX12" fmla="*/ 345698 w 2194560"/>
              <a:gd name="connsiteY12" fmla="*/ 309028 h 393014"/>
              <a:gd name="connsiteX13" fmla="*/ 1889200 w 2194560"/>
              <a:gd name="connsiteY13" fmla="*/ 321728 h 393014"/>
              <a:gd name="connsiteX14" fmla="*/ 1887083 w 2194560"/>
              <a:gd name="connsiteY14" fmla="*/ 96180 h 393014"/>
              <a:gd name="connsiteX15" fmla="*/ 0 w 2194560"/>
              <a:gd name="connsiteY15" fmla="*/ 96180 h 393014"/>
              <a:gd name="connsiteX16" fmla="*/ 0 w 2194560"/>
              <a:gd name="connsiteY16" fmla="*/ 32060 h 393014"/>
              <a:gd name="connsiteX17" fmla="*/ 2130440 w 2194560"/>
              <a:gd name="connsiteY17" fmla="*/ 32060 h 393014"/>
              <a:gd name="connsiteX18" fmla="*/ 2130440 w 2194560"/>
              <a:gd name="connsiteY18" fmla="*/ 0 h 393014"/>
              <a:gd name="connsiteX0" fmla="*/ 2130440 w 2194560"/>
              <a:gd name="connsiteY0" fmla="*/ 0 h 393014"/>
              <a:gd name="connsiteX1" fmla="*/ 2194560 w 2194560"/>
              <a:gd name="connsiteY1" fmla="*/ 64120 h 393014"/>
              <a:gd name="connsiteX2" fmla="*/ 2130440 w 2194560"/>
              <a:gd name="connsiteY2" fmla="*/ 128240 h 393014"/>
              <a:gd name="connsiteX3" fmla="*/ 2130440 w 2194560"/>
              <a:gd name="connsiteY3" fmla="*/ 96180 h 393014"/>
              <a:gd name="connsiteX4" fmla="*/ 1938375 w 2194560"/>
              <a:gd name="connsiteY4" fmla="*/ 96180 h 393014"/>
              <a:gd name="connsiteX5" fmla="*/ 1940490 w 2194560"/>
              <a:gd name="connsiteY5" fmla="*/ 393014 h 393014"/>
              <a:gd name="connsiteX6" fmla="*/ 272684 w 2194560"/>
              <a:gd name="connsiteY6" fmla="*/ 380983 h 393014"/>
              <a:gd name="connsiteX7" fmla="*/ 272684 w 2194560"/>
              <a:gd name="connsiteY7" fmla="*/ 186214 h 393014"/>
              <a:gd name="connsiteX8" fmla="*/ 228459 w 2194560"/>
              <a:gd name="connsiteY8" fmla="*/ 186214 h 393014"/>
              <a:gd name="connsiteX9" fmla="*/ 308662 w 2194560"/>
              <a:gd name="connsiteY9" fmla="*/ 118502 h 393014"/>
              <a:gd name="connsiteX10" fmla="*/ 388864 w 2194560"/>
              <a:gd name="connsiteY10" fmla="*/ 186214 h 393014"/>
              <a:gd name="connsiteX11" fmla="*/ 344639 w 2194560"/>
              <a:gd name="connsiteY11" fmla="*/ 186214 h 393014"/>
              <a:gd name="connsiteX12" fmla="*/ 344639 w 2194560"/>
              <a:gd name="connsiteY12" fmla="*/ 325961 h 393014"/>
              <a:gd name="connsiteX13" fmla="*/ 1889200 w 2194560"/>
              <a:gd name="connsiteY13" fmla="*/ 321728 h 393014"/>
              <a:gd name="connsiteX14" fmla="*/ 1887083 w 2194560"/>
              <a:gd name="connsiteY14" fmla="*/ 96180 h 393014"/>
              <a:gd name="connsiteX15" fmla="*/ 0 w 2194560"/>
              <a:gd name="connsiteY15" fmla="*/ 96180 h 393014"/>
              <a:gd name="connsiteX16" fmla="*/ 0 w 2194560"/>
              <a:gd name="connsiteY16" fmla="*/ 32060 h 393014"/>
              <a:gd name="connsiteX17" fmla="*/ 2130440 w 2194560"/>
              <a:gd name="connsiteY17" fmla="*/ 32060 h 393014"/>
              <a:gd name="connsiteX18" fmla="*/ 2130440 w 2194560"/>
              <a:gd name="connsiteY18" fmla="*/ 0 h 393014"/>
              <a:gd name="connsiteX0" fmla="*/ 2130440 w 2194560"/>
              <a:gd name="connsiteY0" fmla="*/ 0 h 393014"/>
              <a:gd name="connsiteX1" fmla="*/ 2194560 w 2194560"/>
              <a:gd name="connsiteY1" fmla="*/ 64120 h 393014"/>
              <a:gd name="connsiteX2" fmla="*/ 2130440 w 2194560"/>
              <a:gd name="connsiteY2" fmla="*/ 128240 h 393014"/>
              <a:gd name="connsiteX3" fmla="*/ 2130440 w 2194560"/>
              <a:gd name="connsiteY3" fmla="*/ 96180 h 393014"/>
              <a:gd name="connsiteX4" fmla="*/ 1938375 w 2194560"/>
              <a:gd name="connsiteY4" fmla="*/ 96180 h 393014"/>
              <a:gd name="connsiteX5" fmla="*/ 1940490 w 2194560"/>
              <a:gd name="connsiteY5" fmla="*/ 393014 h 393014"/>
              <a:gd name="connsiteX6" fmla="*/ 272684 w 2194560"/>
              <a:gd name="connsiteY6" fmla="*/ 380983 h 393014"/>
              <a:gd name="connsiteX7" fmla="*/ 272684 w 2194560"/>
              <a:gd name="connsiteY7" fmla="*/ 186214 h 393014"/>
              <a:gd name="connsiteX8" fmla="*/ 228459 w 2194560"/>
              <a:gd name="connsiteY8" fmla="*/ 186214 h 393014"/>
              <a:gd name="connsiteX9" fmla="*/ 308662 w 2194560"/>
              <a:gd name="connsiteY9" fmla="*/ 118502 h 393014"/>
              <a:gd name="connsiteX10" fmla="*/ 388864 w 2194560"/>
              <a:gd name="connsiteY10" fmla="*/ 186214 h 393014"/>
              <a:gd name="connsiteX11" fmla="*/ 344639 w 2194560"/>
              <a:gd name="connsiteY11" fmla="*/ 186214 h 393014"/>
              <a:gd name="connsiteX12" fmla="*/ 344639 w 2194560"/>
              <a:gd name="connsiteY12" fmla="*/ 320670 h 393014"/>
              <a:gd name="connsiteX13" fmla="*/ 1889200 w 2194560"/>
              <a:gd name="connsiteY13" fmla="*/ 321728 h 393014"/>
              <a:gd name="connsiteX14" fmla="*/ 1887083 w 2194560"/>
              <a:gd name="connsiteY14" fmla="*/ 96180 h 393014"/>
              <a:gd name="connsiteX15" fmla="*/ 0 w 2194560"/>
              <a:gd name="connsiteY15" fmla="*/ 96180 h 393014"/>
              <a:gd name="connsiteX16" fmla="*/ 0 w 2194560"/>
              <a:gd name="connsiteY16" fmla="*/ 32060 h 393014"/>
              <a:gd name="connsiteX17" fmla="*/ 2130440 w 2194560"/>
              <a:gd name="connsiteY17" fmla="*/ 32060 h 393014"/>
              <a:gd name="connsiteX18" fmla="*/ 2130440 w 2194560"/>
              <a:gd name="connsiteY18" fmla="*/ 0 h 393014"/>
              <a:gd name="connsiteX0" fmla="*/ 2130440 w 2194560"/>
              <a:gd name="connsiteY0" fmla="*/ 0 h 393014"/>
              <a:gd name="connsiteX1" fmla="*/ 2194560 w 2194560"/>
              <a:gd name="connsiteY1" fmla="*/ 64120 h 393014"/>
              <a:gd name="connsiteX2" fmla="*/ 2130440 w 2194560"/>
              <a:gd name="connsiteY2" fmla="*/ 128240 h 393014"/>
              <a:gd name="connsiteX3" fmla="*/ 2130440 w 2194560"/>
              <a:gd name="connsiteY3" fmla="*/ 96180 h 393014"/>
              <a:gd name="connsiteX4" fmla="*/ 1938375 w 2194560"/>
              <a:gd name="connsiteY4" fmla="*/ 96180 h 393014"/>
              <a:gd name="connsiteX5" fmla="*/ 1940490 w 2194560"/>
              <a:gd name="connsiteY5" fmla="*/ 393014 h 393014"/>
              <a:gd name="connsiteX6" fmla="*/ 272684 w 2194560"/>
              <a:gd name="connsiteY6" fmla="*/ 390508 h 393014"/>
              <a:gd name="connsiteX7" fmla="*/ 272684 w 2194560"/>
              <a:gd name="connsiteY7" fmla="*/ 186214 h 393014"/>
              <a:gd name="connsiteX8" fmla="*/ 228459 w 2194560"/>
              <a:gd name="connsiteY8" fmla="*/ 186214 h 393014"/>
              <a:gd name="connsiteX9" fmla="*/ 308662 w 2194560"/>
              <a:gd name="connsiteY9" fmla="*/ 118502 h 393014"/>
              <a:gd name="connsiteX10" fmla="*/ 388864 w 2194560"/>
              <a:gd name="connsiteY10" fmla="*/ 186214 h 393014"/>
              <a:gd name="connsiteX11" fmla="*/ 344639 w 2194560"/>
              <a:gd name="connsiteY11" fmla="*/ 186214 h 393014"/>
              <a:gd name="connsiteX12" fmla="*/ 344639 w 2194560"/>
              <a:gd name="connsiteY12" fmla="*/ 320670 h 393014"/>
              <a:gd name="connsiteX13" fmla="*/ 1889200 w 2194560"/>
              <a:gd name="connsiteY13" fmla="*/ 321728 h 393014"/>
              <a:gd name="connsiteX14" fmla="*/ 1887083 w 2194560"/>
              <a:gd name="connsiteY14" fmla="*/ 96180 h 393014"/>
              <a:gd name="connsiteX15" fmla="*/ 0 w 2194560"/>
              <a:gd name="connsiteY15" fmla="*/ 96180 h 393014"/>
              <a:gd name="connsiteX16" fmla="*/ 0 w 2194560"/>
              <a:gd name="connsiteY16" fmla="*/ 32060 h 393014"/>
              <a:gd name="connsiteX17" fmla="*/ 2130440 w 2194560"/>
              <a:gd name="connsiteY17" fmla="*/ 32060 h 393014"/>
              <a:gd name="connsiteX18" fmla="*/ 2130440 w 2194560"/>
              <a:gd name="connsiteY18" fmla="*/ 0 h 393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194560" h="393014">
                <a:moveTo>
                  <a:pt x="2130440" y="0"/>
                </a:moveTo>
                <a:lnTo>
                  <a:pt x="2194560" y="64120"/>
                </a:lnTo>
                <a:lnTo>
                  <a:pt x="2130440" y="128240"/>
                </a:lnTo>
                <a:lnTo>
                  <a:pt x="2130440" y="96180"/>
                </a:lnTo>
                <a:lnTo>
                  <a:pt x="1938375" y="96180"/>
                </a:lnTo>
                <a:lnTo>
                  <a:pt x="1940490" y="393014"/>
                </a:lnTo>
                <a:lnTo>
                  <a:pt x="272684" y="390508"/>
                </a:lnTo>
                <a:lnTo>
                  <a:pt x="272684" y="186214"/>
                </a:lnTo>
                <a:lnTo>
                  <a:pt x="228459" y="186214"/>
                </a:lnTo>
                <a:lnTo>
                  <a:pt x="308662" y="118502"/>
                </a:lnTo>
                <a:lnTo>
                  <a:pt x="388864" y="186214"/>
                </a:lnTo>
                <a:lnTo>
                  <a:pt x="344639" y="186214"/>
                </a:lnTo>
                <a:lnTo>
                  <a:pt x="344639" y="320670"/>
                </a:lnTo>
                <a:lnTo>
                  <a:pt x="1889200" y="321728"/>
                </a:lnTo>
                <a:cubicBezTo>
                  <a:pt x="1888494" y="249720"/>
                  <a:pt x="1887789" y="168188"/>
                  <a:pt x="1887083" y="96180"/>
                </a:cubicBezTo>
                <a:lnTo>
                  <a:pt x="0" y="96180"/>
                </a:lnTo>
                <a:lnTo>
                  <a:pt x="0" y="32060"/>
                </a:lnTo>
                <a:lnTo>
                  <a:pt x="2130440" y="32060"/>
                </a:lnTo>
                <a:lnTo>
                  <a:pt x="2130440" y="0"/>
                </a:lnTo>
                <a:close/>
              </a:path>
            </a:pathLst>
          </a:custGeom>
          <a:solidFill>
            <a:srgbClr val="43BDBB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sz="1400" dirty="0">
                <a:solidFill>
                  <a:sysClr val="windowText" lastClr="000000"/>
                </a:solidFill>
              </a:rPr>
              <a:t>Load (Controller)</a:t>
            </a:r>
            <a:endParaRPr lang="en-US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7993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 animBg="1"/>
      <p:bldP spid="77" grpId="0" animBg="1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068FB1-1995-E54D-B7B8-2CBB0B74AC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78073" y="6570310"/>
            <a:ext cx="415762" cy="253469"/>
          </a:xfrm>
          <a:prstGeom prst="rect">
            <a:avLst/>
          </a:prstGeom>
        </p:spPr>
        <p:txBody>
          <a:bodyPr/>
          <a:lstStyle/>
          <a:p>
            <a:pPr defTabSz="554326" fontAlgn="base">
              <a:spcBef>
                <a:spcPct val="0"/>
              </a:spcBef>
              <a:spcAft>
                <a:spcPct val="0"/>
              </a:spcAft>
            </a:pPr>
            <a:fld id="{00D414F6-50DE-7C4D-9647-F708F2004FA6}" type="slidenum">
              <a:rPr lang="en-US" sz="1092">
                <a:solidFill>
                  <a:prstClr val="white"/>
                </a:solidFill>
              </a:rPr>
              <a:pPr defTabSz="554326" fontAlgn="base">
                <a:spcBef>
                  <a:spcPct val="0"/>
                </a:spcBef>
                <a:spcAft>
                  <a:spcPct val="0"/>
                </a:spcAft>
              </a:pPr>
              <a:t>115</a:t>
            </a:fld>
            <a:endParaRPr lang="en-US" sz="1092">
              <a:solidFill>
                <a:prstClr val="white"/>
              </a:solidFill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96B7A85-8C4B-4344-A8FC-D54F2CBCCA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874" y="1303998"/>
            <a:ext cx="9089392" cy="4342397"/>
          </a:xfrm>
        </p:spPr>
        <p:txBody>
          <a:bodyPr/>
          <a:lstStyle/>
          <a:p>
            <a:pPr marL="346075" indent="-346075">
              <a:spcBef>
                <a:spcPts val="606"/>
              </a:spcBef>
              <a:spcAft>
                <a:spcPts val="364"/>
              </a:spcAft>
              <a:buFont typeface="Arial" panose="020B0604020202020204" pitchFamily="34" charset="0"/>
              <a:buChar char="•"/>
            </a:pPr>
            <a:endParaRPr lang="en-US" sz="2750" dirty="0">
              <a:solidFill>
                <a:schemeClr val="tx1"/>
              </a:solidFill>
              <a:cs typeface="Times New Roman"/>
            </a:endParaRPr>
          </a:p>
          <a:p>
            <a:pPr>
              <a:lnSpc>
                <a:spcPct val="90000"/>
              </a:lnSpc>
              <a:spcBef>
                <a:spcPts val="606"/>
              </a:spcBef>
              <a:buFont typeface="Arial" charset="0"/>
              <a:buChar char="•"/>
            </a:pPr>
            <a:endParaRPr lang="en-US" sz="1697" dirty="0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5FB33444-7E79-2F41-B5D5-93CC9511713A}"/>
              </a:ext>
            </a:extLst>
          </p:cNvPr>
          <p:cNvSpPr txBox="1">
            <a:spLocks/>
          </p:cNvSpPr>
          <p:nvPr/>
        </p:nvSpPr>
        <p:spPr>
          <a:xfrm>
            <a:off x="721662" y="4237426"/>
            <a:ext cx="5004772" cy="4665767"/>
          </a:xfrm>
          <a:prstGeom prst="rect">
            <a:avLst/>
          </a:prstGeom>
        </p:spPr>
        <p:txBody>
          <a:bodyPr lIns="0" tIns="0" rIns="0" bIns="0"/>
          <a:lstStyle>
            <a:lvl1pPr marL="0" eaLnBrk="1" hangingPunct="1">
              <a:defRPr sz="4800" b="0" i="0"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457200" eaLnBrk="1" hangingPunct="1">
              <a:defRPr>
                <a:latin typeface="+mn-lt"/>
                <a:ea typeface="+mn-ea"/>
                <a:cs typeface="+mn-cs"/>
              </a:defRPr>
            </a:lvl2pPr>
            <a:lvl3pPr marL="914400" eaLnBrk="1" hangingPunct="1">
              <a:defRPr>
                <a:latin typeface="+mn-lt"/>
                <a:ea typeface="+mn-ea"/>
                <a:cs typeface="+mn-cs"/>
              </a:defRPr>
            </a:lvl3pPr>
            <a:lvl4pPr marL="1371600" eaLnBrk="1" hangingPunct="1">
              <a:defRPr>
                <a:latin typeface="+mn-lt"/>
                <a:ea typeface="+mn-ea"/>
                <a:cs typeface="+mn-cs"/>
              </a:defRPr>
            </a:lvl4pPr>
            <a:lvl5pPr marL="1828800" eaLnBrk="1" hangingPunct="1">
              <a:defRPr>
                <a:latin typeface="+mn-lt"/>
                <a:ea typeface="+mn-ea"/>
                <a:cs typeface="+mn-cs"/>
              </a:defRPr>
            </a:lvl5pPr>
            <a:lvl6pPr marL="2286000" eaLnBrk="1" hangingPunct="1">
              <a:defRPr>
                <a:latin typeface="+mn-lt"/>
                <a:ea typeface="+mn-ea"/>
                <a:cs typeface="+mn-cs"/>
              </a:defRPr>
            </a:lvl6pPr>
            <a:lvl7pPr marL="2743200" eaLnBrk="1" hangingPunct="1">
              <a:defRPr>
                <a:latin typeface="+mn-lt"/>
                <a:ea typeface="+mn-ea"/>
                <a:cs typeface="+mn-cs"/>
              </a:defRPr>
            </a:lvl7pPr>
            <a:lvl8pPr marL="3200400" eaLnBrk="1" hangingPunct="1">
              <a:defRPr>
                <a:latin typeface="+mn-lt"/>
                <a:ea typeface="+mn-ea"/>
                <a:cs typeface="+mn-cs"/>
              </a:defRPr>
            </a:lvl8pPr>
            <a:lvl9pPr marL="3657600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pPr defTabSz="554326" fontAlgn="base">
              <a:spcBef>
                <a:spcPct val="0"/>
              </a:spcBef>
              <a:spcAft>
                <a:spcPct val="0"/>
              </a:spcAft>
            </a:pPr>
            <a:endParaRPr lang="en-US" sz="1455">
              <a:solidFill>
                <a:prstClr val="black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F1A08D6-0770-B98F-D37F-9096B3808569}"/>
              </a:ext>
            </a:extLst>
          </p:cNvPr>
          <p:cNvSpPr txBox="1">
            <a:spLocks/>
          </p:cNvSpPr>
          <p:nvPr/>
        </p:nvSpPr>
        <p:spPr bwMode="auto">
          <a:xfrm>
            <a:off x="1588" y="1"/>
            <a:ext cx="12188824" cy="3534769"/>
          </a:xfrm>
          <a:prstGeom prst="rect">
            <a:avLst/>
          </a:prstGeom>
          <a:solidFill>
            <a:srgbClr val="43BDBB"/>
          </a:solidFill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457200" tIns="274320" rIns="457200" bIns="274320" numCol="1" anchor="ctr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lang="en-US" sz="3486" b="0" i="0" kern="1200">
                <a:solidFill>
                  <a:schemeClr val="bg1"/>
                </a:solidFill>
                <a:latin typeface="Franklin Gothic Medium"/>
                <a:ea typeface="ヒラギノ角ゴ Pro W3" charset="0"/>
                <a:cs typeface="Franklin Gothic Medium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9pPr>
          </a:lstStyle>
          <a:p>
            <a:r>
              <a:rPr lang="en-US" sz="3200" dirty="0"/>
              <a:t>Overall Objective</a:t>
            </a:r>
          </a:p>
        </p:txBody>
      </p:sp>
    </p:spTree>
    <p:extLst>
      <p:ext uri="{BB962C8B-B14F-4D97-AF65-F5344CB8AC3E}">
        <p14:creationId xmlns:p14="http://schemas.microsoft.com/office/powerpoint/2010/main" val="2760822635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schemeClr val="tx1"/>
                </a:solidFill>
              </a:rPr>
              <a:t>System Optimization Technology &amp; Farm Operations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116912" y="5109037"/>
            <a:ext cx="3957230" cy="1249206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algn="ctr">
              <a:spcBef>
                <a:spcPct val="20000"/>
              </a:spcBef>
            </a:pPr>
            <a:endParaRPr lang="en-US" sz="1400">
              <a:latin typeface="Calibri" panose="020F0502020204030204" pitchFamily="34" charset="0"/>
              <a:cs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E799499-E557-B735-FE15-00DCE7C934F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02215" y="1305075"/>
            <a:ext cx="7577148" cy="4764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ADBF084-AA06-B783-26F2-B6C43B8161B6}"/>
              </a:ext>
            </a:extLst>
          </p:cNvPr>
          <p:cNvSpPr/>
          <p:nvPr/>
        </p:nvSpPr>
        <p:spPr>
          <a:xfrm>
            <a:off x="443620" y="1305075"/>
            <a:ext cx="2960483" cy="380396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Wave Energy Converter </a:t>
            </a:r>
            <a:br>
              <a:rPr lang="en-US" sz="2800" dirty="0"/>
            </a:br>
            <a:r>
              <a:rPr lang="en-US" sz="2800" dirty="0"/>
              <a:t>&amp; </a:t>
            </a:r>
            <a:br>
              <a:rPr lang="en-US" sz="2800" dirty="0"/>
            </a:br>
            <a:r>
              <a:rPr lang="en-US" sz="2800" dirty="0"/>
              <a:t>Farm System Models</a:t>
            </a:r>
          </a:p>
        </p:txBody>
      </p:sp>
    </p:spTree>
    <p:extLst>
      <p:ext uri="{BB962C8B-B14F-4D97-AF65-F5344CB8AC3E}">
        <p14:creationId xmlns:p14="http://schemas.microsoft.com/office/powerpoint/2010/main" val="1315935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DD281E2-0AF5-4818-8A5F-FC5C01CBAA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8" y="3046719"/>
            <a:ext cx="12188824" cy="764562"/>
          </a:xfrm>
        </p:spPr>
        <p:txBody>
          <a:bodyPr/>
          <a:lstStyle/>
          <a:p>
            <a:pPr algn="ctr"/>
            <a:r>
              <a:rPr lang="en-US"/>
              <a:t>Questions</a:t>
            </a:r>
          </a:p>
        </p:txBody>
      </p:sp>
    </p:spTree>
    <p:extLst>
      <p:ext uri="{BB962C8B-B14F-4D97-AF65-F5344CB8AC3E}">
        <p14:creationId xmlns:p14="http://schemas.microsoft.com/office/powerpoint/2010/main" val="24130938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068FB1-1995-E54D-B7B8-2CBB0B74AC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78073" y="6570310"/>
            <a:ext cx="415762" cy="253469"/>
          </a:xfrm>
          <a:prstGeom prst="rect">
            <a:avLst/>
          </a:prstGeom>
        </p:spPr>
        <p:txBody>
          <a:bodyPr/>
          <a:lstStyle/>
          <a:p>
            <a:pPr defTabSz="554326" fontAlgn="base">
              <a:spcBef>
                <a:spcPct val="0"/>
              </a:spcBef>
              <a:spcAft>
                <a:spcPct val="0"/>
              </a:spcAft>
            </a:pPr>
            <a:fld id="{00D414F6-50DE-7C4D-9647-F708F2004FA6}" type="slidenum">
              <a:rPr lang="en-US" sz="1092">
                <a:solidFill>
                  <a:prstClr val="white"/>
                </a:solidFill>
              </a:rPr>
              <a:pPr defTabSz="554326"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en-US" sz="1092">
              <a:solidFill>
                <a:prstClr val="white"/>
              </a:solidFill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96B7A85-8C4B-4344-A8FC-D54F2CBCCA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69182" y="1257801"/>
            <a:ext cx="9089392" cy="4342397"/>
          </a:xfrm>
        </p:spPr>
        <p:txBody>
          <a:bodyPr/>
          <a:lstStyle/>
          <a:p>
            <a:pPr marL="346075" indent="-346075">
              <a:spcBef>
                <a:spcPts val="606"/>
              </a:spcBef>
              <a:spcAft>
                <a:spcPts val="364"/>
              </a:spcAft>
              <a:buFont typeface="Arial" panose="020B0604020202020204" pitchFamily="34" charset="0"/>
              <a:buChar char="•"/>
            </a:pPr>
            <a:endParaRPr lang="en-US" sz="2750" dirty="0">
              <a:solidFill>
                <a:schemeClr val="tx1"/>
              </a:solidFill>
              <a:cs typeface="Times New Roman"/>
            </a:endParaRPr>
          </a:p>
          <a:p>
            <a:pPr>
              <a:lnSpc>
                <a:spcPct val="90000"/>
              </a:lnSpc>
              <a:spcBef>
                <a:spcPts val="606"/>
              </a:spcBef>
              <a:buFont typeface="Arial" charset="0"/>
              <a:buChar char="•"/>
            </a:pPr>
            <a:endParaRPr lang="en-US" sz="1697" dirty="0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5FB33444-7E79-2F41-B5D5-93CC9511713A}"/>
              </a:ext>
            </a:extLst>
          </p:cNvPr>
          <p:cNvSpPr txBox="1">
            <a:spLocks/>
          </p:cNvSpPr>
          <p:nvPr/>
        </p:nvSpPr>
        <p:spPr>
          <a:xfrm>
            <a:off x="721662" y="4237426"/>
            <a:ext cx="5004772" cy="4665767"/>
          </a:xfrm>
          <a:prstGeom prst="rect">
            <a:avLst/>
          </a:prstGeom>
        </p:spPr>
        <p:txBody>
          <a:bodyPr lIns="0" tIns="0" rIns="0" bIns="0"/>
          <a:lstStyle>
            <a:lvl1pPr marL="0" eaLnBrk="1" hangingPunct="1">
              <a:defRPr sz="4800" b="0" i="0"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457200" eaLnBrk="1" hangingPunct="1">
              <a:defRPr>
                <a:latin typeface="+mn-lt"/>
                <a:ea typeface="+mn-ea"/>
                <a:cs typeface="+mn-cs"/>
              </a:defRPr>
            </a:lvl2pPr>
            <a:lvl3pPr marL="914400" eaLnBrk="1" hangingPunct="1">
              <a:defRPr>
                <a:latin typeface="+mn-lt"/>
                <a:ea typeface="+mn-ea"/>
                <a:cs typeface="+mn-cs"/>
              </a:defRPr>
            </a:lvl3pPr>
            <a:lvl4pPr marL="1371600" eaLnBrk="1" hangingPunct="1">
              <a:defRPr>
                <a:latin typeface="+mn-lt"/>
                <a:ea typeface="+mn-ea"/>
                <a:cs typeface="+mn-cs"/>
              </a:defRPr>
            </a:lvl4pPr>
            <a:lvl5pPr marL="1828800" eaLnBrk="1" hangingPunct="1">
              <a:defRPr>
                <a:latin typeface="+mn-lt"/>
                <a:ea typeface="+mn-ea"/>
                <a:cs typeface="+mn-cs"/>
              </a:defRPr>
            </a:lvl5pPr>
            <a:lvl6pPr marL="2286000" eaLnBrk="1" hangingPunct="1">
              <a:defRPr>
                <a:latin typeface="+mn-lt"/>
                <a:ea typeface="+mn-ea"/>
                <a:cs typeface="+mn-cs"/>
              </a:defRPr>
            </a:lvl6pPr>
            <a:lvl7pPr marL="2743200" eaLnBrk="1" hangingPunct="1">
              <a:defRPr>
                <a:latin typeface="+mn-lt"/>
                <a:ea typeface="+mn-ea"/>
                <a:cs typeface="+mn-cs"/>
              </a:defRPr>
            </a:lvl7pPr>
            <a:lvl8pPr marL="3200400" eaLnBrk="1" hangingPunct="1">
              <a:defRPr>
                <a:latin typeface="+mn-lt"/>
                <a:ea typeface="+mn-ea"/>
                <a:cs typeface="+mn-cs"/>
              </a:defRPr>
            </a:lvl8pPr>
            <a:lvl9pPr marL="3657600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pPr defTabSz="554326" fontAlgn="base">
              <a:spcBef>
                <a:spcPct val="0"/>
              </a:spcBef>
              <a:spcAft>
                <a:spcPct val="0"/>
              </a:spcAft>
            </a:pPr>
            <a:endParaRPr lang="en-US" sz="1455">
              <a:solidFill>
                <a:prstClr val="black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F1A08D6-0770-B98F-D37F-9096B3808569}"/>
              </a:ext>
            </a:extLst>
          </p:cNvPr>
          <p:cNvSpPr txBox="1">
            <a:spLocks/>
          </p:cNvSpPr>
          <p:nvPr/>
        </p:nvSpPr>
        <p:spPr bwMode="auto">
          <a:xfrm>
            <a:off x="1588" y="1"/>
            <a:ext cx="12188824" cy="861741"/>
          </a:xfrm>
          <a:prstGeom prst="rect">
            <a:avLst/>
          </a:prstGeom>
          <a:solidFill>
            <a:srgbClr val="43BDBB"/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457200" tIns="274320" rIns="457200" bIns="274320" numCol="1" anchor="ctr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lang="en-US" sz="3486" b="0" i="0" kern="1200">
                <a:solidFill>
                  <a:schemeClr val="bg1"/>
                </a:solidFill>
                <a:latin typeface="Franklin Gothic Medium"/>
                <a:ea typeface="ヒラギノ角ゴ Pro W3" charset="0"/>
                <a:cs typeface="Franklin Gothic Medium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9pPr>
          </a:lstStyle>
          <a:p>
            <a:r>
              <a:rPr lang="en-US" sz="3200" dirty="0">
                <a:solidFill>
                  <a:schemeClr val="tx1"/>
                </a:solidFill>
              </a:rPr>
              <a:t>Ocean Waves – Visualization of Dynamics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AE3469E-9874-1010-A084-172E8E3912F6}"/>
              </a:ext>
            </a:extLst>
          </p:cNvPr>
          <p:cNvSpPr txBox="1"/>
          <p:nvPr/>
        </p:nvSpPr>
        <p:spPr>
          <a:xfrm>
            <a:off x="2579737" y="5749419"/>
            <a:ext cx="2556388" cy="540774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pPr algn="ctr">
              <a:spcBef>
                <a:spcPct val="20000"/>
              </a:spcBef>
            </a:pPr>
            <a:r>
              <a:rPr lang="en-US" sz="900" dirty="0">
                <a:latin typeface="Calibri" panose="020F0502020204030204" pitchFamily="34" charset="0"/>
              </a:rPr>
              <a:t>"Wave motion-i18n-mod" by Original uploader was </a:t>
            </a:r>
            <a:r>
              <a:rPr lang="en-US" sz="900" dirty="0" err="1">
                <a:latin typeface="Calibri" panose="020F0502020204030204" pitchFamily="34" charset="0"/>
              </a:rPr>
              <a:t>Vargklo</a:t>
            </a:r>
            <a:r>
              <a:rPr lang="en-US" sz="900" dirty="0">
                <a:latin typeface="Calibri" panose="020F0502020204030204" pitchFamily="34" charset="0"/>
              </a:rPr>
              <a:t> at </a:t>
            </a:r>
            <a:r>
              <a:rPr lang="en-US" sz="900" dirty="0" err="1">
                <a:latin typeface="Calibri" panose="020F0502020204030204" pitchFamily="34" charset="0"/>
              </a:rPr>
              <a:t>en.Wikipedia</a:t>
            </a:r>
            <a:endParaRPr lang="en-US" sz="900" dirty="0">
              <a:latin typeface="Calibri" panose="020F0502020204030204" pitchFamily="34" charset="0"/>
            </a:endParaRPr>
          </a:p>
          <a:p>
            <a:pPr algn="ctr">
              <a:spcBef>
                <a:spcPct val="20000"/>
              </a:spcBef>
            </a:pPr>
            <a:r>
              <a:rPr lang="en-US" sz="900" dirty="0">
                <a:latin typeface="Calibri" panose="020F0502020204030204" pitchFamily="34" charset="0"/>
              </a:rPr>
              <a:t> Licensed under CC BY-SA 3.0 via Commons</a:t>
            </a:r>
            <a:endParaRPr lang="en-US" sz="900" b="1" dirty="0">
              <a:solidFill>
                <a:srgbClr val="000000"/>
              </a:solidFill>
              <a:latin typeface="Calibri" panose="020F0502020204030204" pitchFamily="34" charset="0"/>
              <a:cs typeface="Arial" pitchFamily="34" charset="0"/>
            </a:endParaRPr>
          </a:p>
        </p:txBody>
      </p:sp>
      <p:pic>
        <p:nvPicPr>
          <p:cNvPr id="9" name="Picture 2" descr="https://upload.wikimedia.org/wikipedia/commons/thumb/0/06/Wave_motion-i18n-mod.svg/629px-Wave_motion-i18n-mod.svg.png">
            <a:extLst>
              <a:ext uri="{FF2B5EF4-FFF2-40B4-BE49-F238E27FC236}">
                <a16:creationId xmlns:a16="http://schemas.microsoft.com/office/drawing/2014/main" id="{50B2A26B-57DA-F00C-AD05-0657ED362C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4715" y="1141859"/>
            <a:ext cx="4746432" cy="4308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945E8E0-D4E1-924D-38CA-0811E16F24D1}"/>
              </a:ext>
            </a:extLst>
          </p:cNvPr>
          <p:cNvCxnSpPr>
            <a:cxnSpLocks/>
          </p:cNvCxnSpPr>
          <p:nvPr/>
        </p:nvCxnSpPr>
        <p:spPr>
          <a:xfrm flipH="1">
            <a:off x="4012340" y="4244995"/>
            <a:ext cx="221880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24901D8F-70AD-780D-9524-4FC1ABC89F69}"/>
              </a:ext>
            </a:extLst>
          </p:cNvPr>
          <p:cNvSpPr txBox="1"/>
          <p:nvPr/>
        </p:nvSpPr>
        <p:spPr>
          <a:xfrm>
            <a:off x="6994200" y="2335326"/>
            <a:ext cx="4476138" cy="2187348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>
              <a:spcBef>
                <a:spcPct val="20000"/>
              </a:spcBef>
            </a:pPr>
            <a:r>
              <a:rPr lang="en-US" sz="1400" b="1" i="1" dirty="0">
                <a:latin typeface="Franklin Gothic Book"/>
              </a:rPr>
              <a:t>Motion of a particle in an ocean wave.</a:t>
            </a:r>
          </a:p>
          <a:p>
            <a:pPr>
              <a:spcBef>
                <a:spcPct val="20000"/>
              </a:spcBef>
            </a:pPr>
            <a:r>
              <a:rPr lang="en-US" sz="1400" b="1" dirty="0">
                <a:latin typeface="Franklin Gothic Book"/>
              </a:rPr>
              <a:t>A</a:t>
            </a:r>
            <a:r>
              <a:rPr lang="en-US" sz="1400" dirty="0">
                <a:latin typeface="Franklin Gothic Book"/>
              </a:rPr>
              <a:t> = At deep water. </a:t>
            </a:r>
          </a:p>
          <a:p>
            <a:pPr>
              <a:spcBef>
                <a:spcPct val="20000"/>
              </a:spcBef>
            </a:pPr>
            <a:r>
              <a:rPr lang="en-US" sz="1400" b="1" dirty="0">
                <a:latin typeface="Franklin Gothic Book"/>
              </a:rPr>
              <a:t>B</a:t>
            </a:r>
            <a:r>
              <a:rPr lang="en-US" sz="1400" dirty="0">
                <a:latin typeface="Franklin Gothic Book"/>
              </a:rPr>
              <a:t> = At shallow water </a:t>
            </a:r>
          </a:p>
          <a:p>
            <a:pPr>
              <a:spcBef>
                <a:spcPct val="20000"/>
              </a:spcBef>
            </a:pPr>
            <a:r>
              <a:rPr lang="en-US" sz="1400" b="1" dirty="0">
                <a:latin typeface="Franklin Gothic Book"/>
              </a:rPr>
              <a:t>1</a:t>
            </a:r>
            <a:r>
              <a:rPr lang="en-US" sz="1400" dirty="0">
                <a:latin typeface="Franklin Gothic Book"/>
              </a:rPr>
              <a:t> = Propagation direction.</a:t>
            </a:r>
          </a:p>
          <a:p>
            <a:pPr>
              <a:spcBef>
                <a:spcPct val="20000"/>
              </a:spcBef>
            </a:pPr>
            <a:r>
              <a:rPr lang="en-US" sz="1400" b="1" dirty="0">
                <a:latin typeface="Franklin Gothic Book"/>
              </a:rPr>
              <a:t>2</a:t>
            </a:r>
            <a:r>
              <a:rPr lang="en-US" sz="1400" dirty="0">
                <a:latin typeface="Franklin Gothic Book"/>
              </a:rPr>
              <a:t> = Wave crest.</a:t>
            </a:r>
          </a:p>
          <a:p>
            <a:pPr>
              <a:spcBef>
                <a:spcPct val="20000"/>
              </a:spcBef>
            </a:pPr>
            <a:r>
              <a:rPr lang="en-US" sz="1400" b="1" dirty="0">
                <a:latin typeface="Franklin Gothic Book"/>
              </a:rPr>
              <a:t>3</a:t>
            </a:r>
            <a:r>
              <a:rPr lang="en-US" sz="1400" dirty="0">
                <a:latin typeface="Franklin Gothic Book"/>
              </a:rPr>
              <a:t> = Wave trough.</a:t>
            </a:r>
          </a:p>
          <a:p>
            <a:pPr>
              <a:spcBef>
                <a:spcPct val="20000"/>
              </a:spcBef>
            </a:pPr>
            <a:endParaRPr lang="en-US" sz="1400" b="1" dirty="0">
              <a:solidFill>
                <a:srgbClr val="000000"/>
              </a:solidFill>
              <a:latin typeface="Franklin Gothic Book"/>
              <a:cs typeface="Arial" pitchFamily="34" charset="0"/>
            </a:endParaRPr>
          </a:p>
          <a:p>
            <a:pPr>
              <a:spcBef>
                <a:spcPct val="20000"/>
              </a:spcBef>
            </a:pPr>
            <a:r>
              <a:rPr lang="en-US" sz="1100" i="1" dirty="0">
                <a:solidFill>
                  <a:srgbClr val="000000"/>
                </a:solidFill>
                <a:latin typeface="Franklin Gothic Book"/>
                <a:cs typeface="Arial"/>
              </a:rPr>
              <a:t>Wikipedia</a:t>
            </a:r>
            <a:endParaRPr lang="en-US" sz="1400" i="1" dirty="0">
              <a:solidFill>
                <a:srgbClr val="000000"/>
              </a:solidFill>
              <a:latin typeface="Franklin Gothic Book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793804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068FB1-1995-E54D-B7B8-2CBB0B74AC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78073" y="6570310"/>
            <a:ext cx="415762" cy="253469"/>
          </a:xfrm>
          <a:prstGeom prst="rect">
            <a:avLst/>
          </a:prstGeom>
        </p:spPr>
        <p:txBody>
          <a:bodyPr/>
          <a:lstStyle/>
          <a:p>
            <a:pPr defTabSz="554326" fontAlgn="base">
              <a:spcBef>
                <a:spcPct val="0"/>
              </a:spcBef>
              <a:spcAft>
                <a:spcPct val="0"/>
              </a:spcAft>
            </a:pPr>
            <a:fld id="{00D414F6-50DE-7C4D-9647-F708F2004FA6}" type="slidenum">
              <a:rPr lang="en-US" sz="1092">
                <a:solidFill>
                  <a:prstClr val="white"/>
                </a:solidFill>
              </a:rPr>
              <a:pPr defTabSz="554326"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en-US" sz="1092">
              <a:solidFill>
                <a:prstClr val="white"/>
              </a:solidFill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96B7A85-8C4B-4344-A8FC-D54F2CBCCA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874" y="1303998"/>
            <a:ext cx="9089392" cy="4342397"/>
          </a:xfrm>
        </p:spPr>
        <p:txBody>
          <a:bodyPr/>
          <a:lstStyle/>
          <a:p>
            <a:pPr marL="346075" indent="-346075">
              <a:spcBef>
                <a:spcPts val="606"/>
              </a:spcBef>
              <a:spcAft>
                <a:spcPts val="364"/>
              </a:spcAft>
              <a:buFont typeface="Arial" panose="020B0604020202020204" pitchFamily="34" charset="0"/>
              <a:buChar char="•"/>
            </a:pPr>
            <a:endParaRPr lang="en-US" sz="2750">
              <a:solidFill>
                <a:schemeClr val="tx1"/>
              </a:solidFill>
              <a:cs typeface="Times New Roman"/>
            </a:endParaRPr>
          </a:p>
          <a:p>
            <a:pPr>
              <a:lnSpc>
                <a:spcPct val="90000"/>
              </a:lnSpc>
              <a:spcBef>
                <a:spcPts val="606"/>
              </a:spcBef>
              <a:buFont typeface="Arial" charset="0"/>
              <a:buChar char="•"/>
            </a:pPr>
            <a:endParaRPr lang="en-US" sz="1697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5FB33444-7E79-2F41-B5D5-93CC9511713A}"/>
              </a:ext>
            </a:extLst>
          </p:cNvPr>
          <p:cNvSpPr txBox="1">
            <a:spLocks/>
          </p:cNvSpPr>
          <p:nvPr/>
        </p:nvSpPr>
        <p:spPr>
          <a:xfrm>
            <a:off x="721662" y="4237426"/>
            <a:ext cx="5004772" cy="4665767"/>
          </a:xfrm>
          <a:prstGeom prst="rect">
            <a:avLst/>
          </a:prstGeom>
        </p:spPr>
        <p:txBody>
          <a:bodyPr lIns="0" tIns="0" rIns="0" bIns="0"/>
          <a:lstStyle>
            <a:lvl1pPr marL="0" eaLnBrk="1" hangingPunct="1">
              <a:defRPr sz="4800" b="0" i="0"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457200" eaLnBrk="1" hangingPunct="1">
              <a:defRPr>
                <a:latin typeface="+mn-lt"/>
                <a:ea typeface="+mn-ea"/>
                <a:cs typeface="+mn-cs"/>
              </a:defRPr>
            </a:lvl2pPr>
            <a:lvl3pPr marL="914400" eaLnBrk="1" hangingPunct="1">
              <a:defRPr>
                <a:latin typeface="+mn-lt"/>
                <a:ea typeface="+mn-ea"/>
                <a:cs typeface="+mn-cs"/>
              </a:defRPr>
            </a:lvl3pPr>
            <a:lvl4pPr marL="1371600" eaLnBrk="1" hangingPunct="1">
              <a:defRPr>
                <a:latin typeface="+mn-lt"/>
                <a:ea typeface="+mn-ea"/>
                <a:cs typeface="+mn-cs"/>
              </a:defRPr>
            </a:lvl4pPr>
            <a:lvl5pPr marL="1828800" eaLnBrk="1" hangingPunct="1">
              <a:defRPr>
                <a:latin typeface="+mn-lt"/>
                <a:ea typeface="+mn-ea"/>
                <a:cs typeface="+mn-cs"/>
              </a:defRPr>
            </a:lvl5pPr>
            <a:lvl6pPr marL="2286000" eaLnBrk="1" hangingPunct="1">
              <a:defRPr>
                <a:latin typeface="+mn-lt"/>
                <a:ea typeface="+mn-ea"/>
                <a:cs typeface="+mn-cs"/>
              </a:defRPr>
            </a:lvl6pPr>
            <a:lvl7pPr marL="2743200" eaLnBrk="1" hangingPunct="1">
              <a:defRPr>
                <a:latin typeface="+mn-lt"/>
                <a:ea typeface="+mn-ea"/>
                <a:cs typeface="+mn-cs"/>
              </a:defRPr>
            </a:lvl7pPr>
            <a:lvl8pPr marL="3200400" eaLnBrk="1" hangingPunct="1">
              <a:defRPr>
                <a:latin typeface="+mn-lt"/>
                <a:ea typeface="+mn-ea"/>
                <a:cs typeface="+mn-cs"/>
              </a:defRPr>
            </a:lvl8pPr>
            <a:lvl9pPr marL="3657600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pPr defTabSz="554326" fontAlgn="base">
              <a:spcBef>
                <a:spcPct val="0"/>
              </a:spcBef>
              <a:spcAft>
                <a:spcPct val="0"/>
              </a:spcAft>
            </a:pPr>
            <a:endParaRPr lang="en-US" sz="1455">
              <a:solidFill>
                <a:prstClr val="black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F1A08D6-0770-B98F-D37F-9096B3808569}"/>
              </a:ext>
            </a:extLst>
          </p:cNvPr>
          <p:cNvSpPr txBox="1">
            <a:spLocks/>
          </p:cNvSpPr>
          <p:nvPr/>
        </p:nvSpPr>
        <p:spPr bwMode="auto">
          <a:xfrm>
            <a:off x="1588" y="1"/>
            <a:ext cx="12188824" cy="861741"/>
          </a:xfrm>
          <a:prstGeom prst="rect">
            <a:avLst/>
          </a:prstGeom>
          <a:solidFill>
            <a:srgbClr val="43BDBB"/>
          </a:solidFill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457200" tIns="274320" rIns="457200" bIns="274320" numCol="1" anchor="ctr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lang="en-US" sz="3486" b="0" i="0" kern="1200">
                <a:solidFill>
                  <a:schemeClr val="bg1"/>
                </a:solidFill>
                <a:latin typeface="Franklin Gothic Medium"/>
                <a:ea typeface="ヒラギノ角ゴ Pro W3" charset="0"/>
                <a:cs typeface="Franklin Gothic Medium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9pPr>
          </a:lstStyle>
          <a:p>
            <a:r>
              <a:rPr lang="en-US" sz="3200" dirty="0">
                <a:solidFill>
                  <a:schemeClr val="tx1"/>
                </a:solidFill>
              </a:rPr>
              <a:t>Ocean Waves – Visualization of Dynamics </a:t>
            </a:r>
          </a:p>
        </p:txBody>
      </p:sp>
      <p:pic>
        <p:nvPicPr>
          <p:cNvPr id="2" name="Picture 2" descr="https://waveenergyprize.files.wordpress.com/2015/09/deep_water_wave.gif">
            <a:extLst>
              <a:ext uri="{FF2B5EF4-FFF2-40B4-BE49-F238E27FC236}">
                <a16:creationId xmlns:a16="http://schemas.microsoft.com/office/drawing/2014/main" id="{E258C8F6-7706-22A2-0AFC-6961C61771B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4297" y="1211605"/>
            <a:ext cx="5900546" cy="3873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C876CB2-5739-7745-3DC7-93BD7AAA7F13}"/>
              </a:ext>
            </a:extLst>
          </p:cNvPr>
          <p:cNvSpPr txBox="1"/>
          <p:nvPr/>
        </p:nvSpPr>
        <p:spPr>
          <a:xfrm>
            <a:off x="8914225" y="3204809"/>
            <a:ext cx="2556388" cy="540774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pPr algn="ctr">
              <a:spcBef>
                <a:spcPct val="20000"/>
              </a:spcBef>
            </a:pPr>
            <a:r>
              <a:rPr lang="en-US" sz="900" dirty="0">
                <a:latin typeface="Calibri" panose="020F0502020204030204" pitchFamily="34" charset="0"/>
              </a:rPr>
              <a:t>“Deep water wave” by </a:t>
            </a:r>
            <a:r>
              <a:rPr lang="en-US" sz="900" dirty="0" err="1">
                <a:latin typeface="Calibri" panose="020F0502020204030204" pitchFamily="34" charset="0"/>
              </a:rPr>
              <a:t>Kraaiennest</a:t>
            </a:r>
            <a:r>
              <a:rPr lang="en-US" sz="900" dirty="0">
                <a:latin typeface="Calibri" panose="020F0502020204030204" pitchFamily="34" charset="0"/>
              </a:rPr>
              <a:t> – Own work. </a:t>
            </a:r>
          </a:p>
          <a:p>
            <a:pPr algn="ctr">
              <a:spcBef>
                <a:spcPct val="20000"/>
              </a:spcBef>
            </a:pPr>
            <a:r>
              <a:rPr lang="en-US" sz="900" dirty="0">
                <a:latin typeface="Calibri" panose="020F0502020204030204" pitchFamily="34" charset="0"/>
              </a:rPr>
              <a:t>Licensed under GFDL via Commons</a:t>
            </a:r>
            <a:endParaRPr lang="en-US" sz="900" b="1" dirty="0">
              <a:solidFill>
                <a:srgbClr val="000000"/>
              </a:solidFill>
              <a:latin typeface="Calibri" panose="020F0502020204030204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6638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068FB1-1995-E54D-B7B8-2CBB0B74AC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78073" y="6570310"/>
            <a:ext cx="415762" cy="253469"/>
          </a:xfrm>
          <a:prstGeom prst="rect">
            <a:avLst/>
          </a:prstGeom>
        </p:spPr>
        <p:txBody>
          <a:bodyPr/>
          <a:lstStyle/>
          <a:p>
            <a:pPr defTabSz="554326" fontAlgn="base">
              <a:spcBef>
                <a:spcPct val="0"/>
              </a:spcBef>
              <a:spcAft>
                <a:spcPct val="0"/>
              </a:spcAft>
            </a:pPr>
            <a:fld id="{00D414F6-50DE-7C4D-9647-F708F2004FA6}" type="slidenum">
              <a:rPr lang="en-US" sz="1092">
                <a:solidFill>
                  <a:prstClr val="white"/>
                </a:solidFill>
              </a:rPr>
              <a:pPr defTabSz="554326"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en-US" sz="1092">
              <a:solidFill>
                <a:prstClr val="white"/>
              </a:solidFill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96B7A85-8C4B-4344-A8FC-D54F2CBCCA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874" y="1303998"/>
            <a:ext cx="9089392" cy="4342397"/>
          </a:xfrm>
        </p:spPr>
        <p:txBody>
          <a:bodyPr/>
          <a:lstStyle/>
          <a:p>
            <a:pPr marL="346075" indent="-346075">
              <a:spcBef>
                <a:spcPts val="606"/>
              </a:spcBef>
              <a:spcAft>
                <a:spcPts val="364"/>
              </a:spcAft>
              <a:buFont typeface="Arial" panose="020B0604020202020204" pitchFamily="34" charset="0"/>
              <a:buChar char="•"/>
            </a:pPr>
            <a:endParaRPr lang="en-US" sz="2750">
              <a:solidFill>
                <a:schemeClr val="tx1"/>
              </a:solidFill>
              <a:cs typeface="Times New Roman"/>
            </a:endParaRPr>
          </a:p>
          <a:p>
            <a:pPr>
              <a:lnSpc>
                <a:spcPct val="90000"/>
              </a:lnSpc>
              <a:spcBef>
                <a:spcPts val="606"/>
              </a:spcBef>
              <a:buFont typeface="Arial" charset="0"/>
              <a:buChar char="•"/>
            </a:pPr>
            <a:endParaRPr lang="en-US" sz="1697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5FB33444-7E79-2F41-B5D5-93CC9511713A}"/>
              </a:ext>
            </a:extLst>
          </p:cNvPr>
          <p:cNvSpPr txBox="1">
            <a:spLocks/>
          </p:cNvSpPr>
          <p:nvPr/>
        </p:nvSpPr>
        <p:spPr>
          <a:xfrm>
            <a:off x="721662" y="4237426"/>
            <a:ext cx="5004772" cy="4665767"/>
          </a:xfrm>
          <a:prstGeom prst="rect">
            <a:avLst/>
          </a:prstGeom>
        </p:spPr>
        <p:txBody>
          <a:bodyPr lIns="0" tIns="0" rIns="0" bIns="0"/>
          <a:lstStyle>
            <a:lvl1pPr marL="0" eaLnBrk="1" hangingPunct="1">
              <a:defRPr sz="4800" b="0" i="0"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457200" eaLnBrk="1" hangingPunct="1">
              <a:defRPr>
                <a:latin typeface="+mn-lt"/>
                <a:ea typeface="+mn-ea"/>
                <a:cs typeface="+mn-cs"/>
              </a:defRPr>
            </a:lvl2pPr>
            <a:lvl3pPr marL="914400" eaLnBrk="1" hangingPunct="1">
              <a:defRPr>
                <a:latin typeface="+mn-lt"/>
                <a:ea typeface="+mn-ea"/>
                <a:cs typeface="+mn-cs"/>
              </a:defRPr>
            </a:lvl3pPr>
            <a:lvl4pPr marL="1371600" eaLnBrk="1" hangingPunct="1">
              <a:defRPr>
                <a:latin typeface="+mn-lt"/>
                <a:ea typeface="+mn-ea"/>
                <a:cs typeface="+mn-cs"/>
              </a:defRPr>
            </a:lvl4pPr>
            <a:lvl5pPr marL="1828800" eaLnBrk="1" hangingPunct="1">
              <a:defRPr>
                <a:latin typeface="+mn-lt"/>
                <a:ea typeface="+mn-ea"/>
                <a:cs typeface="+mn-cs"/>
              </a:defRPr>
            </a:lvl5pPr>
            <a:lvl6pPr marL="2286000" eaLnBrk="1" hangingPunct="1">
              <a:defRPr>
                <a:latin typeface="+mn-lt"/>
                <a:ea typeface="+mn-ea"/>
                <a:cs typeface="+mn-cs"/>
              </a:defRPr>
            </a:lvl6pPr>
            <a:lvl7pPr marL="2743200" eaLnBrk="1" hangingPunct="1">
              <a:defRPr>
                <a:latin typeface="+mn-lt"/>
                <a:ea typeface="+mn-ea"/>
                <a:cs typeface="+mn-cs"/>
              </a:defRPr>
            </a:lvl7pPr>
            <a:lvl8pPr marL="3200400" eaLnBrk="1" hangingPunct="1">
              <a:defRPr>
                <a:latin typeface="+mn-lt"/>
                <a:ea typeface="+mn-ea"/>
                <a:cs typeface="+mn-cs"/>
              </a:defRPr>
            </a:lvl8pPr>
            <a:lvl9pPr marL="3657600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pPr defTabSz="554326" fontAlgn="base">
              <a:spcBef>
                <a:spcPct val="0"/>
              </a:spcBef>
              <a:spcAft>
                <a:spcPct val="0"/>
              </a:spcAft>
            </a:pPr>
            <a:endParaRPr lang="en-US" sz="1455">
              <a:solidFill>
                <a:prstClr val="black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F1A08D6-0770-B98F-D37F-9096B3808569}"/>
              </a:ext>
            </a:extLst>
          </p:cNvPr>
          <p:cNvSpPr txBox="1">
            <a:spLocks/>
          </p:cNvSpPr>
          <p:nvPr/>
        </p:nvSpPr>
        <p:spPr bwMode="auto">
          <a:xfrm>
            <a:off x="1588" y="1"/>
            <a:ext cx="12188824" cy="861741"/>
          </a:xfrm>
          <a:prstGeom prst="rect">
            <a:avLst/>
          </a:prstGeom>
          <a:solidFill>
            <a:srgbClr val="43BDBB"/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457200" tIns="274320" rIns="457200" bIns="274320" numCol="1" anchor="ctr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lang="en-US" sz="3486" b="0" i="0" kern="1200">
                <a:solidFill>
                  <a:schemeClr val="bg1"/>
                </a:solidFill>
                <a:latin typeface="Franklin Gothic Medium"/>
                <a:ea typeface="ヒラギノ角ゴ Pro W3" charset="0"/>
                <a:cs typeface="Franklin Gothic Medium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9pPr>
          </a:lstStyle>
          <a:p>
            <a:r>
              <a:rPr lang="en-US" sz="3200" dirty="0"/>
              <a:t>Ocean Waves – Visualization of Dynamics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C876CB2-5739-7745-3DC7-93BD7AAA7F13}"/>
              </a:ext>
            </a:extLst>
          </p:cNvPr>
          <p:cNvSpPr txBox="1"/>
          <p:nvPr/>
        </p:nvSpPr>
        <p:spPr>
          <a:xfrm>
            <a:off x="8914225" y="3204809"/>
            <a:ext cx="2556388" cy="540774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pPr algn="ctr">
              <a:spcBef>
                <a:spcPct val="20000"/>
              </a:spcBef>
            </a:pPr>
            <a:r>
              <a:rPr lang="en-US" sz="900" dirty="0">
                <a:latin typeface="Calibri" panose="020F0502020204030204" pitchFamily="34" charset="0"/>
              </a:rPr>
              <a:t>“Deep water wave” by </a:t>
            </a:r>
            <a:r>
              <a:rPr lang="en-US" sz="900" dirty="0" err="1">
                <a:latin typeface="Calibri" panose="020F0502020204030204" pitchFamily="34" charset="0"/>
              </a:rPr>
              <a:t>Kraaiennest</a:t>
            </a:r>
            <a:r>
              <a:rPr lang="en-US" sz="900" dirty="0">
                <a:latin typeface="Calibri" panose="020F0502020204030204" pitchFamily="34" charset="0"/>
              </a:rPr>
              <a:t> – Own work. </a:t>
            </a:r>
          </a:p>
          <a:p>
            <a:pPr algn="ctr">
              <a:spcBef>
                <a:spcPct val="20000"/>
              </a:spcBef>
            </a:pPr>
            <a:r>
              <a:rPr lang="en-US" sz="900" dirty="0">
                <a:latin typeface="Calibri" panose="020F0502020204030204" pitchFamily="34" charset="0"/>
              </a:rPr>
              <a:t>Licensed under GFDL via Commons</a:t>
            </a:r>
            <a:endParaRPr lang="en-US" sz="900" b="1" dirty="0">
              <a:solidFill>
                <a:srgbClr val="000000"/>
              </a:solidFill>
              <a:latin typeface="Calibri" panose="020F0502020204030204" pitchFamily="34" charset="0"/>
              <a:cs typeface="Arial" pitchFamily="34" charset="0"/>
            </a:endParaRPr>
          </a:p>
        </p:txBody>
      </p:sp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44B47BBD-2665-5678-9563-E29A2DC86A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070" y="2874497"/>
            <a:ext cx="7382811" cy="1109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549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schemeClr val="tx1"/>
                </a:solidFill>
              </a:rPr>
              <a:t>Ocean Waves – Three Dimensions</a:t>
            </a:r>
          </a:p>
        </p:txBody>
      </p:sp>
      <p:pic>
        <p:nvPicPr>
          <p:cNvPr id="4098" name="Picture 2" descr="http://www.maths.lth.se/matstat/wafo/demos/directionalse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77" y="1202200"/>
            <a:ext cx="7043183" cy="268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126831" y="3577880"/>
            <a:ext cx="1149186" cy="308320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pPr algn="ctr">
              <a:spcBef>
                <a:spcPct val="20000"/>
              </a:spcBef>
            </a:pPr>
            <a:r>
              <a:rPr lang="en-US" sz="900" dirty="0">
                <a:latin typeface="Calibri" panose="020F0502020204030204" pitchFamily="34" charset="0"/>
                <a:hlinkClick r:id="rId3"/>
              </a:rPr>
              <a:t>From WAFO</a:t>
            </a:r>
            <a:endParaRPr lang="en-US" sz="900" b="1" dirty="0">
              <a:solidFill>
                <a:srgbClr val="000000"/>
              </a:solidFill>
              <a:latin typeface="Calibri" panose="020F0502020204030204" pitchFamily="34" charset="0"/>
              <a:cs typeface="Arial" pitchFamily="34" charset="0"/>
            </a:endParaRPr>
          </a:p>
        </p:txBody>
      </p:sp>
      <p:pic>
        <p:nvPicPr>
          <p:cNvPr id="6146" name="Picture 2" descr="https://i.ytimg.com/vi/qENo300zbLg/maxresdefault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1853" y="3429000"/>
            <a:ext cx="4655873" cy="2618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4592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068FB1-1995-E54D-B7B8-2CBB0B74AC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78073" y="6570310"/>
            <a:ext cx="415762" cy="253469"/>
          </a:xfrm>
          <a:prstGeom prst="rect">
            <a:avLst/>
          </a:prstGeom>
        </p:spPr>
        <p:txBody>
          <a:bodyPr/>
          <a:lstStyle/>
          <a:p>
            <a:pPr defTabSz="554326" fontAlgn="base">
              <a:spcBef>
                <a:spcPct val="0"/>
              </a:spcBef>
              <a:spcAft>
                <a:spcPct val="0"/>
              </a:spcAft>
            </a:pPr>
            <a:fld id="{00D414F6-50DE-7C4D-9647-F708F2004FA6}" type="slidenum">
              <a:rPr lang="en-US" sz="1092">
                <a:solidFill>
                  <a:prstClr val="white"/>
                </a:solidFill>
              </a:rPr>
              <a:pPr defTabSz="554326" fontAlgn="base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en-US" sz="1092">
              <a:solidFill>
                <a:prstClr val="white"/>
              </a:solidFill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96B7A85-8C4B-4344-A8FC-D54F2CBCCA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874" y="1303998"/>
            <a:ext cx="9089392" cy="4342397"/>
          </a:xfrm>
        </p:spPr>
        <p:txBody>
          <a:bodyPr/>
          <a:lstStyle/>
          <a:p>
            <a:pPr marL="346075" indent="-346075">
              <a:spcBef>
                <a:spcPts val="606"/>
              </a:spcBef>
              <a:spcAft>
                <a:spcPts val="364"/>
              </a:spcAft>
              <a:buFont typeface="Arial" panose="020B0604020202020204" pitchFamily="34" charset="0"/>
              <a:buChar char="•"/>
            </a:pPr>
            <a:endParaRPr lang="en-US" sz="2750">
              <a:solidFill>
                <a:schemeClr val="tx1"/>
              </a:solidFill>
              <a:cs typeface="Times New Roman"/>
            </a:endParaRPr>
          </a:p>
          <a:p>
            <a:pPr>
              <a:lnSpc>
                <a:spcPct val="90000"/>
              </a:lnSpc>
              <a:spcBef>
                <a:spcPts val="606"/>
              </a:spcBef>
              <a:buFont typeface="Arial" charset="0"/>
              <a:buChar char="•"/>
            </a:pPr>
            <a:endParaRPr lang="en-US" sz="1697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5FB33444-7E79-2F41-B5D5-93CC9511713A}"/>
              </a:ext>
            </a:extLst>
          </p:cNvPr>
          <p:cNvSpPr txBox="1">
            <a:spLocks/>
          </p:cNvSpPr>
          <p:nvPr/>
        </p:nvSpPr>
        <p:spPr>
          <a:xfrm>
            <a:off x="721662" y="4237426"/>
            <a:ext cx="5004772" cy="4665767"/>
          </a:xfrm>
          <a:prstGeom prst="rect">
            <a:avLst/>
          </a:prstGeom>
        </p:spPr>
        <p:txBody>
          <a:bodyPr lIns="0" tIns="0" rIns="0" bIns="0"/>
          <a:lstStyle>
            <a:lvl1pPr marL="0" eaLnBrk="1" hangingPunct="1">
              <a:defRPr sz="4800" b="0" i="0"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457200" eaLnBrk="1" hangingPunct="1">
              <a:defRPr>
                <a:latin typeface="+mn-lt"/>
                <a:ea typeface="+mn-ea"/>
                <a:cs typeface="+mn-cs"/>
              </a:defRPr>
            </a:lvl2pPr>
            <a:lvl3pPr marL="914400" eaLnBrk="1" hangingPunct="1">
              <a:defRPr>
                <a:latin typeface="+mn-lt"/>
                <a:ea typeface="+mn-ea"/>
                <a:cs typeface="+mn-cs"/>
              </a:defRPr>
            </a:lvl3pPr>
            <a:lvl4pPr marL="1371600" eaLnBrk="1" hangingPunct="1">
              <a:defRPr>
                <a:latin typeface="+mn-lt"/>
                <a:ea typeface="+mn-ea"/>
                <a:cs typeface="+mn-cs"/>
              </a:defRPr>
            </a:lvl4pPr>
            <a:lvl5pPr marL="1828800" eaLnBrk="1" hangingPunct="1">
              <a:defRPr>
                <a:latin typeface="+mn-lt"/>
                <a:ea typeface="+mn-ea"/>
                <a:cs typeface="+mn-cs"/>
              </a:defRPr>
            </a:lvl5pPr>
            <a:lvl6pPr marL="2286000" eaLnBrk="1" hangingPunct="1">
              <a:defRPr>
                <a:latin typeface="+mn-lt"/>
                <a:ea typeface="+mn-ea"/>
                <a:cs typeface="+mn-cs"/>
              </a:defRPr>
            </a:lvl6pPr>
            <a:lvl7pPr marL="2743200" eaLnBrk="1" hangingPunct="1">
              <a:defRPr>
                <a:latin typeface="+mn-lt"/>
                <a:ea typeface="+mn-ea"/>
                <a:cs typeface="+mn-cs"/>
              </a:defRPr>
            </a:lvl7pPr>
            <a:lvl8pPr marL="3200400" eaLnBrk="1" hangingPunct="1">
              <a:defRPr>
                <a:latin typeface="+mn-lt"/>
                <a:ea typeface="+mn-ea"/>
                <a:cs typeface="+mn-cs"/>
              </a:defRPr>
            </a:lvl8pPr>
            <a:lvl9pPr marL="3657600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pPr defTabSz="554326" fontAlgn="base">
              <a:spcBef>
                <a:spcPct val="0"/>
              </a:spcBef>
              <a:spcAft>
                <a:spcPct val="0"/>
              </a:spcAft>
            </a:pPr>
            <a:endParaRPr lang="en-US" sz="1455">
              <a:solidFill>
                <a:prstClr val="black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F1A08D6-0770-B98F-D37F-9096B3808569}"/>
              </a:ext>
            </a:extLst>
          </p:cNvPr>
          <p:cNvSpPr txBox="1">
            <a:spLocks/>
          </p:cNvSpPr>
          <p:nvPr/>
        </p:nvSpPr>
        <p:spPr bwMode="auto">
          <a:xfrm>
            <a:off x="1588" y="1"/>
            <a:ext cx="12188824" cy="3534769"/>
          </a:xfrm>
          <a:prstGeom prst="rect">
            <a:avLst/>
          </a:prstGeom>
          <a:solidFill>
            <a:srgbClr val="43BDBB"/>
          </a:solidFill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457200" tIns="274320" rIns="457200" bIns="274320" numCol="1" anchor="ctr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lang="en-US" sz="3486" b="0" i="0" kern="1200">
                <a:solidFill>
                  <a:schemeClr val="bg1"/>
                </a:solidFill>
                <a:latin typeface="Franklin Gothic Medium"/>
                <a:ea typeface="ヒラギノ角ゴ Pro W3" charset="0"/>
                <a:cs typeface="Franklin Gothic Medium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9pPr>
          </a:lstStyle>
          <a:p>
            <a:r>
              <a:rPr lang="en-US" sz="3200" dirty="0"/>
              <a:t>Wave Energy</a:t>
            </a:r>
          </a:p>
        </p:txBody>
      </p:sp>
    </p:spTree>
    <p:extLst>
      <p:ext uri="{BB962C8B-B14F-4D97-AF65-F5344CB8AC3E}">
        <p14:creationId xmlns:p14="http://schemas.microsoft.com/office/powerpoint/2010/main" val="41417510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solidFill>
                  <a:schemeClr val="tx1"/>
                </a:solidFill>
              </a:rPr>
              <a:t>Wave Energy – Propagation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C0153F8-BD60-A9B5-99DE-DB23CEDDA7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1947" y="1397596"/>
            <a:ext cx="7079369" cy="43122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9D8E3DC-4400-7341-3B01-3A2260F573CB}"/>
              </a:ext>
            </a:extLst>
          </p:cNvPr>
          <p:cNvSpPr txBox="1"/>
          <p:nvPr/>
        </p:nvSpPr>
        <p:spPr>
          <a:xfrm>
            <a:off x="1780673" y="5724463"/>
            <a:ext cx="4572000" cy="540774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pPr algn="ctr">
              <a:spcBef>
                <a:spcPct val="20000"/>
              </a:spcBef>
            </a:pPr>
            <a:r>
              <a:rPr lang="en-US" sz="900" dirty="0">
                <a:latin typeface="Calibri" panose="020F0502020204030204" pitchFamily="34" charset="0"/>
              </a:rPr>
              <a:t>Garrison, T.S.: Oceanography: An Invitation to Marine Science, 7th </a:t>
            </a:r>
            <a:r>
              <a:rPr lang="en-US" sz="900" dirty="0" err="1">
                <a:latin typeface="Calibri" panose="020F0502020204030204" pitchFamily="34" charset="0"/>
              </a:rPr>
              <a:t>edn</a:t>
            </a:r>
            <a:r>
              <a:rPr lang="en-US" sz="900" dirty="0">
                <a:latin typeface="Calibri" panose="020F0502020204030204" pitchFamily="34" charset="0"/>
              </a:rPr>
              <a:t>. Brooks/Cole,</a:t>
            </a:r>
          </a:p>
          <a:p>
            <a:pPr algn="ctr">
              <a:spcBef>
                <a:spcPct val="20000"/>
              </a:spcBef>
            </a:pPr>
            <a:r>
              <a:rPr lang="en-US" sz="900" dirty="0">
                <a:latin typeface="Calibri" panose="020F0502020204030204" pitchFamily="34" charset="0"/>
              </a:rPr>
              <a:t>Belmont, USA (2010)</a:t>
            </a:r>
            <a:endParaRPr lang="en-US" sz="900" b="1" dirty="0">
              <a:solidFill>
                <a:srgbClr val="000000"/>
              </a:solidFill>
              <a:latin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DA037A-4EF9-F6C9-2CC2-AE0261D47DDB}"/>
              </a:ext>
            </a:extLst>
          </p:cNvPr>
          <p:cNvSpPr txBox="1"/>
          <p:nvPr/>
        </p:nvSpPr>
        <p:spPr>
          <a:xfrm>
            <a:off x="8307314" y="2562041"/>
            <a:ext cx="3423476" cy="4616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fontAlgn="base"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solidFill>
                  <a:srgbClr val="000000"/>
                </a:solidFill>
                <a:latin typeface="Franklin Gothic Book"/>
              </a:rPr>
              <a:t>Energy Flux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48CD5F1-E8AA-7894-893C-C87494024FC9}"/>
              </a:ext>
            </a:extLst>
          </p:cNvPr>
          <p:cNvSpPr txBox="1"/>
          <p:nvPr/>
        </p:nvSpPr>
        <p:spPr>
          <a:xfrm>
            <a:off x="8307314" y="3196693"/>
            <a:ext cx="2442410" cy="4616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fontAlgn="base"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solidFill>
                  <a:srgbClr val="000000"/>
                </a:solidFill>
                <a:latin typeface="Franklin Gothic Book"/>
              </a:rPr>
              <a:t>[kW/m] 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E412840-9BC1-4CE5-33D4-FFA87BAA61EC}"/>
              </a:ext>
            </a:extLst>
          </p:cNvPr>
          <p:cNvSpPr txBox="1"/>
          <p:nvPr/>
        </p:nvSpPr>
        <p:spPr>
          <a:xfrm>
            <a:off x="8307314" y="3849347"/>
            <a:ext cx="2993134" cy="4616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fontAlgn="base"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solidFill>
                  <a:srgbClr val="000000"/>
                </a:solidFill>
                <a:latin typeface="Franklin Gothic Book"/>
              </a:rPr>
              <a:t>Incident Power </a:t>
            </a:r>
          </a:p>
        </p:txBody>
      </p:sp>
    </p:spTree>
    <p:extLst>
      <p:ext uri="{BB962C8B-B14F-4D97-AF65-F5344CB8AC3E}">
        <p14:creationId xmlns:p14="http://schemas.microsoft.com/office/powerpoint/2010/main" val="36137580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Wave Energy – Time and Frequency Domain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D3589E5-1668-7F78-6678-94F1DECA38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6236"/>
          <a:stretch/>
        </p:blipFill>
        <p:spPr>
          <a:xfrm>
            <a:off x="2015573" y="1590850"/>
            <a:ext cx="3061752" cy="317534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723448A-C4DA-8B98-87C2-6D5432F3889C}"/>
              </a:ext>
            </a:extLst>
          </p:cNvPr>
          <p:cNvSpPr txBox="1"/>
          <p:nvPr/>
        </p:nvSpPr>
        <p:spPr>
          <a:xfrm>
            <a:off x="1799149" y="5745498"/>
            <a:ext cx="7428930" cy="368906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pPr algn="ctr">
              <a:spcBef>
                <a:spcPct val="20000"/>
              </a:spcBef>
            </a:pPr>
            <a:r>
              <a:rPr lang="en-US" sz="800" dirty="0" err="1">
                <a:latin typeface="Calibri" panose="020F0502020204030204" pitchFamily="34" charset="0"/>
              </a:rPr>
              <a:t>Massel</a:t>
            </a:r>
            <a:r>
              <a:rPr lang="en-US" sz="800" dirty="0">
                <a:latin typeface="Calibri" panose="020F0502020204030204" pitchFamily="34" charset="0"/>
              </a:rPr>
              <a:t>, S.R.: Ocean Surface Waves: Their Physics and Prediction, 2nd </a:t>
            </a:r>
            <a:r>
              <a:rPr lang="en-US" sz="800" dirty="0" err="1">
                <a:latin typeface="Calibri" panose="020F0502020204030204" pitchFamily="34" charset="0"/>
              </a:rPr>
              <a:t>edn</a:t>
            </a:r>
            <a:r>
              <a:rPr lang="en-US" sz="800" dirty="0">
                <a:latin typeface="Calibri" panose="020F0502020204030204" pitchFamily="34" charset="0"/>
              </a:rPr>
              <a:t>. World Scientific</a:t>
            </a:r>
          </a:p>
          <a:p>
            <a:pPr algn="ctr">
              <a:spcBef>
                <a:spcPct val="20000"/>
              </a:spcBef>
            </a:pPr>
            <a:r>
              <a:rPr lang="en-US" sz="800" dirty="0">
                <a:latin typeface="Calibri" panose="020F0502020204030204" pitchFamily="34" charset="0"/>
              </a:rPr>
              <a:t>Publishing, Singapore (2013)</a:t>
            </a:r>
            <a:endParaRPr lang="en-US" sz="800" b="1" dirty="0">
              <a:solidFill>
                <a:srgbClr val="000000"/>
              </a:solidFill>
              <a:latin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FA22F42-20C9-F94F-5121-55C8E3E916A3}"/>
              </a:ext>
            </a:extLst>
          </p:cNvPr>
          <p:cNvSpPr txBox="1"/>
          <p:nvPr/>
        </p:nvSpPr>
        <p:spPr>
          <a:xfrm>
            <a:off x="1799149" y="5029270"/>
            <a:ext cx="7428930" cy="6340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1600" dirty="0"/>
              <a:t>Super-positioning of waves (corresponding to spectral components) to create water</a:t>
            </a:r>
          </a:p>
          <a:p>
            <a:pPr algn="ctr">
              <a:spcBef>
                <a:spcPct val="20000"/>
              </a:spcBef>
            </a:pPr>
            <a:r>
              <a:rPr lang="en-US" sz="1600" dirty="0"/>
              <a:t>surface elevation (left) and the resulting spectrum (right)</a:t>
            </a:r>
            <a:endParaRPr lang="en-US" sz="1600" dirty="0">
              <a:latin typeface="Franklin Gothic Book"/>
              <a:cs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875E189-3958-8BEA-7594-7641E2E2D3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764"/>
          <a:stretch/>
        </p:blipFill>
        <p:spPr>
          <a:xfrm>
            <a:off x="5077325" y="1590850"/>
            <a:ext cx="3934329" cy="3175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8703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Wave Energy – Spectral Representation 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723448A-C4DA-8B98-87C2-6D5432F3889C}"/>
              </a:ext>
            </a:extLst>
          </p:cNvPr>
          <p:cNvSpPr txBox="1"/>
          <p:nvPr/>
        </p:nvSpPr>
        <p:spPr>
          <a:xfrm>
            <a:off x="1859306" y="5781593"/>
            <a:ext cx="7428930" cy="368906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pPr algn="ctr">
              <a:spcBef>
                <a:spcPct val="20000"/>
              </a:spcBef>
            </a:pPr>
            <a:r>
              <a:rPr lang="en-US" sz="800" dirty="0">
                <a:latin typeface="Calibri" panose="020F0502020204030204" pitchFamily="34" charset="0"/>
              </a:rPr>
              <a:t>https://wikiwaves.org/Ocean-Wave_Spectra</a:t>
            </a:r>
            <a:endParaRPr lang="en-US" sz="800" b="1" dirty="0">
              <a:solidFill>
                <a:srgbClr val="000000"/>
              </a:solidFill>
              <a:latin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FA22F42-20C9-F94F-5121-55C8E3E916A3}"/>
              </a:ext>
            </a:extLst>
          </p:cNvPr>
          <p:cNvSpPr txBox="1"/>
          <p:nvPr/>
        </p:nvSpPr>
        <p:spPr>
          <a:xfrm>
            <a:off x="1859306" y="5065365"/>
            <a:ext cx="7428930" cy="6340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1600" dirty="0"/>
              <a:t>Real spectra (left) and parameterized (right) spectral representation </a:t>
            </a:r>
          </a:p>
          <a:p>
            <a:pPr algn="ctr">
              <a:spcBef>
                <a:spcPct val="20000"/>
              </a:spcBef>
            </a:pPr>
            <a:r>
              <a:rPr lang="en-US" sz="1600" dirty="0"/>
              <a:t>(JONSWAP and Pierson-Moskowitz spectra) – defining sea states</a:t>
            </a:r>
            <a:endParaRPr lang="en-US" sz="1600" dirty="0">
              <a:latin typeface="Franklin Gothic Book"/>
              <a:cs typeface="Calibri"/>
            </a:endParaRPr>
          </a:p>
        </p:txBody>
      </p:sp>
      <p:pic>
        <p:nvPicPr>
          <p:cNvPr id="14" name="Picture 13" descr="Diagram&#10;&#10;Description automatically generated">
            <a:extLst>
              <a:ext uri="{FF2B5EF4-FFF2-40B4-BE49-F238E27FC236}">
                <a16:creationId xmlns:a16="http://schemas.microsoft.com/office/drawing/2014/main" id="{09AAAEFB-06BF-29EC-E97C-1FFC40D24E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6083" y="1902274"/>
            <a:ext cx="3333750" cy="2705100"/>
          </a:xfrm>
          <a:prstGeom prst="rect">
            <a:avLst/>
          </a:prstGeom>
        </p:spPr>
      </p:pic>
      <p:pic>
        <p:nvPicPr>
          <p:cNvPr id="16" name="Picture 15" descr="Diagram&#10;&#10;Description automatically generated">
            <a:extLst>
              <a:ext uri="{FF2B5EF4-FFF2-40B4-BE49-F238E27FC236}">
                <a16:creationId xmlns:a16="http://schemas.microsoft.com/office/drawing/2014/main" id="{CC91AB1D-EE47-2409-2A9C-3F84E89C47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6291" y="1902274"/>
            <a:ext cx="3191300" cy="2534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3462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068FB1-1995-E54D-B7B8-2CBB0B74AC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78073" y="6570310"/>
            <a:ext cx="415762" cy="253469"/>
          </a:xfrm>
          <a:prstGeom prst="rect">
            <a:avLst/>
          </a:prstGeom>
        </p:spPr>
        <p:txBody>
          <a:bodyPr/>
          <a:lstStyle/>
          <a:p>
            <a:pPr defTabSz="554326" fontAlgn="base">
              <a:spcBef>
                <a:spcPct val="0"/>
              </a:spcBef>
              <a:spcAft>
                <a:spcPct val="0"/>
              </a:spcAft>
            </a:pPr>
            <a:fld id="{00D414F6-50DE-7C4D-9647-F708F2004FA6}" type="slidenum">
              <a:rPr lang="en-US" sz="1092">
                <a:solidFill>
                  <a:prstClr val="white"/>
                </a:solidFill>
              </a:rPr>
              <a:pPr defTabSz="554326"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n-US" sz="1092">
              <a:solidFill>
                <a:prstClr val="white"/>
              </a:solidFill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96B7A85-8C4B-4344-A8FC-D54F2CBCCA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874" y="1303998"/>
            <a:ext cx="9089392" cy="4342397"/>
          </a:xfrm>
        </p:spPr>
        <p:txBody>
          <a:bodyPr/>
          <a:lstStyle/>
          <a:p>
            <a:pPr marL="346454" indent="-346454">
              <a:spcBef>
                <a:spcPts val="606"/>
              </a:spcBef>
              <a:spcAft>
                <a:spcPts val="364"/>
              </a:spcAft>
              <a:buFont typeface="Arial" panose="020B0604020202020204" pitchFamily="34" charset="0"/>
              <a:buChar char="•"/>
            </a:pPr>
            <a:r>
              <a:rPr lang="en-US" sz="2799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Everyone is joined in listen-only mode</a:t>
            </a:r>
          </a:p>
          <a:p>
            <a:pPr marL="346454" indent="-346454">
              <a:spcBef>
                <a:spcPts val="606"/>
              </a:spcBef>
              <a:spcAft>
                <a:spcPts val="364"/>
              </a:spcAft>
              <a:buFont typeface="Arial" panose="020B0604020202020204" pitchFamily="34" charset="0"/>
              <a:buChar char="•"/>
            </a:pPr>
            <a:r>
              <a:rPr lang="en-US" sz="2799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Audio Issues?—Try connecting over the phone </a:t>
            </a:r>
          </a:p>
          <a:p>
            <a:pPr marL="346454" indent="-346454">
              <a:spcBef>
                <a:spcPts val="606"/>
              </a:spcBef>
              <a:spcAft>
                <a:spcPts val="364"/>
              </a:spcAft>
              <a:buFont typeface="Arial" panose="020B0604020202020204" pitchFamily="34" charset="0"/>
              <a:buChar char="•"/>
            </a:pPr>
            <a:r>
              <a:rPr lang="en-US" sz="2799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If that doesn’t work, visit the </a:t>
            </a:r>
            <a:r>
              <a:rPr lang="en-US" sz="2799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Zoom Help Center webpage</a:t>
            </a:r>
            <a:endParaRPr lang="en-US" sz="2799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6454" indent="-346454">
              <a:spcBef>
                <a:spcPts val="606"/>
              </a:spcBef>
              <a:spcAft>
                <a:spcPts val="364"/>
              </a:spcAft>
              <a:buFont typeface="Arial" panose="020B0604020202020204" pitchFamily="34" charset="0"/>
              <a:buChar char="•"/>
            </a:pPr>
            <a:r>
              <a:rPr lang="en-US" sz="2799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Q&amp;A—Submit your questions using the chat box</a:t>
            </a:r>
            <a:endParaRPr lang="en-US" sz="2667" dirty="0"/>
          </a:p>
          <a:p>
            <a:pPr>
              <a:lnSpc>
                <a:spcPct val="90000"/>
              </a:lnSpc>
              <a:spcBef>
                <a:spcPts val="606"/>
              </a:spcBef>
            </a:pPr>
            <a:endParaRPr lang="en-US" sz="1697" dirty="0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5FB33444-7E79-2F41-B5D5-93CC9511713A}"/>
              </a:ext>
            </a:extLst>
          </p:cNvPr>
          <p:cNvSpPr txBox="1">
            <a:spLocks/>
          </p:cNvSpPr>
          <p:nvPr/>
        </p:nvSpPr>
        <p:spPr>
          <a:xfrm>
            <a:off x="721662" y="4237426"/>
            <a:ext cx="5004772" cy="4665767"/>
          </a:xfrm>
          <a:prstGeom prst="rect">
            <a:avLst/>
          </a:prstGeom>
        </p:spPr>
        <p:txBody>
          <a:bodyPr lIns="0" tIns="0" rIns="0" bIns="0"/>
          <a:lstStyle>
            <a:lvl1pPr marL="0" eaLnBrk="1" hangingPunct="1">
              <a:defRPr sz="4800" b="0" i="0"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457200" eaLnBrk="1" hangingPunct="1">
              <a:defRPr>
                <a:latin typeface="+mn-lt"/>
                <a:ea typeface="+mn-ea"/>
                <a:cs typeface="+mn-cs"/>
              </a:defRPr>
            </a:lvl2pPr>
            <a:lvl3pPr marL="914400" eaLnBrk="1" hangingPunct="1">
              <a:defRPr>
                <a:latin typeface="+mn-lt"/>
                <a:ea typeface="+mn-ea"/>
                <a:cs typeface="+mn-cs"/>
              </a:defRPr>
            </a:lvl3pPr>
            <a:lvl4pPr marL="1371600" eaLnBrk="1" hangingPunct="1">
              <a:defRPr>
                <a:latin typeface="+mn-lt"/>
                <a:ea typeface="+mn-ea"/>
                <a:cs typeface="+mn-cs"/>
              </a:defRPr>
            </a:lvl4pPr>
            <a:lvl5pPr marL="1828800" eaLnBrk="1" hangingPunct="1">
              <a:defRPr>
                <a:latin typeface="+mn-lt"/>
                <a:ea typeface="+mn-ea"/>
                <a:cs typeface="+mn-cs"/>
              </a:defRPr>
            </a:lvl5pPr>
            <a:lvl6pPr marL="2286000" eaLnBrk="1" hangingPunct="1">
              <a:defRPr>
                <a:latin typeface="+mn-lt"/>
                <a:ea typeface="+mn-ea"/>
                <a:cs typeface="+mn-cs"/>
              </a:defRPr>
            </a:lvl6pPr>
            <a:lvl7pPr marL="2743200" eaLnBrk="1" hangingPunct="1">
              <a:defRPr>
                <a:latin typeface="+mn-lt"/>
                <a:ea typeface="+mn-ea"/>
                <a:cs typeface="+mn-cs"/>
              </a:defRPr>
            </a:lvl7pPr>
            <a:lvl8pPr marL="3200400" eaLnBrk="1" hangingPunct="1">
              <a:defRPr>
                <a:latin typeface="+mn-lt"/>
                <a:ea typeface="+mn-ea"/>
                <a:cs typeface="+mn-cs"/>
              </a:defRPr>
            </a:lvl8pPr>
            <a:lvl9pPr marL="3657600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pPr defTabSz="554326" fontAlgn="base">
              <a:spcBef>
                <a:spcPct val="0"/>
              </a:spcBef>
              <a:spcAft>
                <a:spcPct val="0"/>
              </a:spcAft>
            </a:pPr>
            <a:endParaRPr lang="en-US" sz="1455">
              <a:solidFill>
                <a:prstClr val="black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F1A08D6-0770-B98F-D37F-9096B3808569}"/>
              </a:ext>
            </a:extLst>
          </p:cNvPr>
          <p:cNvSpPr txBox="1">
            <a:spLocks/>
          </p:cNvSpPr>
          <p:nvPr/>
        </p:nvSpPr>
        <p:spPr bwMode="auto">
          <a:xfrm>
            <a:off x="1588" y="1"/>
            <a:ext cx="12188824" cy="861741"/>
          </a:xfrm>
          <a:prstGeom prst="rect">
            <a:avLst/>
          </a:prstGeom>
          <a:solidFill>
            <a:srgbClr val="43BDBB"/>
          </a:solidFill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457200" tIns="274320" rIns="457200" bIns="274320" numCol="1" anchor="ctr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lang="en-US" sz="3486" b="0" i="0" kern="1200">
                <a:solidFill>
                  <a:schemeClr val="bg1"/>
                </a:solidFill>
                <a:latin typeface="Franklin Gothic Medium"/>
                <a:ea typeface="ヒラギノ角ゴ Pro W3" charset="0"/>
                <a:cs typeface="Franklin Gothic Medium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9pPr>
          </a:lstStyle>
          <a:p>
            <a:r>
              <a:rPr lang="en-US" sz="3200" dirty="0">
                <a:solidFill>
                  <a:schemeClr val="tx1"/>
                </a:solidFill>
              </a:rPr>
              <a:t>Webinar Logistics</a:t>
            </a:r>
          </a:p>
        </p:txBody>
      </p:sp>
    </p:spTree>
    <p:extLst>
      <p:ext uri="{BB962C8B-B14F-4D97-AF65-F5344CB8AC3E}">
        <p14:creationId xmlns:p14="http://schemas.microsoft.com/office/powerpoint/2010/main" val="21390629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Wave Energy – Distribution of Spectra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723448A-C4DA-8B98-87C2-6D5432F3889C}"/>
              </a:ext>
            </a:extLst>
          </p:cNvPr>
          <p:cNvSpPr txBox="1"/>
          <p:nvPr/>
        </p:nvSpPr>
        <p:spPr>
          <a:xfrm>
            <a:off x="2381535" y="5908359"/>
            <a:ext cx="7428930" cy="368906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pPr algn="ctr">
              <a:spcBef>
                <a:spcPct val="20000"/>
              </a:spcBef>
            </a:pPr>
            <a:r>
              <a:rPr lang="en-US" sz="800" b="1" dirty="0">
                <a:solidFill>
                  <a:srgbClr val="000000"/>
                </a:solidFill>
                <a:latin typeface="Calibri" panose="020F0502020204030204" pitchFamily="34" charset="0"/>
                <a:cs typeface="Arial" pitchFamily="34" charset="0"/>
              </a:rPr>
              <a:t>Matt Folley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78B2FFD-00FF-0361-B041-E08476FE82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122" y="1582443"/>
            <a:ext cx="10610216" cy="3693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4185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schemeClr val="tx1"/>
                </a:solidFill>
              </a:rPr>
              <a:t>Wave Energy – Distribution of Spectra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" name="Content Placeholder 3" descr="Screen shot 2012-02-05 at 6.46.00 PM.png">
            <a:extLst>
              <a:ext uri="{FF2B5EF4-FFF2-40B4-BE49-F238E27FC236}">
                <a16:creationId xmlns:a16="http://schemas.microsoft.com/office/drawing/2014/main" id="{AB020F3E-2F40-CF99-6DAC-B55412954E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07" r="259"/>
          <a:stretch/>
        </p:blipFill>
        <p:spPr bwMode="auto">
          <a:xfrm>
            <a:off x="1747442" y="1237136"/>
            <a:ext cx="7107800" cy="4827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952796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schemeClr val="tx1"/>
                </a:solidFill>
              </a:rPr>
              <a:t>Wave Energy – Distribution of Orientation/Direction 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085FE2F-D8C0-18B3-1F1E-165C0FBFB6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783" y="1655750"/>
            <a:ext cx="5506849" cy="35465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7EA1762-BB09-CA72-D34B-7D625BCFFAE5}"/>
              </a:ext>
            </a:extLst>
          </p:cNvPr>
          <p:cNvSpPr txBox="1"/>
          <p:nvPr/>
        </p:nvSpPr>
        <p:spPr>
          <a:xfrm>
            <a:off x="559896" y="5202250"/>
            <a:ext cx="5816841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Average directional spectral variance density (m2/Hz/rad) at the European Marine Energy, Centre, Orkney, Scotland</a:t>
            </a:r>
            <a:endParaRPr lang="en-US" sz="1600" dirty="0">
              <a:latin typeface="Franklin Gothic Book"/>
              <a:cs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F06251E-9715-E26E-C403-CBA19B852ED3}"/>
              </a:ext>
            </a:extLst>
          </p:cNvPr>
          <p:cNvSpPr txBox="1"/>
          <p:nvPr/>
        </p:nvSpPr>
        <p:spPr>
          <a:xfrm>
            <a:off x="2353864" y="5848581"/>
            <a:ext cx="2274686" cy="368906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pPr algn="ctr">
              <a:spcBef>
                <a:spcPct val="20000"/>
              </a:spcBef>
            </a:pPr>
            <a:r>
              <a:rPr lang="en-US" sz="800" b="1" dirty="0">
                <a:solidFill>
                  <a:srgbClr val="000000"/>
                </a:solidFill>
                <a:latin typeface="Calibri" panose="020F0502020204030204" pitchFamily="34" charset="0"/>
                <a:cs typeface="Arial" pitchFamily="34" charset="0"/>
              </a:rPr>
              <a:t>Matt Folley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F98F567-43C2-148E-FE05-E5EF3381AA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4451" y="1586375"/>
            <a:ext cx="4971960" cy="349095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0E51457-1E34-851C-5B14-CA6F83FC74EB}"/>
              </a:ext>
            </a:extLst>
          </p:cNvPr>
          <p:cNvSpPr txBox="1"/>
          <p:nvPr/>
        </p:nvSpPr>
        <p:spPr>
          <a:xfrm>
            <a:off x="7824724" y="5848581"/>
            <a:ext cx="2274686" cy="368906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pPr algn="ctr">
              <a:spcBef>
                <a:spcPct val="20000"/>
              </a:spcBef>
            </a:pPr>
            <a:r>
              <a:rPr lang="en-US" sz="800" b="1" dirty="0">
                <a:solidFill>
                  <a:srgbClr val="000000"/>
                </a:solidFill>
                <a:latin typeface="Calibri" panose="020F0502020204030204" pitchFamily="34" charset="0"/>
                <a:cs typeface="Arial" pitchFamily="34" charset="0"/>
              </a:rPr>
              <a:t>Matt Folley</a:t>
            </a:r>
          </a:p>
        </p:txBody>
      </p:sp>
    </p:spTree>
    <p:extLst>
      <p:ext uri="{BB962C8B-B14F-4D97-AF65-F5344CB8AC3E}">
        <p14:creationId xmlns:p14="http://schemas.microsoft.com/office/powerpoint/2010/main" val="27514073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schemeClr val="tx1"/>
                </a:solidFill>
              </a:rPr>
              <a:t>Wave Energy – Resource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3431BF6-FCF9-1CEF-A373-A4C199CF9C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7634" y="965541"/>
            <a:ext cx="9716731" cy="523072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F34DD98-D628-0F6F-F4C5-BF280BD89EE7}"/>
              </a:ext>
            </a:extLst>
          </p:cNvPr>
          <p:cNvSpPr txBox="1"/>
          <p:nvPr/>
        </p:nvSpPr>
        <p:spPr>
          <a:xfrm>
            <a:off x="1859306" y="6298254"/>
            <a:ext cx="7428930" cy="184453"/>
          </a:xfrm>
          <a:prstGeom prst="rect">
            <a:avLst/>
          </a:prstGeom>
        </p:spPr>
        <p:txBody>
          <a:bodyPr vert="horz" wrap="none" lIns="91440" tIns="45720" rIns="91440" bIns="45720" rtlCol="0">
            <a:normAutofit fontScale="92500" lnSpcReduction="20000"/>
          </a:bodyPr>
          <a:lstStyle/>
          <a:p>
            <a:pPr algn="ctr">
              <a:spcBef>
                <a:spcPct val="20000"/>
              </a:spcBef>
            </a:pPr>
            <a:r>
              <a:rPr lang="en-US" sz="800" dirty="0">
                <a:latin typeface="Calibri" panose="020F0502020204030204" pitchFamily="34" charset="0"/>
              </a:rPr>
              <a:t>https://maps.nrel.gov/marine-energy-atlas/</a:t>
            </a:r>
            <a:endParaRPr lang="en-US" sz="800" b="1" dirty="0">
              <a:solidFill>
                <a:srgbClr val="000000"/>
              </a:solidFill>
              <a:latin typeface="Calibri" panose="020F0502020204030204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12057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schemeClr val="tx1"/>
                </a:solidFill>
              </a:rPr>
              <a:t>Wave Energy – Resource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3431BF6-FCF9-1CEF-A373-A4C199CF9C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550" y="1070305"/>
            <a:ext cx="5045542" cy="271612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F34DD98-D628-0F6F-F4C5-BF280BD89EE7}"/>
              </a:ext>
            </a:extLst>
          </p:cNvPr>
          <p:cNvSpPr txBox="1"/>
          <p:nvPr/>
        </p:nvSpPr>
        <p:spPr>
          <a:xfrm>
            <a:off x="1859306" y="6298254"/>
            <a:ext cx="7428930" cy="184453"/>
          </a:xfrm>
          <a:prstGeom prst="rect">
            <a:avLst/>
          </a:prstGeom>
        </p:spPr>
        <p:txBody>
          <a:bodyPr vert="horz" wrap="none" lIns="91440" tIns="45720" rIns="91440" bIns="45720" rtlCol="0">
            <a:normAutofit fontScale="92500" lnSpcReduction="20000"/>
          </a:bodyPr>
          <a:lstStyle/>
          <a:p>
            <a:pPr algn="ctr">
              <a:spcBef>
                <a:spcPct val="20000"/>
              </a:spcBef>
            </a:pPr>
            <a:r>
              <a:rPr lang="en-US" sz="800" dirty="0">
                <a:latin typeface="Calibri" panose="020F0502020204030204" pitchFamily="34" charset="0"/>
              </a:rPr>
              <a:t>https://maps.nrel.gov/marine-energy-atlas/</a:t>
            </a:r>
            <a:endParaRPr lang="en-US" sz="800" b="1" dirty="0">
              <a:solidFill>
                <a:srgbClr val="000000"/>
              </a:solidFill>
              <a:latin typeface="Calibri" panose="020F0502020204030204" pitchFamily="34" charset="0"/>
              <a:cs typeface="Arial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0BD1F68-7EEB-65CF-D83B-B92FC4C7BA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7352" y="2057421"/>
            <a:ext cx="1563083" cy="100658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45D8ECD-94E9-4A31-0B39-C850CB222C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79632" y="1394436"/>
            <a:ext cx="1478525" cy="41431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B02C6F1-D00C-58BD-9364-B7410A752804}"/>
              </a:ext>
            </a:extLst>
          </p:cNvPr>
          <p:cNvSpPr txBox="1"/>
          <p:nvPr/>
        </p:nvSpPr>
        <p:spPr>
          <a:xfrm>
            <a:off x="5787189" y="2222159"/>
            <a:ext cx="1371599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spcBef>
                <a:spcPct val="20000"/>
              </a:spcBef>
            </a:pPr>
            <a:r>
              <a:rPr lang="de-DE" sz="1600" dirty="0">
                <a:latin typeface="Franklin Gothic Book"/>
                <a:cs typeface="Calibri"/>
              </a:rPr>
              <a:t>33 kW/m = </a:t>
            </a:r>
            <a:endParaRPr lang="en-US" sz="1600" dirty="0">
              <a:latin typeface="Franklin Gothic Book"/>
              <a:cs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55BE923-FC09-11D2-6E81-A57B602298F9}"/>
              </a:ext>
            </a:extLst>
          </p:cNvPr>
          <p:cNvSpPr txBox="1"/>
          <p:nvPr/>
        </p:nvSpPr>
        <p:spPr>
          <a:xfrm>
            <a:off x="8789567" y="2259089"/>
            <a:ext cx="1058636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spcBef>
                <a:spcPct val="20000"/>
              </a:spcBef>
            </a:pPr>
            <a:r>
              <a:rPr lang="de-DE" sz="1600" dirty="0">
                <a:latin typeface="Franklin Gothic Book"/>
                <a:cs typeface="Calibri"/>
              </a:rPr>
              <a:t>/(2 m)</a:t>
            </a:r>
            <a:endParaRPr lang="en-US" sz="1600" dirty="0">
              <a:latin typeface="Franklin Gothic Book"/>
              <a:cs typeface="Calibri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35A83C8-5415-21C0-03C2-6266DACD0F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3550" y="4417943"/>
            <a:ext cx="5640025" cy="130919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48A9030-244F-1EA6-FF94-F509E66CDA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39033" y="4210863"/>
            <a:ext cx="5322803" cy="1580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8920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schemeClr val="tx1"/>
                </a:solidFill>
              </a:rPr>
              <a:t>From Wave Power to Power Matrix 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116912" y="5109037"/>
            <a:ext cx="3957230" cy="1249206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algn="ctr">
              <a:spcBef>
                <a:spcPct val="20000"/>
              </a:spcBef>
            </a:pPr>
            <a:endParaRPr lang="en-US" sz="1400">
              <a:latin typeface="Calibri" panose="020F0502020204030204" pitchFamily="34" charset="0"/>
              <a:cs typeface="Calibri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B42D91F-064F-F930-DA1E-72F3D75460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615" y="951824"/>
            <a:ext cx="11078307" cy="5512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232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068FB1-1995-E54D-B7B8-2CBB0B74AC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78073" y="6570310"/>
            <a:ext cx="415762" cy="253469"/>
          </a:xfrm>
          <a:prstGeom prst="rect">
            <a:avLst/>
          </a:prstGeom>
        </p:spPr>
        <p:txBody>
          <a:bodyPr/>
          <a:lstStyle/>
          <a:p>
            <a:pPr defTabSz="554326" fontAlgn="base">
              <a:spcBef>
                <a:spcPct val="0"/>
              </a:spcBef>
              <a:spcAft>
                <a:spcPct val="0"/>
              </a:spcAft>
            </a:pPr>
            <a:fld id="{00D414F6-50DE-7C4D-9647-F708F2004FA6}" type="slidenum">
              <a:rPr lang="en-US" sz="1092">
                <a:solidFill>
                  <a:prstClr val="white"/>
                </a:solidFill>
              </a:rPr>
              <a:pPr defTabSz="554326" fontAlgn="base">
                <a:spcBef>
                  <a:spcPct val="0"/>
                </a:spcBef>
                <a:spcAft>
                  <a:spcPct val="0"/>
                </a:spcAft>
              </a:pPr>
              <a:t>26</a:t>
            </a:fld>
            <a:endParaRPr lang="en-US" sz="1092">
              <a:solidFill>
                <a:prstClr val="white"/>
              </a:solidFill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96B7A85-8C4B-4344-A8FC-D54F2CBCCA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874" y="1303998"/>
            <a:ext cx="9089392" cy="4342397"/>
          </a:xfrm>
        </p:spPr>
        <p:txBody>
          <a:bodyPr/>
          <a:lstStyle/>
          <a:p>
            <a:pPr marL="346075" indent="-346075">
              <a:spcBef>
                <a:spcPts val="606"/>
              </a:spcBef>
              <a:spcAft>
                <a:spcPts val="364"/>
              </a:spcAft>
              <a:buFont typeface="Arial" panose="020B0604020202020204" pitchFamily="34" charset="0"/>
              <a:buChar char="•"/>
            </a:pPr>
            <a:endParaRPr lang="en-US" sz="2750" dirty="0">
              <a:solidFill>
                <a:schemeClr val="tx1"/>
              </a:solidFill>
              <a:cs typeface="Times New Roman"/>
            </a:endParaRPr>
          </a:p>
          <a:p>
            <a:pPr>
              <a:lnSpc>
                <a:spcPct val="90000"/>
              </a:lnSpc>
              <a:spcBef>
                <a:spcPts val="606"/>
              </a:spcBef>
              <a:buFont typeface="Arial" charset="0"/>
              <a:buChar char="•"/>
            </a:pPr>
            <a:endParaRPr lang="en-US" sz="1697" dirty="0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5FB33444-7E79-2F41-B5D5-93CC9511713A}"/>
              </a:ext>
            </a:extLst>
          </p:cNvPr>
          <p:cNvSpPr txBox="1">
            <a:spLocks/>
          </p:cNvSpPr>
          <p:nvPr/>
        </p:nvSpPr>
        <p:spPr>
          <a:xfrm>
            <a:off x="721662" y="4237426"/>
            <a:ext cx="5004772" cy="4665767"/>
          </a:xfrm>
          <a:prstGeom prst="rect">
            <a:avLst/>
          </a:prstGeom>
        </p:spPr>
        <p:txBody>
          <a:bodyPr lIns="0" tIns="0" rIns="0" bIns="0"/>
          <a:lstStyle>
            <a:lvl1pPr marL="0" eaLnBrk="1" hangingPunct="1">
              <a:defRPr sz="4800" b="0" i="0"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457200" eaLnBrk="1" hangingPunct="1">
              <a:defRPr>
                <a:latin typeface="+mn-lt"/>
                <a:ea typeface="+mn-ea"/>
                <a:cs typeface="+mn-cs"/>
              </a:defRPr>
            </a:lvl2pPr>
            <a:lvl3pPr marL="914400" eaLnBrk="1" hangingPunct="1">
              <a:defRPr>
                <a:latin typeface="+mn-lt"/>
                <a:ea typeface="+mn-ea"/>
                <a:cs typeface="+mn-cs"/>
              </a:defRPr>
            </a:lvl3pPr>
            <a:lvl4pPr marL="1371600" eaLnBrk="1" hangingPunct="1">
              <a:defRPr>
                <a:latin typeface="+mn-lt"/>
                <a:ea typeface="+mn-ea"/>
                <a:cs typeface="+mn-cs"/>
              </a:defRPr>
            </a:lvl4pPr>
            <a:lvl5pPr marL="1828800" eaLnBrk="1" hangingPunct="1">
              <a:defRPr>
                <a:latin typeface="+mn-lt"/>
                <a:ea typeface="+mn-ea"/>
                <a:cs typeface="+mn-cs"/>
              </a:defRPr>
            </a:lvl5pPr>
            <a:lvl6pPr marL="2286000" eaLnBrk="1" hangingPunct="1">
              <a:defRPr>
                <a:latin typeface="+mn-lt"/>
                <a:ea typeface="+mn-ea"/>
                <a:cs typeface="+mn-cs"/>
              </a:defRPr>
            </a:lvl6pPr>
            <a:lvl7pPr marL="2743200" eaLnBrk="1" hangingPunct="1">
              <a:defRPr>
                <a:latin typeface="+mn-lt"/>
                <a:ea typeface="+mn-ea"/>
                <a:cs typeface="+mn-cs"/>
              </a:defRPr>
            </a:lvl7pPr>
            <a:lvl8pPr marL="3200400" eaLnBrk="1" hangingPunct="1">
              <a:defRPr>
                <a:latin typeface="+mn-lt"/>
                <a:ea typeface="+mn-ea"/>
                <a:cs typeface="+mn-cs"/>
              </a:defRPr>
            </a:lvl8pPr>
            <a:lvl9pPr marL="3657600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pPr defTabSz="554326" fontAlgn="base">
              <a:spcBef>
                <a:spcPct val="0"/>
              </a:spcBef>
              <a:spcAft>
                <a:spcPct val="0"/>
              </a:spcAft>
            </a:pPr>
            <a:endParaRPr lang="en-US" sz="1455">
              <a:solidFill>
                <a:prstClr val="black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F1A08D6-0770-B98F-D37F-9096B3808569}"/>
              </a:ext>
            </a:extLst>
          </p:cNvPr>
          <p:cNvSpPr txBox="1">
            <a:spLocks/>
          </p:cNvSpPr>
          <p:nvPr/>
        </p:nvSpPr>
        <p:spPr bwMode="auto">
          <a:xfrm>
            <a:off x="1588" y="1"/>
            <a:ext cx="12188824" cy="3534769"/>
          </a:xfrm>
          <a:prstGeom prst="rect">
            <a:avLst/>
          </a:prstGeom>
          <a:solidFill>
            <a:srgbClr val="43BDBB"/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457200" tIns="274320" rIns="457200" bIns="274320" numCol="1" anchor="ctr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lang="en-US" sz="3486" b="0" i="0" kern="1200">
                <a:solidFill>
                  <a:schemeClr val="bg1"/>
                </a:solidFill>
                <a:latin typeface="Franklin Gothic Medium"/>
                <a:ea typeface="ヒラギノ角ゴ Pro W3" charset="0"/>
                <a:cs typeface="Franklin Gothic Medium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9pPr>
          </a:lstStyle>
          <a:p>
            <a:r>
              <a:rPr lang="en-US" sz="3200" dirty="0">
                <a:solidFill>
                  <a:schemeClr val="tx1"/>
                </a:solidFill>
              </a:rPr>
              <a:t>Wave – Body Interaction </a:t>
            </a:r>
          </a:p>
        </p:txBody>
      </p:sp>
    </p:spTree>
    <p:extLst>
      <p:ext uri="{BB962C8B-B14F-4D97-AF65-F5344CB8AC3E}">
        <p14:creationId xmlns:p14="http://schemas.microsoft.com/office/powerpoint/2010/main" val="23333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schemeClr val="tx1"/>
                </a:solidFill>
              </a:rPr>
              <a:t>Forces on a Floating Body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116912" y="5109037"/>
            <a:ext cx="3957230" cy="1249206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algn="ctr">
              <a:spcBef>
                <a:spcPct val="20000"/>
              </a:spcBef>
            </a:pPr>
            <a:endParaRPr lang="en-US" sz="1400">
              <a:latin typeface="Calibri" panose="020F0502020204030204" pitchFamily="34" charset="0"/>
              <a:cs typeface="Calibri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680EDD8-A282-6F87-9CB0-30EC4C184F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258" y="1599523"/>
            <a:ext cx="4617547" cy="248637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FFF981F-61CA-9903-1885-D0092401A1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9570" y="1951892"/>
            <a:ext cx="5189928" cy="2625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768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schemeClr val="tx1"/>
                </a:solidFill>
              </a:rPr>
              <a:t>Forces on a Floating Body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116912" y="5109037"/>
            <a:ext cx="3957230" cy="1249206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algn="ctr">
              <a:spcBef>
                <a:spcPct val="20000"/>
              </a:spcBef>
            </a:pPr>
            <a:endParaRPr lang="en-US" sz="1400">
              <a:latin typeface="Calibri" panose="020F0502020204030204" pitchFamily="34" charset="0"/>
              <a:cs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D8319A2-53B7-E8F3-BCDC-0205580FC7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1597" y="1632321"/>
            <a:ext cx="5840619" cy="71493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581AE63-88E2-41C5-D710-A506D93F4A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274" y="2871175"/>
            <a:ext cx="8411749" cy="224821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6F1DF78-F918-61F9-FE0E-71E09342D6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09993" y="1748963"/>
            <a:ext cx="2218190" cy="3824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930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schemeClr val="tx1"/>
                </a:solidFill>
              </a:rPr>
              <a:t>Hydrostatics – Restoring Force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9B792FD-DE8F-BCB6-C843-0281AF27A7C2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77616" y="1046533"/>
            <a:ext cx="4657092" cy="5370703"/>
          </a:xfrm>
        </p:spPr>
        <p:txBody>
          <a:bodyPr/>
          <a:lstStyle/>
          <a:p>
            <a:r>
              <a:rPr lang="en-US" sz="2000" dirty="0"/>
              <a:t>Force as a Function of Displacement</a:t>
            </a:r>
          </a:p>
          <a:p>
            <a:r>
              <a:rPr lang="en-US" sz="2000" dirty="0"/>
              <a:t>Degrees of Freedom</a:t>
            </a:r>
          </a:p>
          <a:p>
            <a:pPr lvl="1"/>
            <a:r>
              <a:rPr lang="en-US" sz="1800" dirty="0"/>
              <a:t>Heave – driven by water plane area </a:t>
            </a:r>
          </a:p>
          <a:p>
            <a:pPr lvl="1"/>
            <a:r>
              <a:rPr lang="en-US" sz="1800" dirty="0"/>
              <a:t>Pitch – driven by water plane area, center of buoyancy and center of gravity   </a:t>
            </a:r>
          </a:p>
          <a:p>
            <a:pPr lvl="1"/>
            <a:r>
              <a:rPr lang="en-US" sz="1800" dirty="0"/>
              <a:t>Surge – Not occurring, neutral </a:t>
            </a:r>
          </a:p>
          <a:p>
            <a:r>
              <a:rPr lang="en-US" sz="2000" dirty="0"/>
              <a:t>Stability </a:t>
            </a:r>
            <a:endParaRPr lang="en-US" sz="1800" dirty="0"/>
          </a:p>
          <a:p>
            <a:pPr marL="0" indent="0">
              <a:buNone/>
            </a:pPr>
            <a:endParaRPr lang="en-US" sz="2000" dirty="0"/>
          </a:p>
          <a:p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endParaRPr lang="en-US" sz="20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52A62F7-5E60-95A1-7572-C42C00F03E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8302" y="1887463"/>
            <a:ext cx="5892133" cy="30391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96EDEBA-5154-A91E-4918-C74D4911BE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4543" y="5553690"/>
            <a:ext cx="5840619" cy="714930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98B22CB2-91AD-E066-EEA0-D996F91D7FA4}"/>
              </a:ext>
            </a:extLst>
          </p:cNvPr>
          <p:cNvSpPr/>
          <p:nvPr/>
        </p:nvSpPr>
        <p:spPr>
          <a:xfrm>
            <a:off x="4470400" y="5671899"/>
            <a:ext cx="535709" cy="478511"/>
          </a:xfrm>
          <a:prstGeom prst="roundRect">
            <a:avLst/>
          </a:prstGeom>
          <a:solidFill>
            <a:schemeClr val="bg2">
              <a:lumMod val="75000"/>
              <a:alpha val="34000"/>
            </a:schemeClr>
          </a:solidFill>
          <a:ln w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059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A1B1C4-998B-BE90-0245-7AC8F67918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Innovating Distributed Embedded Energy Prize</a:t>
            </a:r>
          </a:p>
        </p:txBody>
      </p:sp>
      <p:pic>
        <p:nvPicPr>
          <p:cNvPr id="5" name="Content Placeholder 4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2EBE51AF-B023-DC5E-D536-C792D9E6F391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05" y="1043464"/>
            <a:ext cx="9547576" cy="5370512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24CF0DE-C2D9-B95A-093F-654114BF4150}"/>
              </a:ext>
            </a:extLst>
          </p:cNvPr>
          <p:cNvSpPr txBox="1"/>
          <p:nvPr/>
        </p:nvSpPr>
        <p:spPr>
          <a:xfrm>
            <a:off x="9927424" y="1297285"/>
            <a:ext cx="2047772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base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>
                <a:solidFill>
                  <a:prstClr val="black"/>
                </a:solidFill>
                <a:latin typeface="Franklin Gothic Book" charset="0"/>
              </a:rPr>
              <a:t>$2.3M prize pool</a:t>
            </a:r>
          </a:p>
          <a:p>
            <a:pPr marL="285750" indent="-285750" fontAlgn="base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>
                <a:solidFill>
                  <a:prstClr val="black"/>
                </a:solidFill>
                <a:latin typeface="Franklin Gothic Book" charset="0"/>
              </a:rPr>
              <a:t>Three phases over two years</a:t>
            </a:r>
          </a:p>
          <a:p>
            <a:pPr marL="285750" indent="-285750" fontAlgn="base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>
                <a:solidFill>
                  <a:prstClr val="black"/>
                </a:solidFill>
                <a:latin typeface="Franklin Gothic Book" charset="0"/>
              </a:rPr>
              <a:t>Incentivize progress in early-stage research</a:t>
            </a:r>
          </a:p>
          <a:p>
            <a:pPr marL="285750" indent="-285750" fontAlgn="base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>
                <a:solidFill>
                  <a:prstClr val="black"/>
                </a:solidFill>
                <a:latin typeface="Franklin Gothic Book" charset="0"/>
              </a:rPr>
              <a:t>Help solve technical challenges that could be applied to wave energy</a:t>
            </a:r>
          </a:p>
        </p:txBody>
      </p:sp>
    </p:spTree>
    <p:extLst>
      <p:ext uri="{BB962C8B-B14F-4D97-AF65-F5344CB8AC3E}">
        <p14:creationId xmlns:p14="http://schemas.microsoft.com/office/powerpoint/2010/main" val="126964701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schemeClr val="tx1"/>
                </a:solidFill>
              </a:rPr>
              <a:t>Wave Diffraction – Excitation Force 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116912" y="5109037"/>
            <a:ext cx="3957230" cy="1249206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algn="ctr">
              <a:spcBef>
                <a:spcPct val="20000"/>
              </a:spcBef>
            </a:pPr>
            <a:endParaRPr lang="en-US" sz="1400">
              <a:latin typeface="Calibri" panose="020F0502020204030204" pitchFamily="34" charset="0"/>
              <a:cs typeface="Calibri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9B792FD-DE8F-BCB6-C843-0281AF27A7C2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77615" y="1046533"/>
            <a:ext cx="3487716" cy="5370703"/>
          </a:xfrm>
        </p:spPr>
        <p:txBody>
          <a:bodyPr/>
          <a:lstStyle/>
          <a:p>
            <a:r>
              <a:rPr lang="en-US" sz="2000" dirty="0"/>
              <a:t>Force in the body due to the presence of the wave </a:t>
            </a:r>
          </a:p>
          <a:p>
            <a:r>
              <a:rPr lang="en-US" sz="2000" dirty="0"/>
              <a:t>Incident wave </a:t>
            </a:r>
          </a:p>
          <a:p>
            <a:pPr lvl="1"/>
            <a:r>
              <a:rPr lang="en-US" sz="1800" dirty="0"/>
              <a:t>Froude Krylov Force</a:t>
            </a:r>
          </a:p>
          <a:p>
            <a:r>
              <a:rPr lang="en-US" sz="2000" dirty="0"/>
              <a:t>Scattered wave </a:t>
            </a:r>
          </a:p>
          <a:p>
            <a:r>
              <a:rPr lang="en-US" sz="2000" dirty="0"/>
              <a:t>Diffraction = Incident + scattered wave</a:t>
            </a:r>
          </a:p>
          <a:p>
            <a:pPr lvl="1"/>
            <a:r>
              <a:rPr lang="en-US" sz="1800" dirty="0"/>
              <a:t>Excitation Force</a:t>
            </a:r>
          </a:p>
          <a:p>
            <a:r>
              <a:rPr lang="en-US" sz="2000" dirty="0"/>
              <a:t>Degrees of Freedom</a:t>
            </a:r>
          </a:p>
          <a:p>
            <a:pPr marL="0" indent="0">
              <a:buNone/>
            </a:pPr>
            <a:r>
              <a:rPr lang="en-US" sz="2000" dirty="0"/>
              <a:t> </a:t>
            </a:r>
          </a:p>
          <a:p>
            <a:pPr marL="0" indent="0">
              <a:buNone/>
            </a:pPr>
            <a:endParaRPr lang="en-US" sz="2000" dirty="0"/>
          </a:p>
          <a:p>
            <a:endParaRPr lang="en-US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2FA3E31-99AA-58BB-5D8C-D0AE4A7C2C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2392" y="1077493"/>
            <a:ext cx="4496427" cy="33151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2B26C72-B0D2-4506-A8BA-C87C8415B2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3973" y="4265650"/>
            <a:ext cx="4458322" cy="147658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AF75260-3FF8-86DC-95E4-5363A7C431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4543" y="5553690"/>
            <a:ext cx="5840619" cy="71493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8353B32-1951-ACA4-1AEE-AF7D4F5AB040}"/>
              </a:ext>
            </a:extLst>
          </p:cNvPr>
          <p:cNvSpPr/>
          <p:nvPr/>
        </p:nvSpPr>
        <p:spPr>
          <a:xfrm>
            <a:off x="5222473" y="5671899"/>
            <a:ext cx="535709" cy="478511"/>
          </a:xfrm>
          <a:prstGeom prst="roundRect">
            <a:avLst/>
          </a:prstGeom>
          <a:solidFill>
            <a:schemeClr val="bg2">
              <a:lumMod val="75000"/>
              <a:alpha val="34000"/>
            </a:schemeClr>
          </a:solidFill>
          <a:ln w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159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schemeClr val="tx1"/>
                </a:solidFill>
              </a:rPr>
              <a:t>Added Mass – Hydrodynamic Inertia 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116912" y="5109037"/>
            <a:ext cx="3957230" cy="1249206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algn="ctr">
              <a:spcBef>
                <a:spcPct val="20000"/>
              </a:spcBef>
            </a:pPr>
            <a:endParaRPr lang="en-US" sz="1400">
              <a:latin typeface="Calibri" panose="020F0502020204030204" pitchFamily="34" charset="0"/>
              <a:cs typeface="Calibri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9B792FD-DE8F-BCB6-C843-0281AF27A7C2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77615" y="1046533"/>
            <a:ext cx="4560377" cy="5370703"/>
          </a:xfrm>
        </p:spPr>
        <p:txBody>
          <a:bodyPr/>
          <a:lstStyle/>
          <a:p>
            <a:r>
              <a:rPr lang="en-US" sz="2000" dirty="0"/>
              <a:t>Force as a function of acceleration </a:t>
            </a:r>
          </a:p>
          <a:p>
            <a:r>
              <a:rPr lang="en-US" sz="2000" dirty="0"/>
              <a:t>Represents the inertia of the accelerated water mass</a:t>
            </a:r>
          </a:p>
          <a:p>
            <a:r>
              <a:rPr lang="en-US" sz="2000" dirty="0"/>
              <a:t>Frequency independent when body is deeply submerged</a:t>
            </a:r>
          </a:p>
          <a:p>
            <a:r>
              <a:rPr lang="en-US" sz="2000" dirty="0"/>
              <a:t>Frequency dependent when body is near water surface </a:t>
            </a:r>
          </a:p>
          <a:p>
            <a:r>
              <a:rPr lang="en-US" sz="2000" dirty="0"/>
              <a:t>Cross coupling effects between different degrees of freedom</a:t>
            </a:r>
          </a:p>
          <a:p>
            <a:r>
              <a:rPr lang="en-US" sz="2000" dirty="0"/>
              <a:t>Cross coupling effects between degrees of freedom of different bodies</a:t>
            </a:r>
          </a:p>
          <a:p>
            <a:endParaRPr lang="en-US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C4F999A-D09A-8B09-6146-FC18F751D8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7677" y="1210804"/>
            <a:ext cx="4931500" cy="38982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3DB44C9-0DD3-67B8-04AE-92F979654AC1}"/>
              </a:ext>
            </a:extLst>
          </p:cNvPr>
          <p:cNvSpPr txBox="1"/>
          <p:nvPr/>
        </p:nvSpPr>
        <p:spPr>
          <a:xfrm>
            <a:off x="7532519" y="5370197"/>
            <a:ext cx="30948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Newman, Marine Hydrodynamics, 1977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8F444CD-939F-D023-23F4-CEF4735E8F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4543" y="5553690"/>
            <a:ext cx="5840619" cy="71493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A60B62E-3F75-14A0-B5CF-3532E19CC79E}"/>
              </a:ext>
            </a:extLst>
          </p:cNvPr>
          <p:cNvSpPr/>
          <p:nvPr/>
        </p:nvSpPr>
        <p:spPr>
          <a:xfrm>
            <a:off x="1644073" y="5671899"/>
            <a:ext cx="862909" cy="478511"/>
          </a:xfrm>
          <a:prstGeom prst="roundRect">
            <a:avLst/>
          </a:prstGeom>
          <a:solidFill>
            <a:schemeClr val="bg2">
              <a:lumMod val="75000"/>
              <a:alpha val="34000"/>
            </a:schemeClr>
          </a:solidFill>
          <a:ln w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355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schemeClr val="tx1"/>
                </a:solidFill>
              </a:rPr>
              <a:t>Added Mass – Hydrodynamic Inertia 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116912" y="5109037"/>
            <a:ext cx="3957230" cy="1249206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algn="ctr">
              <a:spcBef>
                <a:spcPct val="20000"/>
              </a:spcBef>
            </a:pPr>
            <a:endParaRPr lang="en-US" sz="1400">
              <a:latin typeface="Calibri" panose="020F0502020204030204" pitchFamily="34" charset="0"/>
              <a:cs typeface="Calibri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9B792FD-DE8F-BCB6-C843-0281AF27A7C2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77615" y="1046533"/>
            <a:ext cx="4560377" cy="5370703"/>
          </a:xfrm>
        </p:spPr>
        <p:txBody>
          <a:bodyPr/>
          <a:lstStyle/>
          <a:p>
            <a:r>
              <a:rPr lang="en-US" sz="2000" dirty="0"/>
              <a:t>Force as a function of acceleration </a:t>
            </a:r>
          </a:p>
          <a:p>
            <a:r>
              <a:rPr lang="en-US" sz="2000" dirty="0"/>
              <a:t>Represents the inertia of the accelerated water mass</a:t>
            </a:r>
          </a:p>
          <a:p>
            <a:r>
              <a:rPr lang="en-US" sz="2000" dirty="0"/>
              <a:t>Frequency independent when body is deeply submerged</a:t>
            </a:r>
          </a:p>
          <a:p>
            <a:r>
              <a:rPr lang="en-US" sz="2000" dirty="0"/>
              <a:t>Frequency dependent when body is near water surface </a:t>
            </a:r>
          </a:p>
          <a:p>
            <a:r>
              <a:rPr lang="en-US" sz="2000" dirty="0"/>
              <a:t>Cross coupling effects between different degrees of freedom</a:t>
            </a:r>
          </a:p>
          <a:p>
            <a:r>
              <a:rPr lang="en-US" sz="2000" dirty="0"/>
              <a:t>Cross coupling effects between degrees of freedom of different bodies</a:t>
            </a:r>
          </a:p>
          <a:p>
            <a:endParaRPr lang="en-US" sz="2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3DB44C9-0DD3-67B8-04AE-92F979654AC1}"/>
              </a:ext>
            </a:extLst>
          </p:cNvPr>
          <p:cNvSpPr txBox="1"/>
          <p:nvPr/>
        </p:nvSpPr>
        <p:spPr>
          <a:xfrm>
            <a:off x="7606410" y="5595140"/>
            <a:ext cx="30948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Newman, Marine Hydrodynamics, 1977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8F444CD-939F-D023-23F4-CEF4735E8F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4543" y="5553690"/>
            <a:ext cx="5840619" cy="71493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A60B62E-3F75-14A0-B5CF-3532E19CC79E}"/>
              </a:ext>
            </a:extLst>
          </p:cNvPr>
          <p:cNvSpPr/>
          <p:nvPr/>
        </p:nvSpPr>
        <p:spPr>
          <a:xfrm>
            <a:off x="1644073" y="5671899"/>
            <a:ext cx="862909" cy="478511"/>
          </a:xfrm>
          <a:prstGeom prst="roundRect">
            <a:avLst/>
          </a:prstGeom>
          <a:solidFill>
            <a:schemeClr val="bg2">
              <a:lumMod val="75000"/>
              <a:alpha val="34000"/>
            </a:schemeClr>
          </a:solidFill>
          <a:ln w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63DF3DE-4806-1810-E3A7-0E0E659EE3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7584" y="1304628"/>
            <a:ext cx="5906324" cy="4248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06019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schemeClr val="tx1"/>
                </a:solidFill>
              </a:rPr>
              <a:t>Wave Radiation – Hydrodynamic Damping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116912" y="5109037"/>
            <a:ext cx="3957230" cy="1249206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algn="ctr">
              <a:spcBef>
                <a:spcPct val="20000"/>
              </a:spcBef>
            </a:pPr>
            <a:endParaRPr lang="en-US" sz="1400">
              <a:latin typeface="Calibri" panose="020F0502020204030204" pitchFamily="34" charset="0"/>
              <a:cs typeface="Calibri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9B792FD-DE8F-BCB6-C843-0281AF27A7C2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77615" y="1046533"/>
            <a:ext cx="4560377" cy="5370703"/>
          </a:xfrm>
        </p:spPr>
        <p:txBody>
          <a:bodyPr/>
          <a:lstStyle/>
          <a:p>
            <a:r>
              <a:rPr lang="en-US" sz="2000" dirty="0"/>
              <a:t>Force as a function of velocity </a:t>
            </a:r>
          </a:p>
          <a:p>
            <a:r>
              <a:rPr lang="en-US" sz="2000" dirty="0"/>
              <a:t>Represents the energy consuming damping due to the radiation of a wave</a:t>
            </a:r>
          </a:p>
          <a:p>
            <a:r>
              <a:rPr lang="en-US" sz="2000" dirty="0"/>
              <a:t>Frequency dependent</a:t>
            </a:r>
          </a:p>
          <a:p>
            <a:r>
              <a:rPr lang="en-US" sz="2000" dirty="0"/>
              <a:t>Zero when body is deeply submerged</a:t>
            </a:r>
          </a:p>
          <a:p>
            <a:r>
              <a:rPr lang="en-US" sz="2000" dirty="0"/>
              <a:t>Cross coupling effects between different degrees of freedom</a:t>
            </a:r>
          </a:p>
          <a:p>
            <a:r>
              <a:rPr lang="en-US" sz="2000" dirty="0"/>
              <a:t>Cross coupling effects between degrees of freedom of different bodies</a:t>
            </a:r>
          </a:p>
          <a:p>
            <a:endParaRPr lang="en-US" sz="2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3DB44C9-0DD3-67B8-04AE-92F979654AC1}"/>
              </a:ext>
            </a:extLst>
          </p:cNvPr>
          <p:cNvSpPr txBox="1"/>
          <p:nvPr/>
        </p:nvSpPr>
        <p:spPr>
          <a:xfrm>
            <a:off x="7597173" y="6150410"/>
            <a:ext cx="30948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Newman, Marine Hydrodynamics, 1977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8F444CD-939F-D023-23F4-CEF4735E8F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4543" y="5553690"/>
            <a:ext cx="5840619" cy="71493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A60B62E-3F75-14A0-B5CF-3532E19CC79E}"/>
              </a:ext>
            </a:extLst>
          </p:cNvPr>
          <p:cNvSpPr/>
          <p:nvPr/>
        </p:nvSpPr>
        <p:spPr>
          <a:xfrm>
            <a:off x="3084946" y="5671899"/>
            <a:ext cx="862909" cy="478511"/>
          </a:xfrm>
          <a:prstGeom prst="roundRect">
            <a:avLst/>
          </a:prstGeom>
          <a:solidFill>
            <a:schemeClr val="bg2">
              <a:lumMod val="75000"/>
              <a:alpha val="34000"/>
            </a:schemeClr>
          </a:solidFill>
          <a:ln w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A3431A1-F6E2-DFC5-941B-C66B103EE7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5488" y="1031790"/>
            <a:ext cx="5193405" cy="5118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730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068FB1-1995-E54D-B7B8-2CBB0B74AC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78073" y="6570310"/>
            <a:ext cx="415762" cy="253469"/>
          </a:xfrm>
          <a:prstGeom prst="rect">
            <a:avLst/>
          </a:prstGeom>
        </p:spPr>
        <p:txBody>
          <a:bodyPr/>
          <a:lstStyle/>
          <a:p>
            <a:pPr defTabSz="554326" fontAlgn="base">
              <a:spcBef>
                <a:spcPct val="0"/>
              </a:spcBef>
              <a:spcAft>
                <a:spcPct val="0"/>
              </a:spcAft>
            </a:pPr>
            <a:fld id="{00D414F6-50DE-7C4D-9647-F708F2004FA6}" type="slidenum">
              <a:rPr lang="en-US" sz="1092">
                <a:solidFill>
                  <a:prstClr val="white"/>
                </a:solidFill>
              </a:rPr>
              <a:pPr defTabSz="554326" fontAlgn="base">
                <a:spcBef>
                  <a:spcPct val="0"/>
                </a:spcBef>
                <a:spcAft>
                  <a:spcPct val="0"/>
                </a:spcAft>
              </a:pPr>
              <a:t>34</a:t>
            </a:fld>
            <a:endParaRPr lang="en-US" sz="1092">
              <a:solidFill>
                <a:prstClr val="white"/>
              </a:solidFill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96B7A85-8C4B-4344-A8FC-D54F2CBCCA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874" y="1303998"/>
            <a:ext cx="9089392" cy="4342397"/>
          </a:xfrm>
        </p:spPr>
        <p:txBody>
          <a:bodyPr/>
          <a:lstStyle/>
          <a:p>
            <a:pPr marL="346075" indent="-346075">
              <a:spcBef>
                <a:spcPts val="606"/>
              </a:spcBef>
              <a:spcAft>
                <a:spcPts val="364"/>
              </a:spcAft>
              <a:buFont typeface="Arial" panose="020B0604020202020204" pitchFamily="34" charset="0"/>
              <a:buChar char="•"/>
            </a:pPr>
            <a:endParaRPr lang="en-US" sz="2750" dirty="0">
              <a:solidFill>
                <a:schemeClr val="tx1"/>
              </a:solidFill>
              <a:cs typeface="Times New Roman"/>
            </a:endParaRPr>
          </a:p>
          <a:p>
            <a:pPr>
              <a:lnSpc>
                <a:spcPct val="90000"/>
              </a:lnSpc>
              <a:spcBef>
                <a:spcPts val="606"/>
              </a:spcBef>
              <a:buFont typeface="Arial" charset="0"/>
              <a:buChar char="•"/>
            </a:pPr>
            <a:endParaRPr lang="en-US" sz="1697" dirty="0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5FB33444-7E79-2F41-B5D5-93CC9511713A}"/>
              </a:ext>
            </a:extLst>
          </p:cNvPr>
          <p:cNvSpPr txBox="1">
            <a:spLocks/>
          </p:cNvSpPr>
          <p:nvPr/>
        </p:nvSpPr>
        <p:spPr>
          <a:xfrm>
            <a:off x="721662" y="4237426"/>
            <a:ext cx="5004772" cy="4665767"/>
          </a:xfrm>
          <a:prstGeom prst="rect">
            <a:avLst/>
          </a:prstGeom>
        </p:spPr>
        <p:txBody>
          <a:bodyPr lIns="0" tIns="0" rIns="0" bIns="0"/>
          <a:lstStyle>
            <a:lvl1pPr marL="0" eaLnBrk="1" hangingPunct="1">
              <a:defRPr sz="4800" b="0" i="0"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457200" eaLnBrk="1" hangingPunct="1">
              <a:defRPr>
                <a:latin typeface="+mn-lt"/>
                <a:ea typeface="+mn-ea"/>
                <a:cs typeface="+mn-cs"/>
              </a:defRPr>
            </a:lvl2pPr>
            <a:lvl3pPr marL="914400" eaLnBrk="1" hangingPunct="1">
              <a:defRPr>
                <a:latin typeface="+mn-lt"/>
                <a:ea typeface="+mn-ea"/>
                <a:cs typeface="+mn-cs"/>
              </a:defRPr>
            </a:lvl3pPr>
            <a:lvl4pPr marL="1371600" eaLnBrk="1" hangingPunct="1">
              <a:defRPr>
                <a:latin typeface="+mn-lt"/>
                <a:ea typeface="+mn-ea"/>
                <a:cs typeface="+mn-cs"/>
              </a:defRPr>
            </a:lvl4pPr>
            <a:lvl5pPr marL="1828800" eaLnBrk="1" hangingPunct="1">
              <a:defRPr>
                <a:latin typeface="+mn-lt"/>
                <a:ea typeface="+mn-ea"/>
                <a:cs typeface="+mn-cs"/>
              </a:defRPr>
            </a:lvl5pPr>
            <a:lvl6pPr marL="2286000" eaLnBrk="1" hangingPunct="1">
              <a:defRPr>
                <a:latin typeface="+mn-lt"/>
                <a:ea typeface="+mn-ea"/>
                <a:cs typeface="+mn-cs"/>
              </a:defRPr>
            </a:lvl6pPr>
            <a:lvl7pPr marL="2743200" eaLnBrk="1" hangingPunct="1">
              <a:defRPr>
                <a:latin typeface="+mn-lt"/>
                <a:ea typeface="+mn-ea"/>
                <a:cs typeface="+mn-cs"/>
              </a:defRPr>
            </a:lvl7pPr>
            <a:lvl8pPr marL="3200400" eaLnBrk="1" hangingPunct="1">
              <a:defRPr>
                <a:latin typeface="+mn-lt"/>
                <a:ea typeface="+mn-ea"/>
                <a:cs typeface="+mn-cs"/>
              </a:defRPr>
            </a:lvl8pPr>
            <a:lvl9pPr marL="3657600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pPr defTabSz="554326" fontAlgn="base">
              <a:spcBef>
                <a:spcPct val="0"/>
              </a:spcBef>
              <a:spcAft>
                <a:spcPct val="0"/>
              </a:spcAft>
            </a:pPr>
            <a:endParaRPr lang="en-US" sz="1455">
              <a:solidFill>
                <a:prstClr val="black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F1A08D6-0770-B98F-D37F-9096B3808569}"/>
              </a:ext>
            </a:extLst>
          </p:cNvPr>
          <p:cNvSpPr txBox="1">
            <a:spLocks/>
          </p:cNvSpPr>
          <p:nvPr/>
        </p:nvSpPr>
        <p:spPr bwMode="auto">
          <a:xfrm>
            <a:off x="1588" y="1"/>
            <a:ext cx="12188824" cy="3534769"/>
          </a:xfrm>
          <a:prstGeom prst="rect">
            <a:avLst/>
          </a:prstGeom>
          <a:solidFill>
            <a:srgbClr val="43BDBB"/>
          </a:solidFill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457200" tIns="274320" rIns="457200" bIns="274320" numCol="1" anchor="ctr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lang="en-US" sz="3486" b="0" i="0" kern="1200">
                <a:solidFill>
                  <a:schemeClr val="bg1"/>
                </a:solidFill>
                <a:latin typeface="Franklin Gothic Medium"/>
                <a:ea typeface="ヒラギノ角ゴ Pro W3" charset="0"/>
                <a:cs typeface="Franklin Gothic Medium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9pPr>
          </a:lstStyle>
          <a:p>
            <a:r>
              <a:rPr lang="en-US" sz="3200" dirty="0">
                <a:solidFill>
                  <a:schemeClr val="tx1"/>
                </a:solidFill>
              </a:rPr>
              <a:t>Wave Energy Conversion </a:t>
            </a:r>
          </a:p>
        </p:txBody>
      </p:sp>
    </p:spTree>
    <p:extLst>
      <p:ext uri="{BB962C8B-B14F-4D97-AF65-F5344CB8AC3E}">
        <p14:creationId xmlns:p14="http://schemas.microsoft.com/office/powerpoint/2010/main" val="223778441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schemeClr val="tx1"/>
                </a:solidFill>
              </a:rPr>
              <a:t>Energy Distribution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116912" y="5109037"/>
            <a:ext cx="3957230" cy="1249206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algn="ctr">
              <a:spcBef>
                <a:spcPct val="20000"/>
              </a:spcBef>
            </a:pPr>
            <a:endParaRPr lang="en-US" sz="1400">
              <a:latin typeface="Calibri" panose="020F0502020204030204" pitchFamily="34" charset="0"/>
              <a:cs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4EE691B-C499-7A56-DB06-172C45F7AC01}"/>
              </a:ext>
            </a:extLst>
          </p:cNvPr>
          <p:cNvSpPr txBox="1"/>
          <p:nvPr/>
        </p:nvSpPr>
        <p:spPr>
          <a:xfrm>
            <a:off x="1265449" y="4939760"/>
            <a:ext cx="4257606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1600" dirty="0">
                <a:latin typeface="Franklin Gothic Book"/>
                <a:cs typeface="Calibri"/>
              </a:rPr>
              <a:t>Single Mode Sea-State</a:t>
            </a:r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770F8232-5133-882E-36F6-CA34189D1A7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3" r="2252"/>
          <a:stretch/>
        </p:blipFill>
        <p:spPr>
          <a:xfrm>
            <a:off x="1382214" y="2002905"/>
            <a:ext cx="3599574" cy="28521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99427A4-5485-D0F7-46CA-C270365C7FE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16" b="10222"/>
          <a:stretch/>
        </p:blipFill>
        <p:spPr>
          <a:xfrm>
            <a:off x="6562584" y="2002905"/>
            <a:ext cx="4105415" cy="277131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A51C26F-5BAA-FD46-C41B-A73D703F1298}"/>
              </a:ext>
            </a:extLst>
          </p:cNvPr>
          <p:cNvSpPr txBox="1"/>
          <p:nvPr/>
        </p:nvSpPr>
        <p:spPr>
          <a:xfrm>
            <a:off x="6410393" y="4939760"/>
            <a:ext cx="3663749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1600" dirty="0">
                <a:latin typeface="Franklin Gothic Book"/>
                <a:cs typeface="Calibri"/>
              </a:rPr>
              <a:t>Bi-Modal Sea-State</a:t>
            </a:r>
          </a:p>
        </p:txBody>
      </p:sp>
    </p:spTree>
    <p:extLst>
      <p:ext uri="{BB962C8B-B14F-4D97-AF65-F5344CB8AC3E}">
        <p14:creationId xmlns:p14="http://schemas.microsoft.com/office/powerpoint/2010/main" val="79313469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schemeClr val="tx1"/>
                </a:solidFill>
              </a:rPr>
              <a:t>Ocean Wave Dynamics – Dispersion Relation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116912" y="5109037"/>
            <a:ext cx="3957230" cy="1249206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algn="ctr">
              <a:spcBef>
                <a:spcPct val="20000"/>
              </a:spcBef>
            </a:pPr>
            <a:endParaRPr lang="en-US" sz="1400">
              <a:latin typeface="Calibri" panose="020F0502020204030204" pitchFamily="34" charset="0"/>
              <a:cs typeface="Calibri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BC165BE-5DC8-2036-636C-DD70946BD6B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77615" y="1046533"/>
            <a:ext cx="11236267" cy="5370703"/>
          </a:xfrm>
        </p:spPr>
        <p:txBody>
          <a:bodyPr/>
          <a:lstStyle/>
          <a:p>
            <a:r>
              <a:rPr lang="en-US" sz="2000" dirty="0"/>
              <a:t>Quick explanation </a:t>
            </a:r>
          </a:p>
          <a:p>
            <a:r>
              <a:rPr lang="en-US" sz="2000" dirty="0"/>
              <a:t>Formular </a:t>
            </a:r>
          </a:p>
          <a:p>
            <a:r>
              <a:rPr lang="en-US" sz="2000" dirty="0"/>
              <a:t>Graph </a:t>
            </a:r>
          </a:p>
          <a:p>
            <a:r>
              <a:rPr lang="en-US" sz="2000" dirty="0"/>
              <a:t>Meaning </a:t>
            </a:r>
          </a:p>
          <a:p>
            <a:endParaRPr lang="en-US" sz="2000" dirty="0"/>
          </a:p>
        </p:txBody>
      </p:sp>
      <p:pic>
        <p:nvPicPr>
          <p:cNvPr id="4" name="Picture 3" descr="A diagram of a wave&#10;&#10;Description automatically generated">
            <a:extLst>
              <a:ext uri="{FF2B5EF4-FFF2-40B4-BE49-F238E27FC236}">
                <a16:creationId xmlns:a16="http://schemas.microsoft.com/office/drawing/2014/main" id="{988F2366-655F-948F-0E86-FF836D6612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3298" y="836340"/>
            <a:ext cx="4337998" cy="523264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A111A88-B975-650D-A959-C5A57CA01779}"/>
              </a:ext>
            </a:extLst>
          </p:cNvPr>
          <p:cNvSpPr txBox="1"/>
          <p:nvPr/>
        </p:nvSpPr>
        <p:spPr>
          <a:xfrm>
            <a:off x="4491080" y="5947647"/>
            <a:ext cx="7153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Ref: https://folk.ntnu.no/oivarn/hercules_ntnu/LWTcourse/indexA.htm</a:t>
            </a:r>
          </a:p>
        </p:txBody>
      </p:sp>
    </p:spTree>
    <p:extLst>
      <p:ext uri="{BB962C8B-B14F-4D97-AF65-F5344CB8AC3E}">
        <p14:creationId xmlns:p14="http://schemas.microsoft.com/office/powerpoint/2010/main" val="72328876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schemeClr val="tx1"/>
                </a:solidFill>
              </a:rPr>
              <a:t>Wave Energy Absorption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287D1FB-E0BF-EC8D-EA5D-C6C6A2B169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1564"/>
          <a:stretch/>
        </p:blipFill>
        <p:spPr>
          <a:xfrm>
            <a:off x="838263" y="1553910"/>
            <a:ext cx="5093305" cy="375017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10C7A89-4BCA-E488-6298-7004ECFDE5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564"/>
          <a:stretch/>
        </p:blipFill>
        <p:spPr>
          <a:xfrm>
            <a:off x="6260431" y="1553910"/>
            <a:ext cx="5093305" cy="375017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F731BE1-49F3-BFC8-485F-CAF5098BBD06}"/>
              </a:ext>
            </a:extLst>
          </p:cNvPr>
          <p:cNvSpPr txBox="1"/>
          <p:nvPr/>
        </p:nvSpPr>
        <p:spPr>
          <a:xfrm>
            <a:off x="2381535" y="5908359"/>
            <a:ext cx="7428930" cy="368906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pPr algn="ctr">
              <a:spcBef>
                <a:spcPct val="20000"/>
              </a:spcBef>
            </a:pPr>
            <a:r>
              <a:rPr lang="en-US" sz="800" b="1" dirty="0">
                <a:solidFill>
                  <a:srgbClr val="000000"/>
                </a:solidFill>
                <a:latin typeface="Calibri" panose="020F0502020204030204" pitchFamily="34" charset="0"/>
                <a:cs typeface="Arial" pitchFamily="34" charset="0"/>
              </a:rPr>
              <a:t>Jorgen Hals</a:t>
            </a:r>
          </a:p>
        </p:txBody>
      </p:sp>
    </p:spTree>
    <p:extLst>
      <p:ext uri="{BB962C8B-B14F-4D97-AF65-F5344CB8AC3E}">
        <p14:creationId xmlns:p14="http://schemas.microsoft.com/office/powerpoint/2010/main" val="690565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schemeClr val="tx1"/>
                </a:solidFill>
              </a:rPr>
              <a:t>Power Takeoff – Damping &amp; Restoring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116912" y="5109037"/>
            <a:ext cx="3957230" cy="1249206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algn="ctr">
              <a:spcBef>
                <a:spcPct val="20000"/>
              </a:spcBef>
            </a:pPr>
            <a:endParaRPr lang="en-US" sz="1400">
              <a:latin typeface="Calibri" panose="020F0502020204030204" pitchFamily="34" charset="0"/>
              <a:cs typeface="Calibri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BC165BE-5DC8-2036-636C-DD70946BD6B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77616" y="1046533"/>
            <a:ext cx="7770457" cy="2315503"/>
          </a:xfrm>
        </p:spPr>
        <p:txBody>
          <a:bodyPr/>
          <a:lstStyle/>
          <a:p>
            <a:r>
              <a:rPr lang="en-US" sz="2000" dirty="0"/>
              <a:t>Power Take-Off Functions </a:t>
            </a:r>
          </a:p>
          <a:p>
            <a:pPr lvl="1"/>
            <a:r>
              <a:rPr lang="en-US" sz="1800" dirty="0"/>
              <a:t>Provide interaction with the wave absorbers to extract energy from ocean waves and convert to other secondary energy form (e.g., mechanical)</a:t>
            </a:r>
          </a:p>
          <a:p>
            <a:pPr lvl="1"/>
            <a:r>
              <a:rPr lang="en-US" sz="1800" dirty="0"/>
              <a:t>Convert the secondary energy form to the desired energy form (e.g., electrical)</a:t>
            </a:r>
          </a:p>
          <a:p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endParaRPr lang="en-US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318675C-00ED-9691-E3F8-59F5F048B9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4543" y="5553690"/>
            <a:ext cx="5840619" cy="71493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1943BC6-D0C4-BA17-5D02-C024E716AA56}"/>
              </a:ext>
            </a:extLst>
          </p:cNvPr>
          <p:cNvSpPr/>
          <p:nvPr/>
        </p:nvSpPr>
        <p:spPr>
          <a:xfrm>
            <a:off x="5929746" y="5671899"/>
            <a:ext cx="862909" cy="478511"/>
          </a:xfrm>
          <a:prstGeom prst="roundRect">
            <a:avLst/>
          </a:prstGeom>
          <a:solidFill>
            <a:schemeClr val="bg2">
              <a:lumMod val="75000"/>
              <a:alpha val="34000"/>
            </a:schemeClr>
          </a:solidFill>
          <a:ln w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F8A3B9A4-ACE2-FAAA-F5C0-B1C505152D26}"/>
              </a:ext>
            </a:extLst>
          </p:cNvPr>
          <p:cNvSpPr txBox="1">
            <a:spLocks/>
          </p:cNvSpPr>
          <p:nvPr/>
        </p:nvSpPr>
        <p:spPr bwMode="auto">
          <a:xfrm>
            <a:off x="477615" y="2986548"/>
            <a:ext cx="7770457" cy="1770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600" kern="1200">
                <a:solidFill>
                  <a:srgbClr val="282B2E"/>
                </a:solidFill>
                <a:latin typeface="+mn-lt"/>
                <a:ea typeface="ヒラギノ角ゴ Pro W3" charset="0"/>
                <a:cs typeface="Arial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rgbClr val="282B2E"/>
                </a:solidFill>
                <a:latin typeface="+mn-lt"/>
                <a:ea typeface="ヒラギノ角ゴ Pro W3" charset="0"/>
                <a:cs typeface="Arial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200" kern="1200">
                <a:solidFill>
                  <a:srgbClr val="282B2E"/>
                </a:solidFill>
                <a:latin typeface="+mn-lt"/>
                <a:ea typeface="ヒラギノ角ゴ Pro W3" charset="0"/>
                <a:cs typeface="Arial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282B2E"/>
                </a:solidFill>
                <a:latin typeface="+mn-lt"/>
                <a:ea typeface="ヒラギノ角ゴ Pro W3" charset="0"/>
                <a:cs typeface="Arial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ern="1200">
                <a:solidFill>
                  <a:srgbClr val="282B2E"/>
                </a:solidFill>
                <a:latin typeface="+mn-lt"/>
                <a:ea typeface="ヒラギノ角ゴ Pro W3" charset="0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 dirty="0"/>
          </a:p>
          <a:p>
            <a:r>
              <a:rPr lang="en-US" sz="2000" dirty="0"/>
              <a:t>Power Take-Off Capabilities </a:t>
            </a:r>
          </a:p>
          <a:p>
            <a:pPr lvl="1"/>
            <a:r>
              <a:rPr lang="en-US" sz="1800" dirty="0"/>
              <a:t>Energy conversion through damping force – in phase with velocity</a:t>
            </a:r>
          </a:p>
          <a:p>
            <a:pPr lvl="1"/>
            <a:r>
              <a:rPr lang="en-US" sz="1800" dirty="0"/>
              <a:t>Energy storage through restoring force – in phase with displacement</a:t>
            </a:r>
          </a:p>
          <a:p>
            <a:pPr marL="0" indent="0">
              <a:buFont typeface="Arial" charset="0"/>
              <a:buNone/>
            </a:pPr>
            <a:endParaRPr lang="en-US" sz="2000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715716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5" grpId="0" animBg="1"/>
      <p:bldP spid="6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068FB1-1995-E54D-B7B8-2CBB0B74AC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78073" y="6570310"/>
            <a:ext cx="415762" cy="253469"/>
          </a:xfrm>
          <a:prstGeom prst="rect">
            <a:avLst/>
          </a:prstGeom>
        </p:spPr>
        <p:txBody>
          <a:bodyPr/>
          <a:lstStyle/>
          <a:p>
            <a:pPr defTabSz="554326" fontAlgn="base">
              <a:spcBef>
                <a:spcPct val="0"/>
              </a:spcBef>
              <a:spcAft>
                <a:spcPct val="0"/>
              </a:spcAft>
            </a:pPr>
            <a:fld id="{00D414F6-50DE-7C4D-9647-F708F2004FA6}" type="slidenum">
              <a:rPr lang="en-US" sz="1092">
                <a:solidFill>
                  <a:prstClr val="white"/>
                </a:solidFill>
              </a:rPr>
              <a:pPr defTabSz="554326" fontAlgn="base">
                <a:spcBef>
                  <a:spcPct val="0"/>
                </a:spcBef>
                <a:spcAft>
                  <a:spcPct val="0"/>
                </a:spcAft>
              </a:pPr>
              <a:t>39</a:t>
            </a:fld>
            <a:endParaRPr lang="en-US" sz="1092">
              <a:solidFill>
                <a:prstClr val="white"/>
              </a:solidFill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96B7A85-8C4B-4344-A8FC-D54F2CBCCA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874" y="1303998"/>
            <a:ext cx="9089392" cy="4342397"/>
          </a:xfrm>
        </p:spPr>
        <p:txBody>
          <a:bodyPr/>
          <a:lstStyle/>
          <a:p>
            <a:pPr marL="346075" indent="-346075">
              <a:spcBef>
                <a:spcPts val="606"/>
              </a:spcBef>
              <a:spcAft>
                <a:spcPts val="364"/>
              </a:spcAft>
              <a:buFont typeface="Arial" panose="020B0604020202020204" pitchFamily="34" charset="0"/>
              <a:buChar char="•"/>
            </a:pPr>
            <a:endParaRPr lang="en-US" sz="2750">
              <a:solidFill>
                <a:schemeClr val="tx1"/>
              </a:solidFill>
              <a:cs typeface="Times New Roman"/>
            </a:endParaRPr>
          </a:p>
          <a:p>
            <a:pPr>
              <a:lnSpc>
                <a:spcPct val="90000"/>
              </a:lnSpc>
              <a:spcBef>
                <a:spcPts val="606"/>
              </a:spcBef>
              <a:buFont typeface="Arial" charset="0"/>
              <a:buChar char="•"/>
            </a:pPr>
            <a:endParaRPr lang="en-US" sz="1697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5FB33444-7E79-2F41-B5D5-93CC9511713A}"/>
              </a:ext>
            </a:extLst>
          </p:cNvPr>
          <p:cNvSpPr txBox="1">
            <a:spLocks/>
          </p:cNvSpPr>
          <p:nvPr/>
        </p:nvSpPr>
        <p:spPr>
          <a:xfrm>
            <a:off x="721662" y="4237426"/>
            <a:ext cx="5004772" cy="4665767"/>
          </a:xfrm>
          <a:prstGeom prst="rect">
            <a:avLst/>
          </a:prstGeom>
        </p:spPr>
        <p:txBody>
          <a:bodyPr lIns="0" tIns="0" rIns="0" bIns="0"/>
          <a:lstStyle>
            <a:lvl1pPr marL="0" eaLnBrk="1" hangingPunct="1">
              <a:defRPr sz="4800" b="0" i="0"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457200" eaLnBrk="1" hangingPunct="1">
              <a:defRPr>
                <a:latin typeface="+mn-lt"/>
                <a:ea typeface="+mn-ea"/>
                <a:cs typeface="+mn-cs"/>
              </a:defRPr>
            </a:lvl2pPr>
            <a:lvl3pPr marL="914400" eaLnBrk="1" hangingPunct="1">
              <a:defRPr>
                <a:latin typeface="+mn-lt"/>
                <a:ea typeface="+mn-ea"/>
                <a:cs typeface="+mn-cs"/>
              </a:defRPr>
            </a:lvl3pPr>
            <a:lvl4pPr marL="1371600" eaLnBrk="1" hangingPunct="1">
              <a:defRPr>
                <a:latin typeface="+mn-lt"/>
                <a:ea typeface="+mn-ea"/>
                <a:cs typeface="+mn-cs"/>
              </a:defRPr>
            </a:lvl4pPr>
            <a:lvl5pPr marL="1828800" eaLnBrk="1" hangingPunct="1">
              <a:defRPr>
                <a:latin typeface="+mn-lt"/>
                <a:ea typeface="+mn-ea"/>
                <a:cs typeface="+mn-cs"/>
              </a:defRPr>
            </a:lvl5pPr>
            <a:lvl6pPr marL="2286000" eaLnBrk="1" hangingPunct="1">
              <a:defRPr>
                <a:latin typeface="+mn-lt"/>
                <a:ea typeface="+mn-ea"/>
                <a:cs typeface="+mn-cs"/>
              </a:defRPr>
            </a:lvl6pPr>
            <a:lvl7pPr marL="2743200" eaLnBrk="1" hangingPunct="1">
              <a:defRPr>
                <a:latin typeface="+mn-lt"/>
                <a:ea typeface="+mn-ea"/>
                <a:cs typeface="+mn-cs"/>
              </a:defRPr>
            </a:lvl7pPr>
            <a:lvl8pPr marL="3200400" eaLnBrk="1" hangingPunct="1">
              <a:defRPr>
                <a:latin typeface="+mn-lt"/>
                <a:ea typeface="+mn-ea"/>
                <a:cs typeface="+mn-cs"/>
              </a:defRPr>
            </a:lvl8pPr>
            <a:lvl9pPr marL="3657600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pPr defTabSz="554326" fontAlgn="base">
              <a:spcBef>
                <a:spcPct val="0"/>
              </a:spcBef>
              <a:spcAft>
                <a:spcPct val="0"/>
              </a:spcAft>
            </a:pPr>
            <a:endParaRPr lang="en-US" sz="1455">
              <a:solidFill>
                <a:prstClr val="black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F1A08D6-0770-B98F-D37F-9096B3808569}"/>
              </a:ext>
            </a:extLst>
          </p:cNvPr>
          <p:cNvSpPr txBox="1">
            <a:spLocks/>
          </p:cNvSpPr>
          <p:nvPr/>
        </p:nvSpPr>
        <p:spPr bwMode="auto">
          <a:xfrm>
            <a:off x="1588" y="1"/>
            <a:ext cx="12188824" cy="3534769"/>
          </a:xfrm>
          <a:prstGeom prst="rect">
            <a:avLst/>
          </a:prstGeom>
          <a:solidFill>
            <a:srgbClr val="43BDBB"/>
          </a:solidFill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457200" tIns="274320" rIns="457200" bIns="274320" numCol="1" anchor="ctr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lang="en-US" sz="3486" b="0" i="0" kern="1200">
                <a:solidFill>
                  <a:schemeClr val="bg1"/>
                </a:solidFill>
                <a:latin typeface="Franklin Gothic Medium"/>
                <a:ea typeface="ヒラギノ角ゴ Pro W3" charset="0"/>
                <a:cs typeface="Franklin Gothic Medium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9pPr>
          </a:lstStyle>
          <a:p>
            <a:r>
              <a:rPr lang="en-US" sz="3200" dirty="0"/>
              <a:t>Technology</a:t>
            </a:r>
          </a:p>
        </p:txBody>
      </p:sp>
    </p:spTree>
    <p:extLst>
      <p:ext uri="{BB962C8B-B14F-4D97-AF65-F5344CB8AC3E}">
        <p14:creationId xmlns:p14="http://schemas.microsoft.com/office/powerpoint/2010/main" val="23840200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653620-CDFA-4E8C-A2A3-29AF7C93F7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Franklin Gothic Book" panose="020B0503020102020204" pitchFamily="34" charset="0"/>
              </a:rPr>
              <a:t>Contributing to Leaderboard Scoring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FB7FE25-0F4C-49AF-BF9A-856A640CDCCC}"/>
              </a:ext>
            </a:extLst>
          </p:cNvPr>
          <p:cNvSpPr txBox="1"/>
          <p:nvPr/>
        </p:nvSpPr>
        <p:spPr>
          <a:xfrm>
            <a:off x="402567" y="1368975"/>
            <a:ext cx="6995140" cy="350865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85750" indent="-285750" fontAlgn="base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Franklin Gothic Book"/>
              </a:rPr>
              <a:t>For questions about the prize overall, view our recorded conversation on April 12</a:t>
            </a:r>
          </a:p>
          <a:p>
            <a:pPr marL="285750" indent="-285750" fontAlgn="base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Franklin Gothic Book"/>
              </a:rPr>
              <a:t>Participation in this webinar contributes to your final leaderboard score</a:t>
            </a:r>
          </a:p>
          <a:p>
            <a:pPr marL="285750" indent="-285750" fontAlgn="base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0000"/>
                </a:solidFill>
                <a:latin typeface="Franklin Gothic Book"/>
              </a:rPr>
              <a:t>Make sure to complete the Leaderboard Eligibility Form to receive points for your participation</a:t>
            </a:r>
          </a:p>
          <a:p>
            <a:pPr marL="285750" indent="-285750" fontAlgn="base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Franklin Gothic Book"/>
              </a:rPr>
              <a:t>If you haven’t done this yet, do so now: </a:t>
            </a:r>
            <a:r>
              <a:rPr lang="en-US" sz="2400" dirty="0">
                <a:solidFill>
                  <a:srgbClr val="000000"/>
                </a:solidFill>
                <a:latin typeface="Franklin Gothic Book"/>
                <a:hlinkClick r:id="rId3"/>
              </a:rPr>
              <a:t>https://www.herox.com/indeep</a:t>
            </a:r>
            <a:r>
              <a:rPr lang="en-US" sz="2400" dirty="0">
                <a:solidFill>
                  <a:srgbClr val="000000"/>
                </a:solidFill>
                <a:latin typeface="Franklin Gothic Book"/>
              </a:rPr>
              <a:t>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0FD9F2A-F4AC-4A3E-ACAF-443AE116EBB6}"/>
              </a:ext>
            </a:extLst>
          </p:cNvPr>
          <p:cNvSpPr/>
          <p:nvPr/>
        </p:nvSpPr>
        <p:spPr>
          <a:xfrm>
            <a:off x="1398170" y="5578786"/>
            <a:ext cx="10208251" cy="707886"/>
          </a:xfrm>
          <a:prstGeom prst="rect">
            <a:avLst/>
          </a:prstGeom>
          <a:solidFill>
            <a:srgbClr val="43BDBB"/>
          </a:solidFill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lIns="91440" tIns="45720" rIns="91440" bIns="45720" anchor="t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  <a:latin typeface="Franklin Gothic Book"/>
              </a:rPr>
              <a:t>WPTO’s desired outcome for InDEEP is an understanding of the landscape of innovators and </a:t>
            </a:r>
            <a:br>
              <a:rPr lang="en-US" sz="2000">
                <a:solidFill>
                  <a:srgbClr val="000000"/>
                </a:solidFill>
                <a:latin typeface="Franklin Gothic Book"/>
              </a:rPr>
            </a:br>
            <a:r>
              <a:rPr lang="en-US" sz="2000">
                <a:solidFill>
                  <a:srgbClr val="000000"/>
                </a:solidFill>
                <a:latin typeface="Franklin Gothic Book"/>
              </a:rPr>
              <a:t>potential DEEC-Tec solutions that could be applied to wave energy devices.</a:t>
            </a:r>
            <a:endParaRPr lang="en-US" sz="2800">
              <a:solidFill>
                <a:prstClr val="white"/>
              </a:solidFill>
              <a:latin typeface="Franklin Gothic Book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61991A3-ED51-70AA-2221-9609B8E2BF65}"/>
              </a:ext>
            </a:extLst>
          </p:cNvPr>
          <p:cNvCxnSpPr>
            <a:cxnSpLocks/>
          </p:cNvCxnSpPr>
          <p:nvPr/>
        </p:nvCxnSpPr>
        <p:spPr>
          <a:xfrm>
            <a:off x="7748257" y="1622966"/>
            <a:ext cx="0" cy="2972481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picture containing text, wheel, gear&#10;&#10;Description automatically generated">
            <a:extLst>
              <a:ext uri="{FF2B5EF4-FFF2-40B4-BE49-F238E27FC236}">
                <a16:creationId xmlns:a16="http://schemas.microsoft.com/office/drawing/2014/main" id="{E40619F2-1CDA-3D90-8E92-5559EEC4BF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49359" y="1651156"/>
            <a:ext cx="2892425" cy="2944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94792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Technology – Concept Classification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0E71B2-CB88-A71D-0547-542A54A897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3704" y="1473699"/>
            <a:ext cx="7623446" cy="188621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9F31289-9948-AB05-A6F3-8E4D1CABFA40}"/>
              </a:ext>
            </a:extLst>
          </p:cNvPr>
          <p:cNvSpPr txBox="1"/>
          <p:nvPr/>
        </p:nvSpPr>
        <p:spPr>
          <a:xfrm>
            <a:off x="0" y="985742"/>
            <a:ext cx="1750168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1600" dirty="0"/>
              <a:t>Location</a:t>
            </a:r>
            <a:endParaRPr lang="en-US" sz="1600" dirty="0">
              <a:latin typeface="Franklin Gothic Book"/>
              <a:cs typeface="Calibri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3F5315A-098D-17D2-5A7B-7F3691FF30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3711" y="4371676"/>
            <a:ext cx="7344800" cy="97168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CF8A593-AADD-92A0-7984-860A5949E633}"/>
              </a:ext>
            </a:extLst>
          </p:cNvPr>
          <p:cNvSpPr txBox="1"/>
          <p:nvPr/>
        </p:nvSpPr>
        <p:spPr>
          <a:xfrm>
            <a:off x="68957" y="3678959"/>
            <a:ext cx="1750168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1600" dirty="0"/>
              <a:t>Orientation</a:t>
            </a:r>
            <a:endParaRPr lang="en-US" sz="1600" dirty="0">
              <a:latin typeface="Franklin Gothic Book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1793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Technology – Concept Classification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F31289-9948-AB05-A6F3-8E4D1CABFA40}"/>
              </a:ext>
            </a:extLst>
          </p:cNvPr>
          <p:cNvSpPr txBox="1"/>
          <p:nvPr/>
        </p:nvSpPr>
        <p:spPr>
          <a:xfrm>
            <a:off x="445168" y="985742"/>
            <a:ext cx="2464231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1600" dirty="0"/>
              <a:t>Mechanism of Extraction</a:t>
            </a:r>
            <a:endParaRPr lang="en-US" sz="1600" dirty="0">
              <a:latin typeface="Franklin Gothic Book"/>
              <a:cs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064FEBD-782B-FAD2-47D0-FD689FC47A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7029" y="1473698"/>
            <a:ext cx="7709182" cy="4536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786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Technology – Concept Classification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F31289-9948-AB05-A6F3-8E4D1CABFA40}"/>
              </a:ext>
            </a:extLst>
          </p:cNvPr>
          <p:cNvSpPr txBox="1"/>
          <p:nvPr/>
        </p:nvSpPr>
        <p:spPr>
          <a:xfrm>
            <a:off x="445168" y="985742"/>
            <a:ext cx="2464231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1600" dirty="0"/>
              <a:t>Reactional Reference</a:t>
            </a:r>
            <a:endParaRPr lang="en-US" sz="1600" dirty="0">
              <a:latin typeface="Franklin Gothic Book"/>
              <a:cs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BC00519-007B-34A2-D404-FA65B6086F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7029" y="1473698"/>
            <a:ext cx="7730616" cy="2800741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ADEADBD0-6B3F-8D20-19A5-B42457F74639}"/>
              </a:ext>
            </a:extLst>
          </p:cNvPr>
          <p:cNvGrpSpPr>
            <a:grpSpLocks noChangeAspect="1"/>
          </p:cNvGrpSpPr>
          <p:nvPr/>
        </p:nvGrpSpPr>
        <p:grpSpPr>
          <a:xfrm>
            <a:off x="8867645" y="3700150"/>
            <a:ext cx="2730797" cy="2410922"/>
            <a:chOff x="6364774" y="1899652"/>
            <a:chExt cx="4148939" cy="366294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CA34018-6874-B931-EFF4-756B4905AF00}"/>
                </a:ext>
              </a:extLst>
            </p:cNvPr>
            <p:cNvPicPr/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55" r="15590" b="19623"/>
            <a:stretch/>
          </p:blipFill>
          <p:spPr>
            <a:xfrm>
              <a:off x="6364774" y="1899652"/>
              <a:ext cx="4148939" cy="3662948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A677E85-9B84-578F-E734-92D20DF209D6}"/>
                </a:ext>
              </a:extLst>
            </p:cNvPr>
            <p:cNvSpPr/>
            <p:nvPr/>
          </p:nvSpPr>
          <p:spPr>
            <a:xfrm>
              <a:off x="8095282" y="3638227"/>
              <a:ext cx="526943" cy="1619573"/>
            </a:xfrm>
            <a:prstGeom prst="rect">
              <a:avLst/>
            </a:prstGeom>
            <a:solidFill>
              <a:srgbClr val="5E6F8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03EB669A-A1A4-C27D-D0FB-6FF4E652B3FE}"/>
              </a:ext>
            </a:extLst>
          </p:cNvPr>
          <p:cNvSpPr txBox="1"/>
          <p:nvPr/>
        </p:nvSpPr>
        <p:spPr>
          <a:xfrm>
            <a:off x="7094621" y="5204731"/>
            <a:ext cx="2730797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1600" dirty="0"/>
              <a:t>Motion Degrees of Freedom in Coordinate System </a:t>
            </a:r>
            <a:endParaRPr lang="en-US" sz="1600" dirty="0">
              <a:latin typeface="Franklin Gothic Book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13320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schemeClr val="tx1"/>
                </a:solidFill>
              </a:rPr>
              <a:t>Technology – Concepts – Heaving Point Absorber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50EE82D-6B56-EFA9-343C-998662A225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7136" y="1261909"/>
            <a:ext cx="5417728" cy="4334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1646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schemeClr val="tx1"/>
                </a:solidFill>
              </a:rPr>
              <a:t>Technology – Concepts – Surging Bottom Hinged Flap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BB9797A-6380-EFD5-7578-CF0E9A9E4A0A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3375109" y="1249876"/>
            <a:ext cx="5417727" cy="4334181"/>
          </a:xfrm>
        </p:spPr>
      </p:pic>
    </p:spTree>
    <p:extLst>
      <p:ext uri="{BB962C8B-B14F-4D97-AF65-F5344CB8AC3E}">
        <p14:creationId xmlns:p14="http://schemas.microsoft.com/office/powerpoint/2010/main" val="66469280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schemeClr val="tx1"/>
                </a:solidFill>
              </a:rPr>
              <a:t>Technology – Concepts – Hinged Barges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7D7E574-05C6-AF3A-952C-597ED560F9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7121" y="1315184"/>
            <a:ext cx="5277757" cy="4227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0796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schemeClr val="tx1"/>
                </a:solidFill>
              </a:rPr>
              <a:t>Technology – Concepts – Oscillating Water Column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565F04E-8038-6227-778A-6780E2AF76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1875" y="1315184"/>
            <a:ext cx="5288249" cy="4227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94327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schemeClr val="tx1"/>
                </a:solidFill>
              </a:rPr>
              <a:t>Technology – Concepts – Overtopping Device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6856C64-2BB2-2361-FFDB-82B3B6AD89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1875" y="1310718"/>
            <a:ext cx="5288249" cy="4236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07811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schemeClr val="tx1"/>
                </a:solidFill>
              </a:rPr>
              <a:t>Technology – Energy Conversion Chain – Power Take-Off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731BE1-49F3-BFC8-485F-CAF5098BBD06}"/>
              </a:ext>
            </a:extLst>
          </p:cNvPr>
          <p:cNvSpPr txBox="1"/>
          <p:nvPr/>
        </p:nvSpPr>
        <p:spPr>
          <a:xfrm>
            <a:off x="2381535" y="6233211"/>
            <a:ext cx="7428930" cy="368906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pPr algn="ctr">
              <a:spcBef>
                <a:spcPct val="20000"/>
              </a:spcBef>
            </a:pPr>
            <a:r>
              <a:rPr lang="en-US" sz="800" b="1" dirty="0">
                <a:solidFill>
                  <a:srgbClr val="000000"/>
                </a:solidFill>
                <a:latin typeface="Calibri" panose="020F0502020204030204" pitchFamily="34" charset="0"/>
                <a:cs typeface="Arial" pitchFamily="34" charset="0"/>
              </a:rPr>
              <a:t>A. </a:t>
            </a:r>
            <a:r>
              <a:rPr lang="en-US" sz="800" b="1" dirty="0" err="1">
                <a:solidFill>
                  <a:srgbClr val="000000"/>
                </a:solidFill>
                <a:latin typeface="Calibri" panose="020F0502020204030204" pitchFamily="34" charset="0"/>
                <a:cs typeface="Arial" pitchFamily="34" charset="0"/>
              </a:rPr>
              <a:t>Têtu</a:t>
            </a:r>
            <a:endParaRPr lang="en-US" sz="800" b="1" dirty="0">
              <a:solidFill>
                <a:srgbClr val="000000"/>
              </a:solidFill>
              <a:latin typeface="Calibri" panose="020F0502020204030204" pitchFamily="34" charset="0"/>
              <a:cs typeface="Arial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025C15F-5D7A-3D93-2299-A905AB6C7F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1535" y="1068138"/>
            <a:ext cx="7428930" cy="472172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73BB61C-B5C0-3EDB-A330-1DF2EE929F7F}"/>
              </a:ext>
            </a:extLst>
          </p:cNvPr>
          <p:cNvSpPr txBox="1"/>
          <p:nvPr/>
        </p:nvSpPr>
        <p:spPr>
          <a:xfrm>
            <a:off x="3187580" y="5789861"/>
            <a:ext cx="5066084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dirty="0">
                <a:cs typeface="Calibri"/>
              </a:rPr>
              <a:t>Different paths for wave energy to electricity conversion</a:t>
            </a:r>
            <a:endParaRPr lang="en-US" sz="1600" dirty="0">
              <a:latin typeface="Franklin Gothic Book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3124614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068FB1-1995-E54D-B7B8-2CBB0B74AC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78073" y="6570310"/>
            <a:ext cx="415762" cy="253469"/>
          </a:xfrm>
          <a:prstGeom prst="rect">
            <a:avLst/>
          </a:prstGeom>
        </p:spPr>
        <p:txBody>
          <a:bodyPr/>
          <a:lstStyle/>
          <a:p>
            <a:pPr defTabSz="554326" fontAlgn="base">
              <a:spcBef>
                <a:spcPct val="0"/>
              </a:spcBef>
              <a:spcAft>
                <a:spcPct val="0"/>
              </a:spcAft>
            </a:pPr>
            <a:fld id="{00D414F6-50DE-7C4D-9647-F708F2004FA6}" type="slidenum">
              <a:rPr lang="en-US" sz="1092">
                <a:solidFill>
                  <a:prstClr val="white"/>
                </a:solidFill>
              </a:rPr>
              <a:pPr defTabSz="554326" fontAlgn="base">
                <a:spcBef>
                  <a:spcPct val="0"/>
                </a:spcBef>
                <a:spcAft>
                  <a:spcPct val="0"/>
                </a:spcAft>
              </a:pPr>
              <a:t>49</a:t>
            </a:fld>
            <a:endParaRPr lang="en-US" sz="1092">
              <a:solidFill>
                <a:prstClr val="white"/>
              </a:solidFill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96B7A85-8C4B-4344-A8FC-D54F2CBCCA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874" y="1303998"/>
            <a:ext cx="9089392" cy="4342397"/>
          </a:xfrm>
        </p:spPr>
        <p:txBody>
          <a:bodyPr/>
          <a:lstStyle/>
          <a:p>
            <a:pPr marL="346075" indent="-346075">
              <a:spcBef>
                <a:spcPts val="606"/>
              </a:spcBef>
              <a:spcAft>
                <a:spcPts val="364"/>
              </a:spcAft>
              <a:buFont typeface="Arial" panose="020B0604020202020204" pitchFamily="34" charset="0"/>
              <a:buChar char="•"/>
            </a:pPr>
            <a:endParaRPr lang="en-US" sz="2750">
              <a:solidFill>
                <a:schemeClr val="tx1"/>
              </a:solidFill>
              <a:cs typeface="Times New Roman"/>
            </a:endParaRPr>
          </a:p>
          <a:p>
            <a:pPr>
              <a:lnSpc>
                <a:spcPct val="90000"/>
              </a:lnSpc>
              <a:spcBef>
                <a:spcPts val="606"/>
              </a:spcBef>
              <a:buFont typeface="Arial" charset="0"/>
              <a:buChar char="•"/>
            </a:pPr>
            <a:endParaRPr lang="en-US" sz="1697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5FB33444-7E79-2F41-B5D5-93CC9511713A}"/>
              </a:ext>
            </a:extLst>
          </p:cNvPr>
          <p:cNvSpPr txBox="1">
            <a:spLocks/>
          </p:cNvSpPr>
          <p:nvPr/>
        </p:nvSpPr>
        <p:spPr>
          <a:xfrm>
            <a:off x="721662" y="4237426"/>
            <a:ext cx="5004772" cy="4665767"/>
          </a:xfrm>
          <a:prstGeom prst="rect">
            <a:avLst/>
          </a:prstGeom>
        </p:spPr>
        <p:txBody>
          <a:bodyPr lIns="0" tIns="0" rIns="0" bIns="0"/>
          <a:lstStyle>
            <a:lvl1pPr marL="0" eaLnBrk="1" hangingPunct="1">
              <a:defRPr sz="4800" b="0" i="0"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457200" eaLnBrk="1" hangingPunct="1">
              <a:defRPr>
                <a:latin typeface="+mn-lt"/>
                <a:ea typeface="+mn-ea"/>
                <a:cs typeface="+mn-cs"/>
              </a:defRPr>
            </a:lvl2pPr>
            <a:lvl3pPr marL="914400" eaLnBrk="1" hangingPunct="1">
              <a:defRPr>
                <a:latin typeface="+mn-lt"/>
                <a:ea typeface="+mn-ea"/>
                <a:cs typeface="+mn-cs"/>
              </a:defRPr>
            </a:lvl3pPr>
            <a:lvl4pPr marL="1371600" eaLnBrk="1" hangingPunct="1">
              <a:defRPr>
                <a:latin typeface="+mn-lt"/>
                <a:ea typeface="+mn-ea"/>
                <a:cs typeface="+mn-cs"/>
              </a:defRPr>
            </a:lvl4pPr>
            <a:lvl5pPr marL="1828800" eaLnBrk="1" hangingPunct="1">
              <a:defRPr>
                <a:latin typeface="+mn-lt"/>
                <a:ea typeface="+mn-ea"/>
                <a:cs typeface="+mn-cs"/>
              </a:defRPr>
            </a:lvl5pPr>
            <a:lvl6pPr marL="2286000" eaLnBrk="1" hangingPunct="1">
              <a:defRPr>
                <a:latin typeface="+mn-lt"/>
                <a:ea typeface="+mn-ea"/>
                <a:cs typeface="+mn-cs"/>
              </a:defRPr>
            </a:lvl6pPr>
            <a:lvl7pPr marL="2743200" eaLnBrk="1" hangingPunct="1">
              <a:defRPr>
                <a:latin typeface="+mn-lt"/>
                <a:ea typeface="+mn-ea"/>
                <a:cs typeface="+mn-cs"/>
              </a:defRPr>
            </a:lvl7pPr>
            <a:lvl8pPr marL="3200400" eaLnBrk="1" hangingPunct="1">
              <a:defRPr>
                <a:latin typeface="+mn-lt"/>
                <a:ea typeface="+mn-ea"/>
                <a:cs typeface="+mn-cs"/>
              </a:defRPr>
            </a:lvl8pPr>
            <a:lvl9pPr marL="3657600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pPr defTabSz="554326" fontAlgn="base">
              <a:spcBef>
                <a:spcPct val="0"/>
              </a:spcBef>
              <a:spcAft>
                <a:spcPct val="0"/>
              </a:spcAft>
            </a:pPr>
            <a:endParaRPr lang="en-US" sz="1455">
              <a:solidFill>
                <a:prstClr val="black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F1A08D6-0770-B98F-D37F-9096B3808569}"/>
              </a:ext>
            </a:extLst>
          </p:cNvPr>
          <p:cNvSpPr txBox="1">
            <a:spLocks/>
          </p:cNvSpPr>
          <p:nvPr/>
        </p:nvSpPr>
        <p:spPr bwMode="auto">
          <a:xfrm>
            <a:off x="1588" y="1"/>
            <a:ext cx="12188824" cy="3534769"/>
          </a:xfrm>
          <a:prstGeom prst="rect">
            <a:avLst/>
          </a:prstGeom>
          <a:solidFill>
            <a:srgbClr val="43BDBB"/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457200" tIns="274320" rIns="457200" bIns="274320" numCol="1" anchor="ctr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lang="en-US" sz="3486" b="0" i="0" kern="1200">
                <a:solidFill>
                  <a:schemeClr val="bg1"/>
                </a:solidFill>
                <a:latin typeface="Franklin Gothic Medium"/>
                <a:ea typeface="ヒラギノ角ゴ Pro W3" charset="0"/>
                <a:cs typeface="Franklin Gothic Medium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9pPr>
          </a:lstStyle>
          <a:p>
            <a:r>
              <a:rPr lang="en-US" sz="3200" dirty="0"/>
              <a:t>Benchmark Studies</a:t>
            </a:r>
          </a:p>
        </p:txBody>
      </p:sp>
    </p:spTree>
    <p:extLst>
      <p:ext uri="{BB962C8B-B14F-4D97-AF65-F5344CB8AC3E}">
        <p14:creationId xmlns:p14="http://schemas.microsoft.com/office/powerpoint/2010/main" val="36913569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C599569-066E-4F92-BD1D-0977305DE8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610" y="-25400"/>
            <a:ext cx="4284292" cy="812800"/>
          </a:xfrm>
        </p:spPr>
        <p:txBody>
          <a:bodyPr/>
          <a:lstStyle/>
          <a:p>
            <a:r>
              <a:rPr lang="en-US" dirty="0"/>
              <a:t>Agenda 1.0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F3FF312A-43F3-4463-9716-E89472D3529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77610" y="1380393"/>
            <a:ext cx="4991200" cy="4791809"/>
          </a:xfrm>
        </p:spPr>
        <p:txBody>
          <a:bodyPr/>
          <a:lstStyle/>
          <a:p>
            <a:pPr marL="0" indent="0">
              <a:spcBef>
                <a:spcPct val="0"/>
              </a:spcBef>
              <a:buNone/>
            </a:pPr>
            <a:r>
              <a:rPr lang="en-US" sz="2800" dirty="0"/>
              <a:t>Webinar 1. – April 26, 2023</a:t>
            </a:r>
          </a:p>
          <a:p>
            <a:pPr marL="514350" indent="-514350">
              <a:spcBef>
                <a:spcPts val="1200"/>
              </a:spcBef>
              <a:buFont typeface="+mj-lt"/>
              <a:buAutoNum type="arabicPeriod"/>
            </a:pPr>
            <a:r>
              <a:rPr lang="en-US" sz="2800" dirty="0"/>
              <a:t>Introductions</a:t>
            </a:r>
          </a:p>
          <a:p>
            <a:pPr marL="514350" indent="-514350">
              <a:spcBef>
                <a:spcPts val="1200"/>
              </a:spcBef>
              <a:buAutoNum type="arabicPeriod"/>
            </a:pPr>
            <a:r>
              <a:rPr lang="en-US" sz="2800" dirty="0"/>
              <a:t>Ocean Waves</a:t>
            </a:r>
          </a:p>
          <a:p>
            <a:pPr marL="514350" indent="-514350">
              <a:spcBef>
                <a:spcPts val="1200"/>
              </a:spcBef>
              <a:buAutoNum type="arabicPeriod"/>
            </a:pPr>
            <a:r>
              <a:rPr lang="en-US" sz="2800" dirty="0"/>
              <a:t>Wave Energy</a:t>
            </a:r>
          </a:p>
          <a:p>
            <a:pPr marL="514350" indent="-514350">
              <a:spcBef>
                <a:spcPts val="1200"/>
              </a:spcBef>
              <a:buAutoNum type="arabicPeriod"/>
            </a:pPr>
            <a:r>
              <a:rPr lang="en-US" sz="2800" dirty="0"/>
              <a:t>Technology</a:t>
            </a:r>
          </a:p>
          <a:p>
            <a:pPr marL="514350" indent="-514350">
              <a:spcBef>
                <a:spcPts val="1200"/>
              </a:spcBef>
              <a:buAutoNum type="arabicPeriod"/>
            </a:pPr>
            <a:endParaRPr lang="en-US" sz="2800" dirty="0"/>
          </a:p>
          <a:p>
            <a:pPr marL="514350" indent="-514350">
              <a:spcBef>
                <a:spcPts val="1200"/>
              </a:spcBef>
              <a:buAutoNum type="arabicPeriod"/>
            </a:pPr>
            <a:r>
              <a:rPr lang="en-US" sz="2800" dirty="0"/>
              <a:t>Challenge &amp; Motivation</a:t>
            </a:r>
          </a:p>
          <a:p>
            <a:pPr marL="514350" indent="-514350">
              <a:spcBef>
                <a:spcPts val="1200"/>
              </a:spcBef>
              <a:buAutoNum type="arabicPeriod"/>
            </a:pPr>
            <a:r>
              <a:rPr lang="en-US" sz="2800" dirty="0"/>
              <a:t>Q&amp;A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Content Placeholder 10">
            <a:extLst>
              <a:ext uri="{FF2B5EF4-FFF2-40B4-BE49-F238E27FC236}">
                <a16:creationId xmlns:a16="http://schemas.microsoft.com/office/drawing/2014/main" id="{BA942305-4619-6A38-F7D4-C1E58AA2B38B}"/>
              </a:ext>
            </a:extLst>
          </p:cNvPr>
          <p:cNvSpPr txBox="1">
            <a:spLocks/>
          </p:cNvSpPr>
          <p:nvPr/>
        </p:nvSpPr>
        <p:spPr bwMode="auto">
          <a:xfrm>
            <a:off x="5336931" y="1380392"/>
            <a:ext cx="6655777" cy="4791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600" kern="1200">
                <a:solidFill>
                  <a:schemeClr val="bg1"/>
                </a:solidFill>
                <a:latin typeface="+mn-lt"/>
                <a:ea typeface="ヒラギノ角ゴ Pro W3" charset="0"/>
                <a:cs typeface="Arial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chemeClr val="bg1"/>
                </a:solidFill>
                <a:latin typeface="+mn-lt"/>
                <a:ea typeface="ヒラギノ角ゴ Pro W3" charset="0"/>
                <a:cs typeface="Arial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200" kern="1200">
                <a:solidFill>
                  <a:schemeClr val="bg1"/>
                </a:solidFill>
                <a:latin typeface="+mn-lt"/>
                <a:ea typeface="ヒラギノ角ゴ Pro W3" charset="0"/>
                <a:cs typeface="Arial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bg1"/>
                </a:solidFill>
                <a:latin typeface="+mn-lt"/>
                <a:ea typeface="ヒラギノ角ゴ Pro W3" charset="0"/>
                <a:cs typeface="Arial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ern="1200">
                <a:solidFill>
                  <a:schemeClr val="bg1"/>
                </a:solidFill>
                <a:latin typeface="+mn-lt"/>
                <a:ea typeface="ヒラギノ角ゴ Pro W3" charset="0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200"/>
              </a:spcBef>
              <a:buFont typeface="Arial" charset="0"/>
              <a:buNone/>
            </a:pPr>
            <a:r>
              <a:rPr lang="en-US" sz="2800" dirty="0">
                <a:solidFill>
                  <a:schemeClr val="tx1"/>
                </a:solidFill>
              </a:rPr>
              <a:t>Webinar 2. – January 10, 2024</a:t>
            </a:r>
          </a:p>
          <a:p>
            <a:pPr marL="514350" indent="-514350">
              <a:spcBef>
                <a:spcPts val="1200"/>
              </a:spcBef>
              <a:buFont typeface="+mj-lt"/>
              <a:buAutoNum type="arabicPeriod"/>
            </a:pPr>
            <a:r>
              <a:rPr lang="en-US" sz="2800" dirty="0">
                <a:solidFill>
                  <a:schemeClr val="tx1"/>
                </a:solidFill>
              </a:rPr>
              <a:t>Introductions</a:t>
            </a:r>
          </a:p>
          <a:p>
            <a:pPr marL="514350" indent="-514350">
              <a:spcBef>
                <a:spcPts val="1200"/>
              </a:spcBef>
              <a:buFont typeface="Arial" charset="0"/>
              <a:buAutoNum type="arabicPeriod"/>
            </a:pPr>
            <a:r>
              <a:rPr lang="en-US" sz="2800" dirty="0">
                <a:solidFill>
                  <a:schemeClr val="tx1"/>
                </a:solidFill>
              </a:rPr>
              <a:t>Wave – Body Interaction</a:t>
            </a:r>
          </a:p>
          <a:p>
            <a:pPr marL="514350" indent="-514350">
              <a:spcBef>
                <a:spcPts val="1200"/>
              </a:spcBef>
              <a:buFont typeface="Arial" charset="0"/>
              <a:buAutoNum type="arabicPeriod"/>
            </a:pPr>
            <a:r>
              <a:rPr lang="en-US" sz="2800" dirty="0">
                <a:solidFill>
                  <a:schemeClr val="tx1"/>
                </a:solidFill>
              </a:rPr>
              <a:t>Wave Energy Conversion </a:t>
            </a:r>
          </a:p>
          <a:p>
            <a:pPr marL="514350" indent="-514350">
              <a:spcBef>
                <a:spcPts val="1200"/>
              </a:spcBef>
              <a:buFont typeface="Arial" charset="0"/>
              <a:buAutoNum type="arabicPeriod"/>
            </a:pPr>
            <a:r>
              <a:rPr lang="en-US" sz="2800" dirty="0">
                <a:solidFill>
                  <a:schemeClr val="tx1"/>
                </a:solidFill>
              </a:rPr>
              <a:t>Technology Development Methods</a:t>
            </a:r>
          </a:p>
          <a:p>
            <a:pPr marL="514350" indent="-514350">
              <a:spcBef>
                <a:spcPts val="1200"/>
              </a:spcBef>
              <a:buFont typeface="Arial" charset="0"/>
              <a:buAutoNum type="arabicPeriod"/>
            </a:pPr>
            <a:r>
              <a:rPr lang="en-US" sz="2800" dirty="0">
                <a:solidFill>
                  <a:schemeClr val="tx1"/>
                </a:solidFill>
              </a:rPr>
              <a:t>Technology Development History</a:t>
            </a:r>
          </a:p>
          <a:p>
            <a:pPr marL="514350" indent="-514350">
              <a:spcBef>
                <a:spcPts val="1200"/>
              </a:spcBef>
              <a:buFont typeface="Arial" charset="0"/>
              <a:buAutoNum type="arabicPeriod"/>
            </a:pPr>
            <a:r>
              <a:rPr lang="en-US" sz="2800" dirty="0">
                <a:solidFill>
                  <a:schemeClr val="tx1"/>
                </a:solidFill>
              </a:rPr>
              <a:t>Challenge &amp; Motivation &amp; Solution</a:t>
            </a:r>
          </a:p>
          <a:p>
            <a:pPr marL="514350" indent="-514350">
              <a:spcBef>
                <a:spcPts val="1200"/>
              </a:spcBef>
              <a:buFont typeface="Arial" charset="0"/>
              <a:buAutoNum type="arabicPeriod"/>
            </a:pPr>
            <a:r>
              <a:rPr lang="en-US" sz="2800" dirty="0">
                <a:solidFill>
                  <a:schemeClr val="tx1"/>
                </a:solidFill>
              </a:rPr>
              <a:t>Q&amp;A</a:t>
            </a:r>
          </a:p>
          <a:p>
            <a:pPr marL="0" indent="0">
              <a:buFont typeface="Arial" charset="0"/>
              <a:buNone/>
            </a:pPr>
            <a:endParaRPr lang="en-US" dirty="0"/>
          </a:p>
        </p:txBody>
      </p:sp>
      <p:sp>
        <p:nvSpPr>
          <p:cNvPr id="4" name="Title 4">
            <a:extLst>
              <a:ext uri="{FF2B5EF4-FFF2-40B4-BE49-F238E27FC236}">
                <a16:creationId xmlns:a16="http://schemas.microsoft.com/office/drawing/2014/main" id="{CCC09500-A52E-7CCD-40AF-A2FFF4873539}"/>
              </a:ext>
            </a:extLst>
          </p:cNvPr>
          <p:cNvSpPr txBox="1">
            <a:spLocks/>
          </p:cNvSpPr>
          <p:nvPr/>
        </p:nvSpPr>
        <p:spPr bwMode="auto">
          <a:xfrm>
            <a:off x="5336931" y="-25400"/>
            <a:ext cx="3938954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lang="en-US" sz="3300" b="1" kern="1200">
                <a:solidFill>
                  <a:schemeClr val="bg1"/>
                </a:solidFill>
                <a:latin typeface="+mj-lt"/>
                <a:ea typeface="ヒラギノ角ゴ Pro W3" charset="0"/>
                <a:cs typeface="Arial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9pPr>
          </a:lstStyle>
          <a:p>
            <a:r>
              <a:rPr lang="en-US" dirty="0">
                <a:solidFill>
                  <a:schemeClr val="tx1"/>
                </a:solidFill>
              </a:rPr>
              <a:t>Agenda 2.0</a:t>
            </a:r>
          </a:p>
        </p:txBody>
      </p:sp>
    </p:spTree>
    <p:extLst>
      <p:ext uri="{BB962C8B-B14F-4D97-AF65-F5344CB8AC3E}">
        <p14:creationId xmlns:p14="http://schemas.microsoft.com/office/powerpoint/2010/main" val="330517043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schemeClr val="tx1"/>
                </a:solidFill>
              </a:rPr>
              <a:t>Wave Energy Absorption – Benchmark Study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116912" y="5109037"/>
            <a:ext cx="3957230" cy="1249206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algn="ctr">
              <a:spcBef>
                <a:spcPct val="20000"/>
              </a:spcBef>
            </a:pPr>
            <a:endParaRPr lang="en-US" sz="1400">
              <a:latin typeface="Calibri" panose="020F0502020204030204" pitchFamily="34" charset="0"/>
              <a:cs typeface="Calibri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EA9230C-82CA-0681-3732-A91997578B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3699" y="967154"/>
            <a:ext cx="3857240" cy="547760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87A36F0-1E45-F6A3-6308-27A3AFFD57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1873" y="967152"/>
            <a:ext cx="3658999" cy="547760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0D4B7F6-9B32-D077-0E9D-DDF9F6523BE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2564" r="61577" b="2932"/>
          <a:stretch/>
        </p:blipFill>
        <p:spPr>
          <a:xfrm>
            <a:off x="161453" y="2409799"/>
            <a:ext cx="3388929" cy="269923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E505D29-A8EA-2ACC-9C70-D7175E2161D3}"/>
              </a:ext>
            </a:extLst>
          </p:cNvPr>
          <p:cNvSpPr txBox="1"/>
          <p:nvPr/>
        </p:nvSpPr>
        <p:spPr>
          <a:xfrm>
            <a:off x="351691" y="1418049"/>
            <a:ext cx="3008455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000" b="1" dirty="0">
                <a:latin typeface="Franklin Gothic Book"/>
                <a:cs typeface="Calibri"/>
              </a:rPr>
              <a:t>Quantities of Interest</a:t>
            </a:r>
          </a:p>
          <a:p>
            <a:pPr algn="ctr">
              <a:spcBef>
                <a:spcPct val="20000"/>
              </a:spcBef>
            </a:pPr>
            <a:r>
              <a:rPr lang="en-US" sz="2000" b="1" dirty="0">
                <a:latin typeface="Franklin Gothic Book"/>
                <a:cs typeface="Calibri"/>
              </a:rPr>
              <a:t>Performance Metrics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E204972-529C-5802-0497-18C35856C2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22300" y="6604005"/>
            <a:ext cx="3809923" cy="253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546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schemeClr val="tx1"/>
                </a:solidFill>
              </a:rPr>
              <a:t>Wave Energy Absorption – Benchmark Study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116912" y="5109037"/>
            <a:ext cx="3957230" cy="1249206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algn="ctr">
              <a:spcBef>
                <a:spcPct val="20000"/>
              </a:spcBef>
            </a:pPr>
            <a:endParaRPr lang="en-US" sz="1400">
              <a:latin typeface="Calibri" panose="020F0502020204030204" pitchFamily="34" charset="0"/>
              <a:cs typeface="Calibri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2E97BB0-B493-9007-454B-36C7C53419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4718" y="976387"/>
            <a:ext cx="3682563" cy="547760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094EAA1-2808-89A9-8ED8-F724CD53B3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4029" y="957915"/>
            <a:ext cx="3564533" cy="547760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6216641-FD27-469E-700D-307880DF9F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545" y="967151"/>
            <a:ext cx="3444625" cy="547760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224192B-0270-5998-BE18-D0A38A64E7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22300" y="6604005"/>
            <a:ext cx="3809923" cy="253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81213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schemeClr val="tx1"/>
                </a:solidFill>
              </a:rPr>
              <a:t>Wave Energy Absorption – Benchmark Study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116912" y="5109037"/>
            <a:ext cx="3957230" cy="1249206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algn="ctr">
              <a:spcBef>
                <a:spcPct val="20000"/>
              </a:spcBef>
            </a:pPr>
            <a:endParaRPr lang="en-US" sz="1400">
              <a:latin typeface="Calibri" panose="020F0502020204030204" pitchFamily="34" charset="0"/>
              <a:cs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D72587-51A4-6F36-F9ED-434969D37F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4127" y="971902"/>
            <a:ext cx="4075155" cy="54552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C9111B8-C97E-D3EA-4084-3BF3B142A8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63053" y="971902"/>
            <a:ext cx="3503089" cy="545527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E36B26F-D80F-4492-2479-64CD096F33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079" y="971902"/>
            <a:ext cx="3628096" cy="547760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401C52A-79A4-B848-3D5E-68958A877C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22300" y="6604005"/>
            <a:ext cx="3809923" cy="253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77758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schemeClr val="tx1"/>
                </a:solidFill>
              </a:rPr>
              <a:t>Wave Energy Absorption – Benchmark Study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116912" y="5109037"/>
            <a:ext cx="3957230" cy="1249206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algn="ctr">
              <a:spcBef>
                <a:spcPct val="20000"/>
              </a:spcBef>
            </a:pPr>
            <a:endParaRPr lang="en-US" sz="1400">
              <a:latin typeface="Calibri" panose="020F0502020204030204" pitchFamily="34" charset="0"/>
              <a:cs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62398FC-3978-7FA6-8FFE-D765D29DCB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2300" y="6604005"/>
            <a:ext cx="3809923" cy="253995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30FFBCF6-546D-FFD8-9582-5DB92BD09DAA}"/>
              </a:ext>
            </a:extLst>
          </p:cNvPr>
          <p:cNvGrpSpPr/>
          <p:nvPr/>
        </p:nvGrpSpPr>
        <p:grpSpPr>
          <a:xfrm>
            <a:off x="1139948" y="1082102"/>
            <a:ext cx="9454782" cy="5011615"/>
            <a:chOff x="445356" y="1160585"/>
            <a:chExt cx="10193336" cy="5900456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0E5884A-16D2-A1AA-CECD-7C87530293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66923"/>
            <a:stretch/>
          </p:blipFill>
          <p:spPr>
            <a:xfrm>
              <a:off x="445356" y="1160585"/>
              <a:ext cx="10193336" cy="3500156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AA40D08-9FDA-233A-308C-00635049AE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32678" b="34245"/>
            <a:stretch/>
          </p:blipFill>
          <p:spPr>
            <a:xfrm>
              <a:off x="445356" y="3560885"/>
              <a:ext cx="10193336" cy="35001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11924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068FB1-1995-E54D-B7B8-2CBB0B74AC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78073" y="6570310"/>
            <a:ext cx="415762" cy="253469"/>
          </a:xfrm>
          <a:prstGeom prst="rect">
            <a:avLst/>
          </a:prstGeom>
        </p:spPr>
        <p:txBody>
          <a:bodyPr/>
          <a:lstStyle/>
          <a:p>
            <a:pPr defTabSz="554326" fontAlgn="base">
              <a:spcBef>
                <a:spcPct val="0"/>
              </a:spcBef>
              <a:spcAft>
                <a:spcPct val="0"/>
              </a:spcAft>
            </a:pPr>
            <a:fld id="{00D414F6-50DE-7C4D-9647-F708F2004FA6}" type="slidenum">
              <a:rPr lang="en-US" sz="1092">
                <a:solidFill>
                  <a:prstClr val="white"/>
                </a:solidFill>
              </a:rPr>
              <a:pPr defTabSz="554326" fontAlgn="base">
                <a:spcBef>
                  <a:spcPct val="0"/>
                </a:spcBef>
                <a:spcAft>
                  <a:spcPct val="0"/>
                </a:spcAft>
              </a:pPr>
              <a:t>54</a:t>
            </a:fld>
            <a:endParaRPr lang="en-US" sz="1092">
              <a:solidFill>
                <a:prstClr val="white"/>
              </a:solidFill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96B7A85-8C4B-4344-A8FC-D54F2CBCCA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874" y="1303998"/>
            <a:ext cx="9089392" cy="4342397"/>
          </a:xfrm>
        </p:spPr>
        <p:txBody>
          <a:bodyPr/>
          <a:lstStyle/>
          <a:p>
            <a:pPr marL="346075" indent="-346075">
              <a:spcBef>
                <a:spcPts val="606"/>
              </a:spcBef>
              <a:spcAft>
                <a:spcPts val="364"/>
              </a:spcAft>
              <a:buFont typeface="Arial" panose="020B0604020202020204" pitchFamily="34" charset="0"/>
              <a:buChar char="•"/>
            </a:pPr>
            <a:endParaRPr lang="en-US" sz="2750" dirty="0">
              <a:solidFill>
                <a:schemeClr val="tx1"/>
              </a:solidFill>
              <a:cs typeface="Times New Roman"/>
            </a:endParaRPr>
          </a:p>
          <a:p>
            <a:pPr>
              <a:lnSpc>
                <a:spcPct val="90000"/>
              </a:lnSpc>
              <a:spcBef>
                <a:spcPts val="606"/>
              </a:spcBef>
              <a:buFont typeface="Arial" charset="0"/>
              <a:buChar char="•"/>
            </a:pPr>
            <a:endParaRPr lang="en-US" sz="1697" dirty="0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5FB33444-7E79-2F41-B5D5-93CC9511713A}"/>
              </a:ext>
            </a:extLst>
          </p:cNvPr>
          <p:cNvSpPr txBox="1">
            <a:spLocks/>
          </p:cNvSpPr>
          <p:nvPr/>
        </p:nvSpPr>
        <p:spPr>
          <a:xfrm>
            <a:off x="721662" y="4237426"/>
            <a:ext cx="5004772" cy="4665767"/>
          </a:xfrm>
          <a:prstGeom prst="rect">
            <a:avLst/>
          </a:prstGeom>
        </p:spPr>
        <p:txBody>
          <a:bodyPr lIns="0" tIns="0" rIns="0" bIns="0"/>
          <a:lstStyle>
            <a:lvl1pPr marL="0" eaLnBrk="1" hangingPunct="1">
              <a:defRPr sz="4800" b="0" i="0"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457200" eaLnBrk="1" hangingPunct="1">
              <a:defRPr>
                <a:latin typeface="+mn-lt"/>
                <a:ea typeface="+mn-ea"/>
                <a:cs typeface="+mn-cs"/>
              </a:defRPr>
            </a:lvl2pPr>
            <a:lvl3pPr marL="914400" eaLnBrk="1" hangingPunct="1">
              <a:defRPr>
                <a:latin typeface="+mn-lt"/>
                <a:ea typeface="+mn-ea"/>
                <a:cs typeface="+mn-cs"/>
              </a:defRPr>
            </a:lvl3pPr>
            <a:lvl4pPr marL="1371600" eaLnBrk="1" hangingPunct="1">
              <a:defRPr>
                <a:latin typeface="+mn-lt"/>
                <a:ea typeface="+mn-ea"/>
                <a:cs typeface="+mn-cs"/>
              </a:defRPr>
            </a:lvl4pPr>
            <a:lvl5pPr marL="1828800" eaLnBrk="1" hangingPunct="1">
              <a:defRPr>
                <a:latin typeface="+mn-lt"/>
                <a:ea typeface="+mn-ea"/>
                <a:cs typeface="+mn-cs"/>
              </a:defRPr>
            </a:lvl5pPr>
            <a:lvl6pPr marL="2286000" eaLnBrk="1" hangingPunct="1">
              <a:defRPr>
                <a:latin typeface="+mn-lt"/>
                <a:ea typeface="+mn-ea"/>
                <a:cs typeface="+mn-cs"/>
              </a:defRPr>
            </a:lvl6pPr>
            <a:lvl7pPr marL="2743200" eaLnBrk="1" hangingPunct="1">
              <a:defRPr>
                <a:latin typeface="+mn-lt"/>
                <a:ea typeface="+mn-ea"/>
                <a:cs typeface="+mn-cs"/>
              </a:defRPr>
            </a:lvl7pPr>
            <a:lvl8pPr marL="3200400" eaLnBrk="1" hangingPunct="1">
              <a:defRPr>
                <a:latin typeface="+mn-lt"/>
                <a:ea typeface="+mn-ea"/>
                <a:cs typeface="+mn-cs"/>
              </a:defRPr>
            </a:lvl8pPr>
            <a:lvl9pPr marL="3657600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pPr defTabSz="554326" fontAlgn="base">
              <a:spcBef>
                <a:spcPct val="0"/>
              </a:spcBef>
              <a:spcAft>
                <a:spcPct val="0"/>
              </a:spcAft>
            </a:pPr>
            <a:endParaRPr lang="en-US" sz="1455">
              <a:solidFill>
                <a:prstClr val="black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F1A08D6-0770-B98F-D37F-9096B3808569}"/>
              </a:ext>
            </a:extLst>
          </p:cNvPr>
          <p:cNvSpPr txBox="1">
            <a:spLocks/>
          </p:cNvSpPr>
          <p:nvPr/>
        </p:nvSpPr>
        <p:spPr bwMode="auto">
          <a:xfrm>
            <a:off x="1588" y="1"/>
            <a:ext cx="12188824" cy="3534769"/>
          </a:xfrm>
          <a:prstGeom prst="rect">
            <a:avLst/>
          </a:prstGeom>
          <a:solidFill>
            <a:srgbClr val="43BDBB"/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457200" tIns="274320" rIns="457200" bIns="274320" numCol="1" anchor="ctr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lang="en-US" sz="3486" b="0" i="0" kern="1200">
                <a:solidFill>
                  <a:schemeClr val="bg1"/>
                </a:solidFill>
                <a:latin typeface="Franklin Gothic Medium"/>
                <a:ea typeface="ヒラギノ角ゴ Pro W3" charset="0"/>
                <a:cs typeface="Franklin Gothic Medium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9pPr>
          </a:lstStyle>
          <a:p>
            <a:r>
              <a:rPr lang="en-US" sz="3200" dirty="0">
                <a:solidFill>
                  <a:schemeClr val="tx1"/>
                </a:solidFill>
              </a:rPr>
              <a:t>Technology Development Methods</a:t>
            </a:r>
          </a:p>
        </p:txBody>
      </p:sp>
    </p:spTree>
    <p:extLst>
      <p:ext uri="{BB962C8B-B14F-4D97-AF65-F5344CB8AC3E}">
        <p14:creationId xmlns:p14="http://schemas.microsoft.com/office/powerpoint/2010/main" val="367554730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schemeClr val="tx1"/>
                </a:solidFill>
              </a:rPr>
              <a:t>System Modelling and Simulation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BC165BE-5DC8-2036-636C-DD70946BD6B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77616" y="1046533"/>
            <a:ext cx="2949075" cy="5370703"/>
          </a:xfrm>
        </p:spPr>
        <p:txBody>
          <a:bodyPr/>
          <a:lstStyle/>
          <a:p>
            <a:r>
              <a:rPr lang="en-US" sz="2000" dirty="0"/>
              <a:t>Wide variety of system models and simulation tools to be selected for use case</a:t>
            </a:r>
          </a:p>
          <a:p>
            <a:r>
              <a:rPr lang="en-US" sz="2000" dirty="0"/>
              <a:t>More to come …</a:t>
            </a:r>
          </a:p>
          <a:p>
            <a:endParaRPr lang="en-US" sz="200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CBD84D9-AE56-D0CB-FCE4-B9EE7F09A0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1158" y="3270969"/>
            <a:ext cx="5454340" cy="278064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15D474A-5A68-9B62-01DC-10A1B38B75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5970" y="1046533"/>
            <a:ext cx="4229528" cy="2095147"/>
          </a:xfrm>
          <a:prstGeom prst="rect">
            <a:avLst/>
          </a:prstGeom>
        </p:spPr>
      </p:pic>
      <p:pic>
        <p:nvPicPr>
          <p:cNvPr id="20" name="Picture 29">
            <a:hlinkClick r:id="rId4" action="ppaction://program"/>
            <a:extLst>
              <a:ext uri="{FF2B5EF4-FFF2-40B4-BE49-F238E27FC236}">
                <a16:creationId xmlns:a16="http://schemas.microsoft.com/office/drawing/2014/main" id="{FF4E7D71-44D6-B654-C122-C277814519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17"/>
          <a:stretch>
            <a:fillRect/>
          </a:stretch>
        </p:blipFill>
        <p:spPr bwMode="auto">
          <a:xfrm>
            <a:off x="1701371" y="3881998"/>
            <a:ext cx="3024187" cy="2535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8">
            <a:extLst>
              <a:ext uri="{FF2B5EF4-FFF2-40B4-BE49-F238E27FC236}">
                <a16:creationId xmlns:a16="http://schemas.microsoft.com/office/drawing/2014/main" id="{A2D7FBF5-1886-98ED-DA5C-582850C20C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24" t="26869" r="2710" b="11081"/>
          <a:stretch>
            <a:fillRect/>
          </a:stretch>
        </p:blipFill>
        <p:spPr bwMode="auto">
          <a:xfrm>
            <a:off x="3696930" y="3429000"/>
            <a:ext cx="2057255" cy="1388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457650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schemeClr val="tx1"/>
                </a:solidFill>
              </a:rPr>
              <a:t>Wave Basin Testing and Validation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53F92D9-7EEB-F6DD-4E46-C975F7D759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329" y="1294258"/>
            <a:ext cx="4729780" cy="296311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A75F751-31B4-1211-44A1-D87935BF9C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0114" y="1294259"/>
            <a:ext cx="5345557" cy="330970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8F94352-5828-CA75-D0C4-D8627BBC3394}"/>
              </a:ext>
            </a:extLst>
          </p:cNvPr>
          <p:cNvSpPr txBox="1"/>
          <p:nvPr/>
        </p:nvSpPr>
        <p:spPr>
          <a:xfrm>
            <a:off x="176328" y="881257"/>
            <a:ext cx="2599693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2000" dirty="0"/>
              <a:t>Fundamental Concept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1B8DFA7-6A38-BAFF-31D9-D09E372B4E87}"/>
              </a:ext>
            </a:extLst>
          </p:cNvPr>
          <p:cNvSpPr txBox="1"/>
          <p:nvPr/>
        </p:nvSpPr>
        <p:spPr>
          <a:xfrm>
            <a:off x="176328" y="5161742"/>
            <a:ext cx="2107887" cy="70788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2000" dirty="0"/>
              <a:t>Power Absorption Code Validation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6296106-18C5-0EB2-35A9-FE2457DE3656}"/>
              </a:ext>
            </a:extLst>
          </p:cNvPr>
          <p:cNvSpPr txBox="1"/>
          <p:nvPr/>
        </p:nvSpPr>
        <p:spPr>
          <a:xfrm>
            <a:off x="5673622" y="1197554"/>
            <a:ext cx="1456110" cy="70788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2000" dirty="0"/>
              <a:t>Survival Testing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6F90E2F-FDED-9296-A204-2A0897572F86}"/>
              </a:ext>
            </a:extLst>
          </p:cNvPr>
          <p:cNvSpPr txBox="1"/>
          <p:nvPr/>
        </p:nvSpPr>
        <p:spPr>
          <a:xfrm>
            <a:off x="8845062" y="4700022"/>
            <a:ext cx="3216704" cy="101566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2000" dirty="0"/>
              <a:t>Advanced Control Testing </a:t>
            </a:r>
          </a:p>
          <a:p>
            <a:r>
              <a:rPr lang="en-US" sz="2000" dirty="0"/>
              <a:t>Sophisticated Direct Generation Power Take-Off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DC1C82B-46E5-B8CF-E38F-CCDC3890D6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5236" y="3824654"/>
            <a:ext cx="4890657" cy="2674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192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schemeClr val="tx1"/>
                </a:solidFill>
              </a:rPr>
              <a:t>Bench and Laboratory Testing and Characterization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755D186-36CE-45DE-9060-E40731E187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730" y="959171"/>
            <a:ext cx="4568106" cy="358886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A1566E2-2D61-2F5A-9D61-4B48C8625E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7010" y="999862"/>
            <a:ext cx="5220260" cy="289760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506D322-42F1-AE7C-B9BC-67EBFEB5D6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2894" y="3021460"/>
            <a:ext cx="4472955" cy="3380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schemeClr val="tx1"/>
                </a:solidFill>
              </a:rPr>
              <a:t>Open Water Demonstration – Test Sites 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D457723-A096-2E00-1AE5-C254463E31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7209" y="1404360"/>
            <a:ext cx="5007511" cy="474977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26075EF-C723-0200-B843-CCB5C8A8BE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615" y="1404360"/>
            <a:ext cx="4186643" cy="244280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FC765C0-23AD-4416-A1E6-BD377B45092B}"/>
              </a:ext>
            </a:extLst>
          </p:cNvPr>
          <p:cNvSpPr txBox="1"/>
          <p:nvPr/>
        </p:nvSpPr>
        <p:spPr>
          <a:xfrm>
            <a:off x="6709421" y="1061174"/>
            <a:ext cx="2730797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Bef>
                <a:spcPct val="20000"/>
              </a:spcBef>
            </a:pPr>
            <a:r>
              <a:rPr lang="en-US" sz="1600" dirty="0"/>
              <a:t>EU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A65C1FF-ADD1-EC35-0B70-B009EFE475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3245" y="3528260"/>
            <a:ext cx="4073865" cy="262587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99C59C7-7C23-F9BC-B198-B545C3692C60}"/>
              </a:ext>
            </a:extLst>
          </p:cNvPr>
          <p:cNvSpPr txBox="1"/>
          <p:nvPr/>
        </p:nvSpPr>
        <p:spPr>
          <a:xfrm>
            <a:off x="407279" y="1065806"/>
            <a:ext cx="2730797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Bef>
                <a:spcPct val="20000"/>
              </a:spcBef>
            </a:pPr>
            <a:r>
              <a:rPr lang="en-US" sz="1600" dirty="0"/>
              <a:t>US: </a:t>
            </a:r>
            <a:r>
              <a:rPr lang="en-US" sz="1600" dirty="0">
                <a:latin typeface="Franklin Gothic Book"/>
                <a:cs typeface="Calibri"/>
              </a:rPr>
              <a:t>Hawaii &amp; Pacific Coast </a:t>
            </a:r>
          </a:p>
        </p:txBody>
      </p:sp>
    </p:spTree>
    <p:extLst>
      <p:ext uri="{BB962C8B-B14F-4D97-AF65-F5344CB8AC3E}">
        <p14:creationId xmlns:p14="http://schemas.microsoft.com/office/powerpoint/2010/main" val="3598077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068FB1-1995-E54D-B7B8-2CBB0B74AC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78073" y="6570310"/>
            <a:ext cx="415762" cy="253469"/>
          </a:xfrm>
          <a:prstGeom prst="rect">
            <a:avLst/>
          </a:prstGeom>
        </p:spPr>
        <p:txBody>
          <a:bodyPr/>
          <a:lstStyle/>
          <a:p>
            <a:pPr defTabSz="554326" fontAlgn="base">
              <a:spcBef>
                <a:spcPct val="0"/>
              </a:spcBef>
              <a:spcAft>
                <a:spcPct val="0"/>
              </a:spcAft>
            </a:pPr>
            <a:fld id="{00D414F6-50DE-7C4D-9647-F708F2004FA6}" type="slidenum">
              <a:rPr lang="en-US" sz="1092">
                <a:solidFill>
                  <a:prstClr val="white"/>
                </a:solidFill>
              </a:rPr>
              <a:pPr defTabSz="554326" fontAlgn="base">
                <a:spcBef>
                  <a:spcPct val="0"/>
                </a:spcBef>
                <a:spcAft>
                  <a:spcPct val="0"/>
                </a:spcAft>
              </a:pPr>
              <a:t>59</a:t>
            </a:fld>
            <a:endParaRPr lang="en-US" sz="1092">
              <a:solidFill>
                <a:prstClr val="white"/>
              </a:solidFill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96B7A85-8C4B-4344-A8FC-D54F2CBCCA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874" y="1303998"/>
            <a:ext cx="9089392" cy="4342397"/>
          </a:xfrm>
        </p:spPr>
        <p:txBody>
          <a:bodyPr/>
          <a:lstStyle/>
          <a:p>
            <a:pPr marL="346075" indent="-346075">
              <a:spcBef>
                <a:spcPts val="606"/>
              </a:spcBef>
              <a:spcAft>
                <a:spcPts val="364"/>
              </a:spcAft>
              <a:buFont typeface="Arial" panose="020B0604020202020204" pitchFamily="34" charset="0"/>
              <a:buChar char="•"/>
            </a:pPr>
            <a:endParaRPr lang="en-US" sz="2750" dirty="0">
              <a:solidFill>
                <a:schemeClr val="tx1"/>
              </a:solidFill>
              <a:cs typeface="Times New Roman"/>
            </a:endParaRPr>
          </a:p>
          <a:p>
            <a:pPr>
              <a:lnSpc>
                <a:spcPct val="90000"/>
              </a:lnSpc>
              <a:spcBef>
                <a:spcPts val="606"/>
              </a:spcBef>
              <a:buFont typeface="Arial" charset="0"/>
              <a:buChar char="•"/>
            </a:pPr>
            <a:endParaRPr lang="en-US" sz="1697" dirty="0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5FB33444-7E79-2F41-B5D5-93CC9511713A}"/>
              </a:ext>
            </a:extLst>
          </p:cNvPr>
          <p:cNvSpPr txBox="1">
            <a:spLocks/>
          </p:cNvSpPr>
          <p:nvPr/>
        </p:nvSpPr>
        <p:spPr>
          <a:xfrm>
            <a:off x="721662" y="4237426"/>
            <a:ext cx="5004772" cy="4665767"/>
          </a:xfrm>
          <a:prstGeom prst="rect">
            <a:avLst/>
          </a:prstGeom>
        </p:spPr>
        <p:txBody>
          <a:bodyPr lIns="0" tIns="0" rIns="0" bIns="0"/>
          <a:lstStyle>
            <a:lvl1pPr marL="0" eaLnBrk="1" hangingPunct="1">
              <a:defRPr sz="4800" b="0" i="0"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457200" eaLnBrk="1" hangingPunct="1">
              <a:defRPr>
                <a:latin typeface="+mn-lt"/>
                <a:ea typeface="+mn-ea"/>
                <a:cs typeface="+mn-cs"/>
              </a:defRPr>
            </a:lvl2pPr>
            <a:lvl3pPr marL="914400" eaLnBrk="1" hangingPunct="1">
              <a:defRPr>
                <a:latin typeface="+mn-lt"/>
                <a:ea typeface="+mn-ea"/>
                <a:cs typeface="+mn-cs"/>
              </a:defRPr>
            </a:lvl3pPr>
            <a:lvl4pPr marL="1371600" eaLnBrk="1" hangingPunct="1">
              <a:defRPr>
                <a:latin typeface="+mn-lt"/>
                <a:ea typeface="+mn-ea"/>
                <a:cs typeface="+mn-cs"/>
              </a:defRPr>
            </a:lvl4pPr>
            <a:lvl5pPr marL="1828800" eaLnBrk="1" hangingPunct="1">
              <a:defRPr>
                <a:latin typeface="+mn-lt"/>
                <a:ea typeface="+mn-ea"/>
                <a:cs typeface="+mn-cs"/>
              </a:defRPr>
            </a:lvl5pPr>
            <a:lvl6pPr marL="2286000" eaLnBrk="1" hangingPunct="1">
              <a:defRPr>
                <a:latin typeface="+mn-lt"/>
                <a:ea typeface="+mn-ea"/>
                <a:cs typeface="+mn-cs"/>
              </a:defRPr>
            </a:lvl6pPr>
            <a:lvl7pPr marL="2743200" eaLnBrk="1" hangingPunct="1">
              <a:defRPr>
                <a:latin typeface="+mn-lt"/>
                <a:ea typeface="+mn-ea"/>
                <a:cs typeface="+mn-cs"/>
              </a:defRPr>
            </a:lvl7pPr>
            <a:lvl8pPr marL="3200400" eaLnBrk="1" hangingPunct="1">
              <a:defRPr>
                <a:latin typeface="+mn-lt"/>
                <a:ea typeface="+mn-ea"/>
                <a:cs typeface="+mn-cs"/>
              </a:defRPr>
            </a:lvl8pPr>
            <a:lvl9pPr marL="3657600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pPr defTabSz="554326" fontAlgn="base">
              <a:spcBef>
                <a:spcPct val="0"/>
              </a:spcBef>
              <a:spcAft>
                <a:spcPct val="0"/>
              </a:spcAft>
            </a:pPr>
            <a:endParaRPr lang="en-US" sz="1455">
              <a:solidFill>
                <a:prstClr val="black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F1A08D6-0770-B98F-D37F-9096B3808569}"/>
              </a:ext>
            </a:extLst>
          </p:cNvPr>
          <p:cNvSpPr txBox="1">
            <a:spLocks/>
          </p:cNvSpPr>
          <p:nvPr/>
        </p:nvSpPr>
        <p:spPr bwMode="auto">
          <a:xfrm>
            <a:off x="1588" y="1"/>
            <a:ext cx="12188824" cy="3534769"/>
          </a:xfrm>
          <a:prstGeom prst="rect">
            <a:avLst/>
          </a:prstGeom>
          <a:solidFill>
            <a:srgbClr val="43BDBB"/>
          </a:solidFill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457200" tIns="274320" rIns="457200" bIns="274320" numCol="1" anchor="ctr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lang="en-US" sz="3486" b="0" i="0" kern="1200">
                <a:solidFill>
                  <a:schemeClr val="bg1"/>
                </a:solidFill>
                <a:latin typeface="Franklin Gothic Medium"/>
                <a:ea typeface="ヒラギノ角ゴ Pro W3" charset="0"/>
                <a:cs typeface="Franklin Gothic Medium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9pPr>
          </a:lstStyle>
          <a:p>
            <a:r>
              <a:rPr lang="en-US" sz="3200" dirty="0"/>
              <a:t>Technology Development History</a:t>
            </a:r>
          </a:p>
        </p:txBody>
      </p:sp>
    </p:spTree>
    <p:extLst>
      <p:ext uri="{BB962C8B-B14F-4D97-AF65-F5344CB8AC3E}">
        <p14:creationId xmlns:p14="http://schemas.microsoft.com/office/powerpoint/2010/main" val="1467412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068FB1-1995-E54D-B7B8-2CBB0B74AC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78073" y="6570310"/>
            <a:ext cx="415762" cy="253469"/>
          </a:xfrm>
          <a:prstGeom prst="rect">
            <a:avLst/>
          </a:prstGeom>
        </p:spPr>
        <p:txBody>
          <a:bodyPr/>
          <a:lstStyle/>
          <a:p>
            <a:pPr defTabSz="554326" fontAlgn="base">
              <a:spcBef>
                <a:spcPct val="0"/>
              </a:spcBef>
              <a:spcAft>
                <a:spcPct val="0"/>
              </a:spcAft>
            </a:pPr>
            <a:fld id="{00D414F6-50DE-7C4D-9647-F708F2004FA6}" type="slidenum">
              <a:rPr lang="en-US" sz="1092">
                <a:solidFill>
                  <a:prstClr val="white"/>
                </a:solidFill>
              </a:rPr>
              <a:pPr defTabSz="554326"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US" sz="1092">
              <a:solidFill>
                <a:prstClr val="white"/>
              </a:solidFill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96B7A85-8C4B-4344-A8FC-D54F2CBCCA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874" y="1303998"/>
            <a:ext cx="9089392" cy="4342397"/>
          </a:xfrm>
        </p:spPr>
        <p:txBody>
          <a:bodyPr/>
          <a:lstStyle/>
          <a:p>
            <a:pPr marL="346075" indent="-346075">
              <a:spcBef>
                <a:spcPts val="606"/>
              </a:spcBef>
              <a:spcAft>
                <a:spcPts val="364"/>
              </a:spcAft>
              <a:buFont typeface="Arial" panose="020B0604020202020204" pitchFamily="34" charset="0"/>
              <a:buChar char="•"/>
            </a:pPr>
            <a:endParaRPr lang="en-US" sz="2750">
              <a:solidFill>
                <a:schemeClr val="tx1"/>
              </a:solidFill>
              <a:cs typeface="Times New Roman"/>
            </a:endParaRPr>
          </a:p>
          <a:p>
            <a:pPr>
              <a:lnSpc>
                <a:spcPct val="90000"/>
              </a:lnSpc>
              <a:spcBef>
                <a:spcPts val="606"/>
              </a:spcBef>
              <a:buFont typeface="Arial" charset="0"/>
              <a:buChar char="•"/>
            </a:pPr>
            <a:endParaRPr lang="en-US" sz="1697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5FB33444-7E79-2F41-B5D5-93CC9511713A}"/>
              </a:ext>
            </a:extLst>
          </p:cNvPr>
          <p:cNvSpPr txBox="1">
            <a:spLocks/>
          </p:cNvSpPr>
          <p:nvPr/>
        </p:nvSpPr>
        <p:spPr>
          <a:xfrm>
            <a:off x="721662" y="4237426"/>
            <a:ext cx="5004772" cy="4665767"/>
          </a:xfrm>
          <a:prstGeom prst="rect">
            <a:avLst/>
          </a:prstGeom>
        </p:spPr>
        <p:txBody>
          <a:bodyPr lIns="0" tIns="0" rIns="0" bIns="0"/>
          <a:lstStyle>
            <a:lvl1pPr marL="0" eaLnBrk="1" hangingPunct="1">
              <a:defRPr sz="4800" b="0" i="0"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457200" eaLnBrk="1" hangingPunct="1">
              <a:defRPr>
                <a:latin typeface="+mn-lt"/>
                <a:ea typeface="+mn-ea"/>
                <a:cs typeface="+mn-cs"/>
              </a:defRPr>
            </a:lvl2pPr>
            <a:lvl3pPr marL="914400" eaLnBrk="1" hangingPunct="1">
              <a:defRPr>
                <a:latin typeface="+mn-lt"/>
                <a:ea typeface="+mn-ea"/>
                <a:cs typeface="+mn-cs"/>
              </a:defRPr>
            </a:lvl3pPr>
            <a:lvl4pPr marL="1371600" eaLnBrk="1" hangingPunct="1">
              <a:defRPr>
                <a:latin typeface="+mn-lt"/>
                <a:ea typeface="+mn-ea"/>
                <a:cs typeface="+mn-cs"/>
              </a:defRPr>
            </a:lvl4pPr>
            <a:lvl5pPr marL="1828800" eaLnBrk="1" hangingPunct="1">
              <a:defRPr>
                <a:latin typeface="+mn-lt"/>
                <a:ea typeface="+mn-ea"/>
                <a:cs typeface="+mn-cs"/>
              </a:defRPr>
            </a:lvl5pPr>
            <a:lvl6pPr marL="2286000" eaLnBrk="1" hangingPunct="1">
              <a:defRPr>
                <a:latin typeface="+mn-lt"/>
                <a:ea typeface="+mn-ea"/>
                <a:cs typeface="+mn-cs"/>
              </a:defRPr>
            </a:lvl6pPr>
            <a:lvl7pPr marL="2743200" eaLnBrk="1" hangingPunct="1">
              <a:defRPr>
                <a:latin typeface="+mn-lt"/>
                <a:ea typeface="+mn-ea"/>
                <a:cs typeface="+mn-cs"/>
              </a:defRPr>
            </a:lvl7pPr>
            <a:lvl8pPr marL="3200400" eaLnBrk="1" hangingPunct="1">
              <a:defRPr>
                <a:latin typeface="+mn-lt"/>
                <a:ea typeface="+mn-ea"/>
                <a:cs typeface="+mn-cs"/>
              </a:defRPr>
            </a:lvl8pPr>
            <a:lvl9pPr marL="3657600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pPr defTabSz="554326" fontAlgn="base">
              <a:spcBef>
                <a:spcPct val="0"/>
              </a:spcBef>
              <a:spcAft>
                <a:spcPct val="0"/>
              </a:spcAft>
            </a:pPr>
            <a:endParaRPr lang="en-US" sz="1455">
              <a:solidFill>
                <a:prstClr val="black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F1A08D6-0770-B98F-D37F-9096B3808569}"/>
              </a:ext>
            </a:extLst>
          </p:cNvPr>
          <p:cNvSpPr txBox="1">
            <a:spLocks/>
          </p:cNvSpPr>
          <p:nvPr/>
        </p:nvSpPr>
        <p:spPr bwMode="auto">
          <a:xfrm>
            <a:off x="1588" y="1"/>
            <a:ext cx="12188824" cy="3534769"/>
          </a:xfrm>
          <a:prstGeom prst="rect">
            <a:avLst/>
          </a:prstGeom>
          <a:solidFill>
            <a:srgbClr val="43BDBB"/>
          </a:solidFill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457200" tIns="274320" rIns="457200" bIns="274320" numCol="1" anchor="ctr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lang="en-US" sz="3486" b="0" i="0" kern="1200">
                <a:solidFill>
                  <a:schemeClr val="bg1"/>
                </a:solidFill>
                <a:latin typeface="Franklin Gothic Medium"/>
                <a:ea typeface="ヒラギノ角ゴ Pro W3" charset="0"/>
                <a:cs typeface="Franklin Gothic Medium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9pPr>
          </a:lstStyle>
          <a:p>
            <a:r>
              <a:rPr lang="en-US" sz="3200" dirty="0">
                <a:solidFill>
                  <a:schemeClr val="tx1"/>
                </a:solidFill>
              </a:rPr>
              <a:t>Introductions</a:t>
            </a:r>
          </a:p>
        </p:txBody>
      </p:sp>
    </p:spTree>
    <p:extLst>
      <p:ext uri="{BB962C8B-B14F-4D97-AF65-F5344CB8AC3E}">
        <p14:creationId xmlns:p14="http://schemas.microsoft.com/office/powerpoint/2010/main" val="259940552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schemeClr val="tx1"/>
                </a:solidFill>
              </a:rPr>
              <a:t>Early Developments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116912" y="5109037"/>
            <a:ext cx="3957230" cy="1249206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algn="ctr">
              <a:spcBef>
                <a:spcPct val="20000"/>
              </a:spcBef>
            </a:pPr>
            <a:endParaRPr lang="en-US" sz="1400">
              <a:latin typeface="Calibri" panose="020F0502020204030204" pitchFamily="34" charset="0"/>
              <a:cs typeface="Calibri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BC165BE-5DC8-2036-636C-DD70946BD6B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77615" y="1046534"/>
            <a:ext cx="7470631" cy="852126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First patent is reported to have been filed as early as 1799 by Girard and since then patent numbers are well in the thousands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5612EA3-EF00-42DE-9792-6EF9FC7767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615" y="2731317"/>
            <a:ext cx="4040070" cy="345846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37653CB-AF03-6AAE-92A5-E614B78A722F}"/>
              </a:ext>
            </a:extLst>
          </p:cNvPr>
          <p:cNvSpPr txBox="1"/>
          <p:nvPr/>
        </p:nvSpPr>
        <p:spPr>
          <a:xfrm>
            <a:off x="6736208" y="2023432"/>
            <a:ext cx="4298138" cy="70788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2000" dirty="0"/>
              <a:t>First oscillating water column designed by Palme in 1920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BB435E9-1A76-B0F4-7B90-BE7C02DBCEAE}"/>
              </a:ext>
            </a:extLst>
          </p:cNvPr>
          <p:cNvSpPr txBox="1"/>
          <p:nvPr/>
        </p:nvSpPr>
        <p:spPr>
          <a:xfrm>
            <a:off x="477615" y="2023432"/>
            <a:ext cx="4567556" cy="70788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2000" dirty="0"/>
              <a:t>Early developments in the US include 1898 patent by Wright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18F2763-0135-5275-1265-F20B377960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9698" y="2724936"/>
            <a:ext cx="3324444" cy="3508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852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6" grpId="0"/>
      <p:bldP spid="7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schemeClr val="tx1"/>
                </a:solidFill>
              </a:rPr>
              <a:t>Early Developments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116912" y="5109037"/>
            <a:ext cx="3957230" cy="1249206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algn="ctr">
              <a:spcBef>
                <a:spcPct val="20000"/>
              </a:spcBef>
            </a:pPr>
            <a:endParaRPr lang="en-US" sz="1400">
              <a:latin typeface="Calibri" panose="020F0502020204030204" pitchFamily="34" charset="0"/>
              <a:cs typeface="Calibri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BC165BE-5DC8-2036-636C-DD70946BD6B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77615" y="1046533"/>
            <a:ext cx="5184631" cy="5370703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First commercial application of wave energy: </a:t>
            </a:r>
          </a:p>
          <a:p>
            <a:r>
              <a:rPr lang="en-US" sz="2000" dirty="0"/>
              <a:t>In 1940s, Japanese inventor, Yoshio Masuda, lead substantial research and invented, designed and build floating of oscillating water column device to generate power for navigation buoys. </a:t>
            </a:r>
          </a:p>
          <a:p>
            <a:r>
              <a:rPr lang="en-US" sz="2000" dirty="0"/>
              <a:t>Commercialization in large numbers in Japan from 1965 and later in USA.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7D3F087-2328-76B3-0F6F-D0BC579B60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6911" y="1354015"/>
            <a:ext cx="5165579" cy="441373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1206554-5927-50C4-9E71-96C9A3DD6A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4976" y="5979643"/>
            <a:ext cx="5416773" cy="305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536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schemeClr val="tx1"/>
                </a:solidFill>
              </a:rPr>
              <a:t>Oscillating Water Column Devices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116912" y="5109037"/>
            <a:ext cx="3957230" cy="1249206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algn="ctr">
              <a:spcBef>
                <a:spcPct val="20000"/>
              </a:spcBef>
            </a:pPr>
            <a:endParaRPr lang="en-US" sz="1400">
              <a:latin typeface="Calibri" panose="020F0502020204030204" pitchFamily="34" charset="0"/>
              <a:cs typeface="Calibri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6B0B099-D5DC-AE2C-7C4F-738C6F83A6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493" y="968775"/>
            <a:ext cx="4304454" cy="291412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7ECE0B6-C530-1149-40B8-82D5947DAD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0729" y="3639420"/>
            <a:ext cx="4499786" cy="293923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F198E44-8F18-4BF6-18F6-C58700B718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6426" y="1100829"/>
            <a:ext cx="5224006" cy="421851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37406DF-9AC1-7FF5-3B8D-0DECCB0078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16426" y="6162663"/>
            <a:ext cx="5416773" cy="305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844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schemeClr val="tx1"/>
                </a:solidFill>
              </a:rPr>
              <a:t>Oscillating Water Column Devices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3C38E24-B41F-BA79-2B0F-E28B2DF128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851" b="6105"/>
          <a:stretch/>
        </p:blipFill>
        <p:spPr>
          <a:xfrm>
            <a:off x="7419320" y="979512"/>
            <a:ext cx="4547010" cy="482571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AF890CF-F6D5-6AE5-35F2-796EE128E5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3676" r="32661" b="-725"/>
          <a:stretch/>
        </p:blipFill>
        <p:spPr>
          <a:xfrm>
            <a:off x="8323020" y="5773306"/>
            <a:ext cx="2697216" cy="24618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F115747-1C32-FF39-7B49-22B9954FE1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6426" y="6162663"/>
            <a:ext cx="5416773" cy="30578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0CCBA18-091F-8716-2431-114D9D4F3F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6676" y="979512"/>
            <a:ext cx="5591040" cy="260801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9A7B105-6B87-1DFC-2A98-DAFBB50712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327" y="3520845"/>
            <a:ext cx="4770444" cy="2954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675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schemeClr val="tx1"/>
                </a:solidFill>
              </a:rPr>
              <a:t>Oscillating Water Column Devices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116912" y="5109037"/>
            <a:ext cx="3957230" cy="1249206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algn="ctr">
              <a:spcBef>
                <a:spcPct val="20000"/>
              </a:spcBef>
            </a:pPr>
            <a:endParaRPr lang="en-US" sz="1400">
              <a:latin typeface="Calibri" panose="020F0502020204030204" pitchFamily="34" charset="0"/>
              <a:cs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98266E9-8730-B632-672B-F952FB7A69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817" y="1047689"/>
            <a:ext cx="3176538" cy="531055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C9AA147-8EC2-D176-BD12-E24E19A40C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7908" y="2136531"/>
            <a:ext cx="5702275" cy="391592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B6BDBA0-7A7F-7E92-8892-60171123C9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1868" y="1064933"/>
            <a:ext cx="4087439" cy="324059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5264DB9-00D5-489C-FC2B-09D12EF171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16426" y="6162663"/>
            <a:ext cx="5416773" cy="305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241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schemeClr val="tx1"/>
                </a:solidFill>
              </a:rPr>
              <a:t>Floating Oscillating Water Column Devices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116912" y="5109037"/>
            <a:ext cx="3957230" cy="1249206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algn="ctr">
              <a:spcBef>
                <a:spcPct val="20000"/>
              </a:spcBef>
            </a:pPr>
            <a:endParaRPr lang="en-US" sz="1400">
              <a:latin typeface="Calibri" panose="020F0502020204030204" pitchFamily="34" charset="0"/>
              <a:cs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97B7992-58C8-AE3F-D311-1FCE80BBDF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2474" y="1062203"/>
            <a:ext cx="4727904" cy="25980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3419DEA-19BD-90B3-E634-AE1004C6D1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6426" y="6162663"/>
            <a:ext cx="5416773" cy="30578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F4EFC0D-3BA0-B7DC-7F52-B803591341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4245" y="3545966"/>
            <a:ext cx="4418885" cy="253969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250DFD8-20B3-3F1D-45E8-AF564E4944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3055" y="1062203"/>
            <a:ext cx="3306109" cy="31053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8D2F046-0C78-E60F-B66C-D35BB8B949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2593" y="4296163"/>
            <a:ext cx="4954933" cy="2192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424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schemeClr val="tx1"/>
                </a:solidFill>
              </a:rPr>
              <a:t>Oscillating Water Column Devices Turbines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116912" y="5109037"/>
            <a:ext cx="3957230" cy="1249206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algn="ctr">
              <a:spcBef>
                <a:spcPct val="20000"/>
              </a:spcBef>
            </a:pPr>
            <a:endParaRPr lang="en-US" sz="1400">
              <a:latin typeface="Calibri" panose="020F0502020204030204" pitchFamily="34" charset="0"/>
              <a:cs typeface="Calibri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3419DEA-19BD-90B3-E634-AE1004C6D1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6426" y="6162663"/>
            <a:ext cx="5416773" cy="30578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CEB1CCE-1119-0041-5695-E49D8E4BF7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5653" y="1044244"/>
            <a:ext cx="3464332" cy="472460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5C3E447-C560-0586-6D92-A021DEE2F90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7054"/>
          <a:stretch/>
        </p:blipFill>
        <p:spPr>
          <a:xfrm>
            <a:off x="105329" y="1077930"/>
            <a:ext cx="4140638" cy="436716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004A797-DEA6-B98C-40C8-836D460C82A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751" r="16521" b="32120"/>
          <a:stretch/>
        </p:blipFill>
        <p:spPr>
          <a:xfrm>
            <a:off x="9929583" y="2224454"/>
            <a:ext cx="2069642" cy="322064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756D97C-A2A3-F307-9F3F-BDD66EE548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19646" y="1044244"/>
            <a:ext cx="2145323" cy="313832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B3CCBEE-2F19-B819-2D20-CD132751AB4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97057"/>
          <a:stretch/>
        </p:blipFill>
        <p:spPr>
          <a:xfrm>
            <a:off x="9137209" y="5670752"/>
            <a:ext cx="2835890" cy="12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15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schemeClr val="tx1"/>
                </a:solidFill>
              </a:rPr>
              <a:t>Salter Duck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116912" y="5109037"/>
            <a:ext cx="3957230" cy="1249206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algn="ctr">
              <a:spcBef>
                <a:spcPct val="20000"/>
              </a:spcBef>
            </a:pPr>
            <a:endParaRPr lang="en-US" sz="1400">
              <a:latin typeface="Calibri" panose="020F0502020204030204" pitchFamily="34" charset="0"/>
              <a:cs typeface="Calibri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1EB96C1-9502-1E3E-3FA0-FCC0FDFE23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8145" y="1084414"/>
            <a:ext cx="6182148" cy="457398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7A7C046-9A85-D4B5-CD1B-3D4F3C805B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581" y="1115670"/>
            <a:ext cx="5178583" cy="3993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212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schemeClr val="tx1"/>
                </a:solidFill>
              </a:rPr>
              <a:t>Salter Duck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116912" y="5109037"/>
            <a:ext cx="3957230" cy="1249206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algn="ctr">
              <a:spcBef>
                <a:spcPct val="20000"/>
              </a:spcBef>
            </a:pPr>
            <a:endParaRPr lang="en-US" sz="1400">
              <a:latin typeface="Calibri" panose="020F0502020204030204" pitchFamily="34" charset="0"/>
              <a:cs typeface="Calibri"/>
            </a:endParaRPr>
          </a:p>
        </p:txBody>
      </p:sp>
      <p:pic>
        <p:nvPicPr>
          <p:cNvPr id="1026" name="Picture 2" descr="A close-up of a broken glass&#10;&#10;Description automatically generated">
            <a:extLst>
              <a:ext uri="{FF2B5EF4-FFF2-40B4-BE49-F238E27FC236}">
                <a16:creationId xmlns:a16="http://schemas.microsoft.com/office/drawing/2014/main" id="{401D9F35-0620-97E8-7544-BA92FACDBC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4236" y="979861"/>
            <a:ext cx="4139196" cy="4855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CCAF6A0-714F-C7FF-0E41-DF359F1FBD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263" y="1454178"/>
            <a:ext cx="6871337" cy="502715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5D1E8A0-E66F-2864-3322-6BA97A3310F8}"/>
              </a:ext>
            </a:extLst>
          </p:cNvPr>
          <p:cNvSpPr txBox="1"/>
          <p:nvPr/>
        </p:nvSpPr>
        <p:spPr>
          <a:xfrm>
            <a:off x="319476" y="1054068"/>
            <a:ext cx="3331455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2000" dirty="0"/>
              <a:t>Survivability </a:t>
            </a:r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C405E772-439D-323F-7CF1-434C4B31E8C3}"/>
              </a:ext>
            </a:extLst>
          </p:cNvPr>
          <p:cNvSpPr txBox="1"/>
          <p:nvPr/>
        </p:nvSpPr>
        <p:spPr>
          <a:xfrm>
            <a:off x="7422692" y="5878139"/>
            <a:ext cx="46071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/>
              <a:t>Ref: Salter, S. Wave energy: Nostalgic Ramblings, future hopes and heretical suggestions. J. Ocean Eng. Mar. Energy 2, 399–428 (2016). https://doi.org/10.1007/s40722-016-0057-3</a:t>
            </a:r>
          </a:p>
        </p:txBody>
      </p:sp>
    </p:spTree>
    <p:extLst>
      <p:ext uri="{BB962C8B-B14F-4D97-AF65-F5344CB8AC3E}">
        <p14:creationId xmlns:p14="http://schemas.microsoft.com/office/powerpoint/2010/main" val="1853427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schemeClr val="tx1"/>
                </a:solidFill>
              </a:rPr>
              <a:t>Salter Duck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116912" y="5109037"/>
            <a:ext cx="3957230" cy="1249206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algn="ctr">
              <a:spcBef>
                <a:spcPct val="20000"/>
              </a:spcBef>
            </a:pPr>
            <a:endParaRPr lang="en-US" sz="1400">
              <a:latin typeface="Calibri" panose="020F0502020204030204" pitchFamily="34" charset="0"/>
              <a:cs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A105C47-140D-BCAB-62BD-A5F311B26B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925" y="999793"/>
            <a:ext cx="5251513" cy="399854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90E6E87-8C4C-1728-328E-AE9B7273F1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7403" y="999793"/>
            <a:ext cx="2985797" cy="474328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E6B2E15-D677-5880-0076-78401B0DDF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5165" y="2623207"/>
            <a:ext cx="3515746" cy="3110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749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068FB1-1995-E54D-B7B8-2CBB0B74AC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78073" y="6570310"/>
            <a:ext cx="415762" cy="253469"/>
          </a:xfrm>
          <a:prstGeom prst="rect">
            <a:avLst/>
          </a:prstGeom>
        </p:spPr>
        <p:txBody>
          <a:bodyPr/>
          <a:lstStyle/>
          <a:p>
            <a:pPr defTabSz="554326" fontAlgn="base">
              <a:spcBef>
                <a:spcPct val="0"/>
              </a:spcBef>
              <a:spcAft>
                <a:spcPct val="0"/>
              </a:spcAft>
            </a:pPr>
            <a:fld id="{00D414F6-50DE-7C4D-9647-F708F2004FA6}" type="slidenum">
              <a:rPr lang="en-US" sz="1092">
                <a:solidFill>
                  <a:prstClr val="white"/>
                </a:solidFill>
              </a:rPr>
              <a:pPr defTabSz="554326"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n-US" sz="1092">
              <a:solidFill>
                <a:prstClr val="white"/>
              </a:solidFill>
            </a:endParaRP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5FB33444-7E79-2F41-B5D5-93CC9511713A}"/>
              </a:ext>
            </a:extLst>
          </p:cNvPr>
          <p:cNvSpPr txBox="1">
            <a:spLocks/>
          </p:cNvSpPr>
          <p:nvPr/>
        </p:nvSpPr>
        <p:spPr>
          <a:xfrm>
            <a:off x="721662" y="4237426"/>
            <a:ext cx="5004772" cy="4665767"/>
          </a:xfrm>
          <a:prstGeom prst="rect">
            <a:avLst/>
          </a:prstGeom>
        </p:spPr>
        <p:txBody>
          <a:bodyPr lIns="0" tIns="0" rIns="0" bIns="0"/>
          <a:lstStyle>
            <a:lvl1pPr marL="0" eaLnBrk="1" hangingPunct="1">
              <a:defRPr sz="4800" b="0" i="0"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457200" eaLnBrk="1" hangingPunct="1">
              <a:defRPr>
                <a:latin typeface="+mn-lt"/>
                <a:ea typeface="+mn-ea"/>
                <a:cs typeface="+mn-cs"/>
              </a:defRPr>
            </a:lvl2pPr>
            <a:lvl3pPr marL="914400" eaLnBrk="1" hangingPunct="1">
              <a:defRPr>
                <a:latin typeface="+mn-lt"/>
                <a:ea typeface="+mn-ea"/>
                <a:cs typeface="+mn-cs"/>
              </a:defRPr>
            </a:lvl3pPr>
            <a:lvl4pPr marL="1371600" eaLnBrk="1" hangingPunct="1">
              <a:defRPr>
                <a:latin typeface="+mn-lt"/>
                <a:ea typeface="+mn-ea"/>
                <a:cs typeface="+mn-cs"/>
              </a:defRPr>
            </a:lvl4pPr>
            <a:lvl5pPr marL="1828800" eaLnBrk="1" hangingPunct="1">
              <a:defRPr>
                <a:latin typeface="+mn-lt"/>
                <a:ea typeface="+mn-ea"/>
                <a:cs typeface="+mn-cs"/>
              </a:defRPr>
            </a:lvl5pPr>
            <a:lvl6pPr marL="2286000" eaLnBrk="1" hangingPunct="1">
              <a:defRPr>
                <a:latin typeface="+mn-lt"/>
                <a:ea typeface="+mn-ea"/>
                <a:cs typeface="+mn-cs"/>
              </a:defRPr>
            </a:lvl6pPr>
            <a:lvl7pPr marL="2743200" eaLnBrk="1" hangingPunct="1">
              <a:defRPr>
                <a:latin typeface="+mn-lt"/>
                <a:ea typeface="+mn-ea"/>
                <a:cs typeface="+mn-cs"/>
              </a:defRPr>
            </a:lvl7pPr>
            <a:lvl8pPr marL="3200400" eaLnBrk="1" hangingPunct="1">
              <a:defRPr>
                <a:latin typeface="+mn-lt"/>
                <a:ea typeface="+mn-ea"/>
                <a:cs typeface="+mn-cs"/>
              </a:defRPr>
            </a:lvl8pPr>
            <a:lvl9pPr marL="3657600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pPr defTabSz="554326" fontAlgn="base">
              <a:spcBef>
                <a:spcPct val="0"/>
              </a:spcBef>
              <a:spcAft>
                <a:spcPct val="0"/>
              </a:spcAft>
            </a:pPr>
            <a:endParaRPr lang="en-US" sz="1455">
              <a:solidFill>
                <a:prstClr val="black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F1A08D6-0770-B98F-D37F-9096B3808569}"/>
              </a:ext>
            </a:extLst>
          </p:cNvPr>
          <p:cNvSpPr txBox="1">
            <a:spLocks/>
          </p:cNvSpPr>
          <p:nvPr/>
        </p:nvSpPr>
        <p:spPr bwMode="auto">
          <a:xfrm>
            <a:off x="1588" y="1"/>
            <a:ext cx="12188824" cy="3534769"/>
          </a:xfrm>
          <a:prstGeom prst="rect">
            <a:avLst/>
          </a:prstGeom>
          <a:solidFill>
            <a:srgbClr val="43BDBB"/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457200" tIns="274320" rIns="457200" bIns="274320" numCol="1" anchor="ctr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lang="en-US" sz="3486" b="0" i="0" kern="1200">
                <a:solidFill>
                  <a:schemeClr val="bg1"/>
                </a:solidFill>
                <a:latin typeface="Franklin Gothic Medium"/>
                <a:ea typeface="ヒラギノ角ゴ Pro W3" charset="0"/>
                <a:cs typeface="Franklin Gothic Medium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9pPr>
          </a:lstStyle>
          <a:p>
            <a:r>
              <a:rPr lang="en-US" sz="3200" dirty="0"/>
              <a:t>Presented by </a:t>
            </a:r>
          </a:p>
          <a:p>
            <a:r>
              <a:rPr lang="en-US" sz="3200" dirty="0"/>
              <a:t>Jochem Weber, National Renewable Energy Laboratory (NREL)</a:t>
            </a:r>
          </a:p>
          <a:p>
            <a:r>
              <a:rPr lang="en-US" sz="3200" dirty="0"/>
              <a:t>Matt Folley, Applied Renewables Research (ARR)</a:t>
            </a:r>
          </a:p>
          <a:p>
            <a:r>
              <a:rPr lang="en-US" sz="3200" dirty="0"/>
              <a:t>Daniel, Gaebele, Sandia National Laboratories (SNL)</a:t>
            </a:r>
          </a:p>
        </p:txBody>
      </p:sp>
    </p:spTree>
    <p:extLst>
      <p:ext uri="{BB962C8B-B14F-4D97-AF65-F5344CB8AC3E}">
        <p14:creationId xmlns:p14="http://schemas.microsoft.com/office/powerpoint/2010/main" val="233222775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schemeClr val="tx1"/>
                </a:solidFill>
              </a:rPr>
              <a:t>Salter Duck … Weptos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116912" y="5109037"/>
            <a:ext cx="3957230" cy="1249206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algn="ctr">
              <a:spcBef>
                <a:spcPct val="20000"/>
              </a:spcBef>
            </a:pPr>
            <a:endParaRPr lang="en-US" sz="1400">
              <a:latin typeface="Calibri" panose="020F0502020204030204" pitchFamily="34" charset="0"/>
              <a:cs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D9B129A-2627-2AB1-DD9F-D0CB443AF6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742" y="1001616"/>
            <a:ext cx="5374996" cy="53934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E86F7E2-416E-0167-F218-2C4CAB02CC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9880" y="1037597"/>
            <a:ext cx="6095435" cy="28434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EDB60D6-AFD7-CF96-6074-8546EC5642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8215" y="3191607"/>
            <a:ext cx="4194623" cy="3315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7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schemeClr val="tx1"/>
                </a:solidFill>
              </a:rPr>
              <a:t>Pelamis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116912" y="5109037"/>
            <a:ext cx="3957230" cy="1249206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algn="ctr">
              <a:spcBef>
                <a:spcPct val="20000"/>
              </a:spcBef>
            </a:pPr>
            <a:endParaRPr lang="en-US" sz="1400">
              <a:latin typeface="Calibri" panose="020F0502020204030204" pitchFamily="34" charset="0"/>
              <a:cs typeface="Calibri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EAAA13F-80B7-FE0C-B363-F135A424CA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046" y="920313"/>
            <a:ext cx="5171470" cy="318779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707EC57-34F4-D916-742C-93A77717B9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5675" y="1547446"/>
            <a:ext cx="6073279" cy="418619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CAFEF69-8968-6382-1F69-8C48334EF7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4432" y="6056712"/>
            <a:ext cx="4181075" cy="35957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2EDCE9F-DAC6-481B-8C59-57299E758C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046" y="4343788"/>
            <a:ext cx="5371120" cy="2003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628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schemeClr val="tx1"/>
                </a:solidFill>
              </a:rPr>
              <a:t>Pelamis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8FC3669-523C-21AA-E1BD-6913913967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823" y="3735941"/>
            <a:ext cx="5212591" cy="235784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33287B1-3388-AE18-8615-A7081D3ECC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8303"/>
          <a:stretch/>
        </p:blipFill>
        <p:spPr>
          <a:xfrm>
            <a:off x="5899638" y="5556288"/>
            <a:ext cx="6125767" cy="86174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5E5D1D4-B493-2317-D5D2-843BA11390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418" y="949569"/>
            <a:ext cx="6458360" cy="25459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DBC0D4B-3769-108A-1E3F-59AC65AD1C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127" r="23758" b="21276"/>
          <a:stretch/>
        </p:blipFill>
        <p:spPr>
          <a:xfrm>
            <a:off x="6928819" y="845131"/>
            <a:ext cx="5096586" cy="4719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831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schemeClr val="tx1"/>
                </a:solidFill>
              </a:rPr>
              <a:t>Pelamis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116912" y="5109037"/>
            <a:ext cx="3957230" cy="1249206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algn="ctr">
              <a:spcBef>
                <a:spcPct val="20000"/>
              </a:spcBef>
            </a:pPr>
            <a:endParaRPr lang="en-US" sz="1400">
              <a:latin typeface="Calibri" panose="020F0502020204030204" pitchFamily="34" charset="0"/>
              <a:cs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157B094-F5CF-1C27-972C-8A48D9B57A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054" r="13157" b="27375"/>
          <a:stretch/>
        </p:blipFill>
        <p:spPr>
          <a:xfrm>
            <a:off x="150630" y="982550"/>
            <a:ext cx="6035407" cy="210200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3D6D5A2-C164-6853-7ED6-4A351F6519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3429000"/>
            <a:ext cx="4233516" cy="29815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C6E67E5-5D68-91A9-1372-E758369079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7552" y="3421755"/>
            <a:ext cx="3972470" cy="27975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015ACAC-9BB3-DBAF-8E1E-F65BA8082D5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994" r="14322" b="37214"/>
          <a:stretch/>
        </p:blipFill>
        <p:spPr>
          <a:xfrm>
            <a:off x="6603023" y="1138045"/>
            <a:ext cx="5354515" cy="202477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D718E63-6227-C0E0-477A-EA6AF0DF1B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70305" y="3483536"/>
            <a:ext cx="3706223" cy="2748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570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068FB1-1995-E54D-B7B8-2CBB0B74AC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78073" y="6570310"/>
            <a:ext cx="415762" cy="253469"/>
          </a:xfrm>
          <a:prstGeom prst="rect">
            <a:avLst/>
          </a:prstGeom>
        </p:spPr>
        <p:txBody>
          <a:bodyPr/>
          <a:lstStyle/>
          <a:p>
            <a:pPr defTabSz="554326" fontAlgn="base">
              <a:spcBef>
                <a:spcPct val="0"/>
              </a:spcBef>
              <a:spcAft>
                <a:spcPct val="0"/>
              </a:spcAft>
            </a:pPr>
            <a:fld id="{00D414F6-50DE-7C4D-9647-F708F2004FA6}" type="slidenum">
              <a:rPr lang="en-US" sz="1092">
                <a:solidFill>
                  <a:prstClr val="white"/>
                </a:solidFill>
              </a:rPr>
              <a:pPr defTabSz="554326" fontAlgn="base">
                <a:spcBef>
                  <a:spcPct val="0"/>
                </a:spcBef>
                <a:spcAft>
                  <a:spcPct val="0"/>
                </a:spcAft>
              </a:pPr>
              <a:t>74</a:t>
            </a:fld>
            <a:endParaRPr lang="en-US" sz="1092">
              <a:solidFill>
                <a:prstClr val="white"/>
              </a:solidFill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96B7A85-8C4B-4344-A8FC-D54F2CBCCA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874" y="1303998"/>
            <a:ext cx="9089392" cy="4342397"/>
          </a:xfrm>
        </p:spPr>
        <p:txBody>
          <a:bodyPr/>
          <a:lstStyle/>
          <a:p>
            <a:pPr marL="346075" indent="-346075">
              <a:spcBef>
                <a:spcPts val="606"/>
              </a:spcBef>
              <a:spcAft>
                <a:spcPts val="364"/>
              </a:spcAft>
              <a:buFont typeface="Arial" panose="020B0604020202020204" pitchFamily="34" charset="0"/>
              <a:buChar char="•"/>
            </a:pPr>
            <a:endParaRPr lang="en-US" sz="2750">
              <a:solidFill>
                <a:schemeClr val="tx1"/>
              </a:solidFill>
              <a:cs typeface="Times New Roman"/>
            </a:endParaRPr>
          </a:p>
          <a:p>
            <a:pPr>
              <a:lnSpc>
                <a:spcPct val="90000"/>
              </a:lnSpc>
              <a:spcBef>
                <a:spcPts val="606"/>
              </a:spcBef>
              <a:buFont typeface="Arial" charset="0"/>
              <a:buChar char="•"/>
            </a:pPr>
            <a:endParaRPr lang="en-US" sz="1697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5FB33444-7E79-2F41-B5D5-93CC9511713A}"/>
              </a:ext>
            </a:extLst>
          </p:cNvPr>
          <p:cNvSpPr txBox="1">
            <a:spLocks/>
          </p:cNvSpPr>
          <p:nvPr/>
        </p:nvSpPr>
        <p:spPr>
          <a:xfrm>
            <a:off x="721662" y="4237426"/>
            <a:ext cx="5004772" cy="4665767"/>
          </a:xfrm>
          <a:prstGeom prst="rect">
            <a:avLst/>
          </a:prstGeom>
        </p:spPr>
        <p:txBody>
          <a:bodyPr lIns="0" tIns="0" rIns="0" bIns="0"/>
          <a:lstStyle>
            <a:lvl1pPr marL="0" eaLnBrk="1" hangingPunct="1">
              <a:defRPr sz="4800" b="0" i="0"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457200" eaLnBrk="1" hangingPunct="1">
              <a:defRPr>
                <a:latin typeface="+mn-lt"/>
                <a:ea typeface="+mn-ea"/>
                <a:cs typeface="+mn-cs"/>
              </a:defRPr>
            </a:lvl2pPr>
            <a:lvl3pPr marL="914400" eaLnBrk="1" hangingPunct="1">
              <a:defRPr>
                <a:latin typeface="+mn-lt"/>
                <a:ea typeface="+mn-ea"/>
                <a:cs typeface="+mn-cs"/>
              </a:defRPr>
            </a:lvl3pPr>
            <a:lvl4pPr marL="1371600" eaLnBrk="1" hangingPunct="1">
              <a:defRPr>
                <a:latin typeface="+mn-lt"/>
                <a:ea typeface="+mn-ea"/>
                <a:cs typeface="+mn-cs"/>
              </a:defRPr>
            </a:lvl4pPr>
            <a:lvl5pPr marL="1828800" eaLnBrk="1" hangingPunct="1">
              <a:defRPr>
                <a:latin typeface="+mn-lt"/>
                <a:ea typeface="+mn-ea"/>
                <a:cs typeface="+mn-cs"/>
              </a:defRPr>
            </a:lvl5pPr>
            <a:lvl6pPr marL="2286000" eaLnBrk="1" hangingPunct="1">
              <a:defRPr>
                <a:latin typeface="+mn-lt"/>
                <a:ea typeface="+mn-ea"/>
                <a:cs typeface="+mn-cs"/>
              </a:defRPr>
            </a:lvl6pPr>
            <a:lvl7pPr marL="2743200" eaLnBrk="1" hangingPunct="1">
              <a:defRPr>
                <a:latin typeface="+mn-lt"/>
                <a:ea typeface="+mn-ea"/>
                <a:cs typeface="+mn-cs"/>
              </a:defRPr>
            </a:lvl7pPr>
            <a:lvl8pPr marL="3200400" eaLnBrk="1" hangingPunct="1">
              <a:defRPr>
                <a:latin typeface="+mn-lt"/>
                <a:ea typeface="+mn-ea"/>
                <a:cs typeface="+mn-cs"/>
              </a:defRPr>
            </a:lvl8pPr>
            <a:lvl9pPr marL="3657600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pPr defTabSz="554326" fontAlgn="base">
              <a:spcBef>
                <a:spcPct val="0"/>
              </a:spcBef>
              <a:spcAft>
                <a:spcPct val="0"/>
              </a:spcAft>
            </a:pPr>
            <a:endParaRPr lang="en-US" sz="1455">
              <a:solidFill>
                <a:prstClr val="black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F1A08D6-0770-B98F-D37F-9096B3808569}"/>
              </a:ext>
            </a:extLst>
          </p:cNvPr>
          <p:cNvSpPr txBox="1">
            <a:spLocks/>
          </p:cNvSpPr>
          <p:nvPr/>
        </p:nvSpPr>
        <p:spPr bwMode="auto">
          <a:xfrm>
            <a:off x="1588" y="1"/>
            <a:ext cx="12188824" cy="3534769"/>
          </a:xfrm>
          <a:prstGeom prst="rect">
            <a:avLst/>
          </a:prstGeom>
          <a:solidFill>
            <a:srgbClr val="43BDBB"/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457200" tIns="274320" rIns="457200" bIns="274320" numCol="1" anchor="ctr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lang="en-US" sz="3486" b="0" i="0" kern="1200">
                <a:solidFill>
                  <a:schemeClr val="bg1"/>
                </a:solidFill>
                <a:latin typeface="Franklin Gothic Medium"/>
                <a:ea typeface="ヒラギノ角ゴ Pro W3" charset="0"/>
                <a:cs typeface="Franklin Gothic Medium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9pPr>
          </a:lstStyle>
          <a:p>
            <a:r>
              <a:rPr lang="en-US" sz="3200" dirty="0"/>
              <a:t>Challenges &amp; Motivation &amp; Solutions</a:t>
            </a:r>
          </a:p>
        </p:txBody>
      </p:sp>
    </p:spTree>
    <p:extLst>
      <p:ext uri="{BB962C8B-B14F-4D97-AF65-F5344CB8AC3E}">
        <p14:creationId xmlns:p14="http://schemas.microsoft.com/office/powerpoint/2010/main" val="117342081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schemeClr val="tx1"/>
                </a:solidFill>
              </a:rPr>
              <a:t>Technology – Development Challenges: Cost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4A29BC0-3483-6612-2E29-2DFB01DE20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031" t="10343" b="9555"/>
          <a:stretch/>
        </p:blipFill>
        <p:spPr bwMode="auto">
          <a:xfrm>
            <a:off x="1917534" y="944624"/>
            <a:ext cx="7882480" cy="5287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41398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schemeClr val="tx1"/>
                </a:solidFill>
              </a:rPr>
              <a:t>Technology – Development Challenges: Risk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A3C8001-9C58-A102-31A9-CA2A3FF794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70" t="9057" r="6140" b="9626"/>
          <a:stretch/>
        </p:blipFill>
        <p:spPr bwMode="auto">
          <a:xfrm>
            <a:off x="2346674" y="932592"/>
            <a:ext cx="7498651" cy="5414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45640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schemeClr val="tx1"/>
                </a:solidFill>
              </a:rPr>
              <a:t>Technology – Development Challenges: Time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3B52F4-DDA6-598B-9FCC-55278EBCF9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83" t="16485" r="8006" b="11675"/>
          <a:stretch/>
        </p:blipFill>
        <p:spPr bwMode="auto">
          <a:xfrm>
            <a:off x="1545359" y="1189536"/>
            <a:ext cx="9101281" cy="5102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68850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schemeClr val="tx1"/>
                </a:solidFill>
              </a:rPr>
              <a:t>Technology – Development Challenges: Innovation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D38105D-EA08-445B-CA98-AEAED986A4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914" t="18285" r="13642" b="10102"/>
          <a:stretch/>
        </p:blipFill>
        <p:spPr bwMode="auto">
          <a:xfrm>
            <a:off x="2069432" y="1215189"/>
            <a:ext cx="7485988" cy="516154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EC9B3FD-2FF0-AE16-9535-B28465C2FFFD}"/>
              </a:ext>
            </a:extLst>
          </p:cNvPr>
          <p:cNvSpPr/>
          <p:nvPr/>
        </p:nvSpPr>
        <p:spPr>
          <a:xfrm>
            <a:off x="8765007" y="836340"/>
            <a:ext cx="1888958" cy="129941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637821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068FB1-1995-E54D-B7B8-2CBB0B74AC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78073" y="6570310"/>
            <a:ext cx="415762" cy="253469"/>
          </a:xfrm>
          <a:prstGeom prst="rect">
            <a:avLst/>
          </a:prstGeom>
        </p:spPr>
        <p:txBody>
          <a:bodyPr/>
          <a:lstStyle/>
          <a:p>
            <a:pPr defTabSz="554326" fontAlgn="base">
              <a:spcBef>
                <a:spcPct val="0"/>
              </a:spcBef>
              <a:spcAft>
                <a:spcPct val="0"/>
              </a:spcAft>
            </a:pPr>
            <a:fld id="{00D414F6-50DE-7C4D-9647-F708F2004FA6}" type="slidenum">
              <a:rPr lang="en-US" sz="1092">
                <a:solidFill>
                  <a:prstClr val="white"/>
                </a:solidFill>
              </a:rPr>
              <a:pPr defTabSz="554326" fontAlgn="base">
                <a:spcBef>
                  <a:spcPct val="0"/>
                </a:spcBef>
                <a:spcAft>
                  <a:spcPct val="0"/>
                </a:spcAft>
              </a:pPr>
              <a:t>79</a:t>
            </a:fld>
            <a:endParaRPr lang="en-US" sz="1092">
              <a:solidFill>
                <a:prstClr val="white"/>
              </a:solidFill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96B7A85-8C4B-4344-A8FC-D54F2CBCCA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874" y="1303998"/>
            <a:ext cx="9089392" cy="4342397"/>
          </a:xfrm>
        </p:spPr>
        <p:txBody>
          <a:bodyPr/>
          <a:lstStyle/>
          <a:p>
            <a:pPr marL="346075" indent="-346075">
              <a:spcBef>
                <a:spcPts val="606"/>
              </a:spcBef>
              <a:spcAft>
                <a:spcPts val="364"/>
              </a:spcAft>
              <a:buFont typeface="Arial" panose="020B0604020202020204" pitchFamily="34" charset="0"/>
              <a:buChar char="•"/>
            </a:pPr>
            <a:endParaRPr lang="en-US" sz="2750" dirty="0">
              <a:solidFill>
                <a:schemeClr val="tx1"/>
              </a:solidFill>
              <a:cs typeface="Times New Roman"/>
            </a:endParaRPr>
          </a:p>
          <a:p>
            <a:pPr>
              <a:lnSpc>
                <a:spcPct val="90000"/>
              </a:lnSpc>
              <a:spcBef>
                <a:spcPts val="606"/>
              </a:spcBef>
              <a:buFont typeface="Arial" charset="0"/>
              <a:buChar char="•"/>
            </a:pPr>
            <a:endParaRPr lang="en-US" sz="1697" dirty="0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5FB33444-7E79-2F41-B5D5-93CC9511713A}"/>
              </a:ext>
            </a:extLst>
          </p:cNvPr>
          <p:cNvSpPr txBox="1">
            <a:spLocks/>
          </p:cNvSpPr>
          <p:nvPr/>
        </p:nvSpPr>
        <p:spPr>
          <a:xfrm>
            <a:off x="721662" y="4237426"/>
            <a:ext cx="5004772" cy="4665767"/>
          </a:xfrm>
          <a:prstGeom prst="rect">
            <a:avLst/>
          </a:prstGeom>
        </p:spPr>
        <p:txBody>
          <a:bodyPr lIns="0" tIns="0" rIns="0" bIns="0"/>
          <a:lstStyle>
            <a:lvl1pPr marL="0" eaLnBrk="1" hangingPunct="1">
              <a:defRPr sz="4800" b="0" i="0"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457200" eaLnBrk="1" hangingPunct="1">
              <a:defRPr>
                <a:latin typeface="+mn-lt"/>
                <a:ea typeface="+mn-ea"/>
                <a:cs typeface="+mn-cs"/>
              </a:defRPr>
            </a:lvl2pPr>
            <a:lvl3pPr marL="914400" eaLnBrk="1" hangingPunct="1">
              <a:defRPr>
                <a:latin typeface="+mn-lt"/>
                <a:ea typeface="+mn-ea"/>
                <a:cs typeface="+mn-cs"/>
              </a:defRPr>
            </a:lvl3pPr>
            <a:lvl4pPr marL="1371600" eaLnBrk="1" hangingPunct="1">
              <a:defRPr>
                <a:latin typeface="+mn-lt"/>
                <a:ea typeface="+mn-ea"/>
                <a:cs typeface="+mn-cs"/>
              </a:defRPr>
            </a:lvl4pPr>
            <a:lvl5pPr marL="1828800" eaLnBrk="1" hangingPunct="1">
              <a:defRPr>
                <a:latin typeface="+mn-lt"/>
                <a:ea typeface="+mn-ea"/>
                <a:cs typeface="+mn-cs"/>
              </a:defRPr>
            </a:lvl5pPr>
            <a:lvl6pPr marL="2286000" eaLnBrk="1" hangingPunct="1">
              <a:defRPr>
                <a:latin typeface="+mn-lt"/>
                <a:ea typeface="+mn-ea"/>
                <a:cs typeface="+mn-cs"/>
              </a:defRPr>
            </a:lvl6pPr>
            <a:lvl7pPr marL="2743200" eaLnBrk="1" hangingPunct="1">
              <a:defRPr>
                <a:latin typeface="+mn-lt"/>
                <a:ea typeface="+mn-ea"/>
                <a:cs typeface="+mn-cs"/>
              </a:defRPr>
            </a:lvl7pPr>
            <a:lvl8pPr marL="3200400" eaLnBrk="1" hangingPunct="1">
              <a:defRPr>
                <a:latin typeface="+mn-lt"/>
                <a:ea typeface="+mn-ea"/>
                <a:cs typeface="+mn-cs"/>
              </a:defRPr>
            </a:lvl8pPr>
            <a:lvl9pPr marL="3657600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pPr defTabSz="554326" fontAlgn="base">
              <a:spcBef>
                <a:spcPct val="0"/>
              </a:spcBef>
              <a:spcAft>
                <a:spcPct val="0"/>
              </a:spcAft>
            </a:pPr>
            <a:endParaRPr lang="en-US" sz="1455">
              <a:solidFill>
                <a:prstClr val="black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F1A08D6-0770-B98F-D37F-9096B3808569}"/>
              </a:ext>
            </a:extLst>
          </p:cNvPr>
          <p:cNvSpPr txBox="1">
            <a:spLocks/>
          </p:cNvSpPr>
          <p:nvPr/>
        </p:nvSpPr>
        <p:spPr bwMode="auto">
          <a:xfrm>
            <a:off x="1588" y="1"/>
            <a:ext cx="12188824" cy="3534769"/>
          </a:xfrm>
          <a:prstGeom prst="rect">
            <a:avLst/>
          </a:prstGeom>
          <a:solidFill>
            <a:srgbClr val="43BDBB"/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457200" tIns="274320" rIns="457200" bIns="274320" numCol="1" anchor="ctr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lang="en-US" sz="3486" b="0" i="0" kern="1200">
                <a:solidFill>
                  <a:schemeClr val="bg1"/>
                </a:solidFill>
                <a:latin typeface="Franklin Gothic Medium"/>
                <a:ea typeface="ヒラギノ角ゴ Pro W3" charset="0"/>
                <a:cs typeface="Franklin Gothic Medium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9pPr>
          </a:lstStyle>
          <a:p>
            <a:r>
              <a:rPr lang="en-US" sz="3200" dirty="0"/>
              <a:t>Challenges &amp; Motivation &amp; Solutions</a:t>
            </a:r>
          </a:p>
        </p:txBody>
      </p:sp>
    </p:spTree>
    <p:extLst>
      <p:ext uri="{BB962C8B-B14F-4D97-AF65-F5344CB8AC3E}">
        <p14:creationId xmlns:p14="http://schemas.microsoft.com/office/powerpoint/2010/main" val="40080961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C599569-066E-4F92-BD1D-0977305DE8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186" y="-25400"/>
            <a:ext cx="2453054" cy="812800"/>
          </a:xfrm>
        </p:spPr>
        <p:txBody>
          <a:bodyPr/>
          <a:lstStyle/>
          <a:p>
            <a:r>
              <a:rPr lang="en-US" dirty="0"/>
              <a:t>Agenda 1.0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F3FF312A-43F3-4463-9716-E89472D3529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93655" y="1380393"/>
            <a:ext cx="3874582" cy="4791809"/>
          </a:xfrm>
        </p:spPr>
        <p:txBody>
          <a:bodyPr/>
          <a:lstStyle/>
          <a:p>
            <a:pPr marL="0" indent="0">
              <a:spcBef>
                <a:spcPct val="0"/>
              </a:spcBef>
              <a:buNone/>
            </a:pPr>
            <a:r>
              <a:rPr lang="en-US" sz="2400" dirty="0"/>
              <a:t>Webinar 1. – </a:t>
            </a:r>
            <a:br>
              <a:rPr lang="en-US" sz="2400" dirty="0"/>
            </a:br>
            <a:r>
              <a:rPr lang="en-US" sz="2400" dirty="0"/>
              <a:t>April 26, 2023</a:t>
            </a:r>
          </a:p>
          <a:p>
            <a:pPr marL="514350" indent="-514350">
              <a:spcBef>
                <a:spcPts val="1200"/>
              </a:spcBef>
              <a:buFont typeface="+mj-lt"/>
              <a:buAutoNum type="arabicPeriod"/>
            </a:pPr>
            <a:r>
              <a:rPr lang="en-US" sz="2400" dirty="0"/>
              <a:t>Introductions</a:t>
            </a:r>
          </a:p>
          <a:p>
            <a:pPr marL="514350" indent="-514350">
              <a:spcBef>
                <a:spcPts val="1200"/>
              </a:spcBef>
              <a:buAutoNum type="arabicPeriod"/>
            </a:pPr>
            <a:r>
              <a:rPr lang="en-US" sz="2400" dirty="0"/>
              <a:t>Ocean Waves</a:t>
            </a:r>
          </a:p>
          <a:p>
            <a:pPr marL="514350" indent="-514350">
              <a:spcBef>
                <a:spcPts val="1200"/>
              </a:spcBef>
              <a:buAutoNum type="arabicPeriod"/>
            </a:pPr>
            <a:r>
              <a:rPr lang="en-US" sz="2400" dirty="0"/>
              <a:t>Wave Energy</a:t>
            </a:r>
          </a:p>
          <a:p>
            <a:pPr marL="514350" indent="-514350">
              <a:spcBef>
                <a:spcPts val="1200"/>
              </a:spcBef>
              <a:buAutoNum type="arabicPeriod"/>
            </a:pPr>
            <a:r>
              <a:rPr lang="en-US" sz="2400" dirty="0"/>
              <a:t>Technology</a:t>
            </a:r>
          </a:p>
          <a:p>
            <a:pPr marL="514350" indent="-514350">
              <a:spcBef>
                <a:spcPts val="1200"/>
              </a:spcBef>
              <a:buAutoNum type="arabicPeriod"/>
            </a:pPr>
            <a:endParaRPr lang="en-US" sz="2400" dirty="0"/>
          </a:p>
          <a:p>
            <a:pPr marL="514350" indent="-514350">
              <a:spcBef>
                <a:spcPts val="1200"/>
              </a:spcBef>
              <a:buAutoNum type="arabicPeriod"/>
            </a:pPr>
            <a:r>
              <a:rPr lang="en-US" sz="2400" dirty="0"/>
              <a:t>Challenge &amp; </a:t>
            </a:r>
            <a:br>
              <a:rPr lang="en-US" sz="2400" dirty="0"/>
            </a:br>
            <a:r>
              <a:rPr lang="en-US" sz="2400" dirty="0"/>
              <a:t>Motivation</a:t>
            </a:r>
          </a:p>
          <a:p>
            <a:pPr marL="514350" indent="-514350">
              <a:spcBef>
                <a:spcPts val="1200"/>
              </a:spcBef>
              <a:buAutoNum type="arabicPeriod"/>
            </a:pPr>
            <a:r>
              <a:rPr lang="en-US" sz="2400" dirty="0"/>
              <a:t>Q&amp;A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Content Placeholder 10">
            <a:extLst>
              <a:ext uri="{FF2B5EF4-FFF2-40B4-BE49-F238E27FC236}">
                <a16:creationId xmlns:a16="http://schemas.microsoft.com/office/drawing/2014/main" id="{BA942305-4619-6A38-F7D4-C1E58AA2B38B}"/>
              </a:ext>
            </a:extLst>
          </p:cNvPr>
          <p:cNvSpPr txBox="1">
            <a:spLocks/>
          </p:cNvSpPr>
          <p:nvPr/>
        </p:nvSpPr>
        <p:spPr bwMode="auto">
          <a:xfrm>
            <a:off x="2669230" y="1380392"/>
            <a:ext cx="3991694" cy="4791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600" kern="1200">
                <a:solidFill>
                  <a:schemeClr val="bg1"/>
                </a:solidFill>
                <a:latin typeface="+mn-lt"/>
                <a:ea typeface="ヒラギノ角ゴ Pro W3" charset="0"/>
                <a:cs typeface="Arial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chemeClr val="bg1"/>
                </a:solidFill>
                <a:latin typeface="+mn-lt"/>
                <a:ea typeface="ヒラギノ角ゴ Pro W3" charset="0"/>
                <a:cs typeface="Arial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200" kern="1200">
                <a:solidFill>
                  <a:schemeClr val="bg1"/>
                </a:solidFill>
                <a:latin typeface="+mn-lt"/>
                <a:ea typeface="ヒラギノ角ゴ Pro W3" charset="0"/>
                <a:cs typeface="Arial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bg1"/>
                </a:solidFill>
                <a:latin typeface="+mn-lt"/>
                <a:ea typeface="ヒラギノ角ゴ Pro W3" charset="0"/>
                <a:cs typeface="Arial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ern="1200">
                <a:solidFill>
                  <a:schemeClr val="bg1"/>
                </a:solidFill>
                <a:latin typeface="+mn-lt"/>
                <a:ea typeface="ヒラギノ角ゴ Pro W3" charset="0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200"/>
              </a:spcBef>
              <a:buFont typeface="Arial" charset="0"/>
              <a:buNone/>
            </a:pPr>
            <a:r>
              <a:rPr lang="en-US" sz="2400" dirty="0"/>
              <a:t>Webinar 2. – </a:t>
            </a:r>
            <a:br>
              <a:rPr lang="en-US" sz="2400" dirty="0"/>
            </a:br>
            <a:r>
              <a:rPr lang="en-US" sz="2400" dirty="0"/>
              <a:t>January 10, 2024</a:t>
            </a:r>
          </a:p>
          <a:p>
            <a:pPr marL="514350" indent="-514350">
              <a:spcBef>
                <a:spcPts val="1200"/>
              </a:spcBef>
              <a:buFont typeface="+mj-lt"/>
              <a:buAutoNum type="arabicPeriod"/>
            </a:pPr>
            <a:r>
              <a:rPr lang="en-US" sz="2400" dirty="0"/>
              <a:t>Introductions</a:t>
            </a:r>
          </a:p>
          <a:p>
            <a:pPr marL="514350" indent="-514350">
              <a:spcBef>
                <a:spcPts val="1200"/>
              </a:spcBef>
              <a:buFont typeface="Arial" charset="0"/>
              <a:buAutoNum type="arabicPeriod"/>
            </a:pPr>
            <a:r>
              <a:rPr lang="en-US" sz="2400" dirty="0"/>
              <a:t>Wave – Body Interaction</a:t>
            </a:r>
          </a:p>
          <a:p>
            <a:pPr marL="514350" indent="-514350">
              <a:spcBef>
                <a:spcPts val="1200"/>
              </a:spcBef>
              <a:buFont typeface="Arial" charset="0"/>
              <a:buAutoNum type="arabicPeriod"/>
            </a:pPr>
            <a:r>
              <a:rPr lang="en-US" sz="2400" dirty="0"/>
              <a:t>Wave Energy Conversion </a:t>
            </a:r>
          </a:p>
          <a:p>
            <a:pPr marL="514350" indent="-514350">
              <a:spcBef>
                <a:spcPts val="1200"/>
              </a:spcBef>
              <a:buFont typeface="Arial" charset="0"/>
              <a:buAutoNum type="arabicPeriod"/>
            </a:pPr>
            <a:r>
              <a:rPr lang="en-US" sz="2400" dirty="0"/>
              <a:t>Technology Dev. Methods</a:t>
            </a:r>
          </a:p>
          <a:p>
            <a:pPr marL="514350" indent="-514350">
              <a:spcBef>
                <a:spcPts val="1200"/>
              </a:spcBef>
              <a:buFont typeface="Arial" charset="0"/>
              <a:buAutoNum type="arabicPeriod"/>
            </a:pPr>
            <a:r>
              <a:rPr lang="en-US" sz="2400" dirty="0"/>
              <a:t>Technology Dev. History</a:t>
            </a:r>
          </a:p>
          <a:p>
            <a:pPr marL="514350" indent="-514350">
              <a:spcBef>
                <a:spcPts val="1200"/>
              </a:spcBef>
              <a:buFont typeface="Arial" charset="0"/>
              <a:buAutoNum type="arabicPeriod"/>
            </a:pPr>
            <a:r>
              <a:rPr lang="en-US" sz="2400" dirty="0"/>
              <a:t>Challenge &amp; </a:t>
            </a:r>
            <a:br>
              <a:rPr lang="en-US" sz="2400" dirty="0"/>
            </a:br>
            <a:r>
              <a:rPr lang="en-US" sz="2400" dirty="0"/>
              <a:t>Motivation &amp; Solution</a:t>
            </a:r>
          </a:p>
          <a:p>
            <a:pPr marL="514350" indent="-514350">
              <a:spcBef>
                <a:spcPts val="1200"/>
              </a:spcBef>
              <a:buFont typeface="Arial" charset="0"/>
              <a:buAutoNum type="arabicPeriod"/>
            </a:pPr>
            <a:r>
              <a:rPr lang="en-US" sz="2400" dirty="0"/>
              <a:t>Q&amp;A</a:t>
            </a:r>
          </a:p>
          <a:p>
            <a:pPr marL="0" indent="0">
              <a:buFont typeface="Arial" charset="0"/>
              <a:buNone/>
            </a:pPr>
            <a:endParaRPr lang="en-US" dirty="0"/>
          </a:p>
        </p:txBody>
      </p:sp>
      <p:sp>
        <p:nvSpPr>
          <p:cNvPr id="4" name="Title 4">
            <a:extLst>
              <a:ext uri="{FF2B5EF4-FFF2-40B4-BE49-F238E27FC236}">
                <a16:creationId xmlns:a16="http://schemas.microsoft.com/office/drawing/2014/main" id="{CCC09500-A52E-7CCD-40AF-A2FFF4873539}"/>
              </a:ext>
            </a:extLst>
          </p:cNvPr>
          <p:cNvSpPr txBox="1">
            <a:spLocks/>
          </p:cNvSpPr>
          <p:nvPr/>
        </p:nvSpPr>
        <p:spPr bwMode="auto">
          <a:xfrm>
            <a:off x="2945440" y="-25400"/>
            <a:ext cx="2453054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lang="en-US" sz="3300" b="1" kern="1200">
                <a:solidFill>
                  <a:schemeClr val="bg1"/>
                </a:solidFill>
                <a:latin typeface="+mj-lt"/>
                <a:ea typeface="ヒラギノ角ゴ Pro W3" charset="0"/>
                <a:cs typeface="Arial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9pPr>
          </a:lstStyle>
          <a:p>
            <a:r>
              <a:rPr lang="en-US" dirty="0"/>
              <a:t>Agenda 2.0</a:t>
            </a:r>
          </a:p>
        </p:txBody>
      </p:sp>
      <p:sp>
        <p:nvSpPr>
          <p:cNvPr id="2" name="Content Placeholder 10">
            <a:extLst>
              <a:ext uri="{FF2B5EF4-FFF2-40B4-BE49-F238E27FC236}">
                <a16:creationId xmlns:a16="http://schemas.microsoft.com/office/drawing/2014/main" id="{F3403C5A-FC3B-71F8-A393-1E2DFFFA0F69}"/>
              </a:ext>
            </a:extLst>
          </p:cNvPr>
          <p:cNvSpPr txBox="1">
            <a:spLocks/>
          </p:cNvSpPr>
          <p:nvPr/>
        </p:nvSpPr>
        <p:spPr bwMode="auto">
          <a:xfrm>
            <a:off x="6660924" y="1380392"/>
            <a:ext cx="5521446" cy="508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600" kern="1200">
                <a:solidFill>
                  <a:schemeClr val="bg1"/>
                </a:solidFill>
                <a:latin typeface="+mn-lt"/>
                <a:ea typeface="ヒラギノ角ゴ Pro W3" charset="0"/>
                <a:cs typeface="Arial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chemeClr val="bg1"/>
                </a:solidFill>
                <a:latin typeface="+mn-lt"/>
                <a:ea typeface="ヒラギノ角ゴ Pro W3" charset="0"/>
                <a:cs typeface="Arial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200" kern="1200">
                <a:solidFill>
                  <a:schemeClr val="bg1"/>
                </a:solidFill>
                <a:latin typeface="+mn-lt"/>
                <a:ea typeface="ヒラギノ角ゴ Pro W3" charset="0"/>
                <a:cs typeface="Arial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bg1"/>
                </a:solidFill>
                <a:latin typeface="+mn-lt"/>
                <a:ea typeface="ヒラギノ角ゴ Pro W3" charset="0"/>
                <a:cs typeface="Arial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ern="1200">
                <a:solidFill>
                  <a:schemeClr val="bg1"/>
                </a:solidFill>
                <a:latin typeface="+mn-lt"/>
                <a:ea typeface="ヒラギノ角ゴ Pro W3" charset="0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200"/>
              </a:spcBef>
              <a:buFont typeface="Arial" charset="0"/>
              <a:buNone/>
            </a:pPr>
            <a:r>
              <a:rPr lang="en-US" sz="2400" dirty="0">
                <a:solidFill>
                  <a:schemeClr val="tx1"/>
                </a:solidFill>
              </a:rPr>
              <a:t>Webinar 3. – 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August 27, 2024</a:t>
            </a:r>
          </a:p>
          <a:p>
            <a:pPr marL="514350" indent="-514350">
              <a:spcBef>
                <a:spcPts val="1200"/>
              </a:spcBef>
              <a:buFont typeface="+mj-lt"/>
              <a:buAutoNum type="arabicPeriod"/>
            </a:pPr>
            <a:r>
              <a:rPr lang="en-US" sz="2400" dirty="0">
                <a:solidFill>
                  <a:schemeClr val="tx1"/>
                </a:solidFill>
              </a:rPr>
              <a:t>Introductions</a:t>
            </a:r>
          </a:p>
          <a:p>
            <a:pPr marL="514350" indent="-514350">
              <a:spcBef>
                <a:spcPts val="1200"/>
              </a:spcBef>
              <a:buFont typeface="Arial" charset="0"/>
              <a:buAutoNum type="arabicPeriod"/>
            </a:pPr>
            <a:r>
              <a:rPr lang="en-US" sz="2400" dirty="0">
                <a:solidFill>
                  <a:schemeClr val="tx1"/>
                </a:solidFill>
              </a:rPr>
              <a:t>Wave – Energy – Conversion </a:t>
            </a:r>
          </a:p>
          <a:p>
            <a:pPr marL="514350" indent="-514350">
              <a:spcBef>
                <a:spcPts val="1200"/>
              </a:spcBef>
              <a:buFont typeface="Arial" charset="0"/>
              <a:buAutoNum type="arabicPeriod"/>
            </a:pPr>
            <a:r>
              <a:rPr lang="en-US" sz="2400" dirty="0">
                <a:solidFill>
                  <a:schemeClr val="tx1"/>
                </a:solidFill>
              </a:rPr>
              <a:t>Technology Dev. Methods</a:t>
            </a:r>
          </a:p>
          <a:p>
            <a:pPr marL="514350" indent="-514350">
              <a:spcBef>
                <a:spcPts val="1200"/>
              </a:spcBef>
              <a:buFont typeface="Arial" charset="0"/>
              <a:buAutoNum type="arabicPeriod"/>
            </a:pPr>
            <a:r>
              <a:rPr lang="en-US" sz="2400" dirty="0">
                <a:solidFill>
                  <a:schemeClr val="tx1"/>
                </a:solidFill>
              </a:rPr>
              <a:t>Challenge &amp; Motivation &amp; Solution</a:t>
            </a:r>
          </a:p>
          <a:p>
            <a:pPr marL="514350" indent="-514350">
              <a:spcBef>
                <a:spcPts val="1200"/>
              </a:spcBef>
              <a:buFont typeface="Arial" charset="0"/>
              <a:buAutoNum type="arabicPeriod"/>
            </a:pPr>
            <a:r>
              <a:rPr lang="en-US" sz="2400" dirty="0">
                <a:solidFill>
                  <a:schemeClr val="tx1"/>
                </a:solidFill>
              </a:rPr>
              <a:t>Tuning, Bandwidth, Constraints</a:t>
            </a:r>
          </a:p>
          <a:p>
            <a:pPr marL="514350" indent="-514350">
              <a:spcBef>
                <a:spcPts val="1200"/>
              </a:spcBef>
              <a:buFont typeface="Arial" charset="0"/>
              <a:buAutoNum type="arabicPeriod"/>
            </a:pPr>
            <a:r>
              <a:rPr lang="en-US" sz="2400" dirty="0">
                <a:solidFill>
                  <a:schemeClr val="tx1"/>
                </a:solidFill>
              </a:rPr>
              <a:t>Conversion Chain Control Co-Design</a:t>
            </a:r>
          </a:p>
          <a:p>
            <a:pPr marL="514350" indent="-514350">
              <a:spcBef>
                <a:spcPts val="1200"/>
              </a:spcBef>
              <a:buFont typeface="Arial" charset="0"/>
              <a:buAutoNum type="arabicPeriod"/>
            </a:pPr>
            <a:r>
              <a:rPr lang="en-US" sz="2400" dirty="0">
                <a:solidFill>
                  <a:schemeClr val="tx1"/>
                </a:solidFill>
              </a:rPr>
              <a:t>Overall Objective</a:t>
            </a:r>
          </a:p>
          <a:p>
            <a:pPr marL="514350" indent="-514350">
              <a:spcBef>
                <a:spcPts val="1200"/>
              </a:spcBef>
              <a:buFont typeface="Arial" charset="0"/>
              <a:buAutoNum type="arabicPeriod"/>
            </a:pPr>
            <a:r>
              <a:rPr lang="en-US" sz="2400" dirty="0">
                <a:solidFill>
                  <a:schemeClr val="tx1"/>
                </a:solidFill>
              </a:rPr>
              <a:t>Q&amp;A</a:t>
            </a:r>
          </a:p>
          <a:p>
            <a:pPr marL="0" indent="0">
              <a:buFont typeface="Arial" charset="0"/>
              <a:buNone/>
            </a:pPr>
            <a:endParaRPr lang="en-US" dirty="0"/>
          </a:p>
        </p:txBody>
      </p:sp>
      <p:sp>
        <p:nvSpPr>
          <p:cNvPr id="6" name="Title 4">
            <a:extLst>
              <a:ext uri="{FF2B5EF4-FFF2-40B4-BE49-F238E27FC236}">
                <a16:creationId xmlns:a16="http://schemas.microsoft.com/office/drawing/2014/main" id="{292FC774-260C-6CD8-2C5F-F9086A0D9F53}"/>
              </a:ext>
            </a:extLst>
          </p:cNvPr>
          <p:cNvSpPr txBox="1">
            <a:spLocks/>
          </p:cNvSpPr>
          <p:nvPr/>
        </p:nvSpPr>
        <p:spPr bwMode="auto">
          <a:xfrm>
            <a:off x="7051435" y="-59593"/>
            <a:ext cx="2453054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lang="en-US" sz="3300" b="1" kern="1200">
                <a:solidFill>
                  <a:schemeClr val="bg1"/>
                </a:solidFill>
                <a:latin typeface="+mj-lt"/>
                <a:ea typeface="ヒラギノ角ゴ Pro W3" charset="0"/>
                <a:cs typeface="Arial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9pPr>
          </a:lstStyle>
          <a:p>
            <a:r>
              <a:rPr lang="en-US" dirty="0">
                <a:solidFill>
                  <a:schemeClr val="tx1"/>
                </a:solidFill>
              </a:rPr>
              <a:t>Agenda 3.0</a:t>
            </a:r>
          </a:p>
        </p:txBody>
      </p:sp>
    </p:spTree>
    <p:extLst>
      <p:ext uri="{BB962C8B-B14F-4D97-AF65-F5344CB8AC3E}">
        <p14:creationId xmlns:p14="http://schemas.microsoft.com/office/powerpoint/2010/main" val="2464077252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schemeClr val="tx1"/>
                </a:solidFill>
              </a:rPr>
              <a:t>Technological Evolution vs Intelligent Design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844350" y="4818891"/>
            <a:ext cx="3957230" cy="1249206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algn="ctr">
              <a:spcBef>
                <a:spcPct val="20000"/>
              </a:spcBef>
            </a:pPr>
            <a:endParaRPr lang="en-US" sz="1400">
              <a:cs typeface="Calibri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3E35502-3660-0F46-95A7-13074DDF8C66}"/>
              </a:ext>
            </a:extLst>
          </p:cNvPr>
          <p:cNvSpPr>
            <a:spLocks/>
          </p:cNvSpPr>
          <p:nvPr/>
        </p:nvSpPr>
        <p:spPr bwMode="auto">
          <a:xfrm>
            <a:off x="1174965" y="2169223"/>
            <a:ext cx="3983037" cy="374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10000"/>
              </a:lnSpc>
              <a:buClr>
                <a:srgbClr val="FFC000"/>
              </a:buClr>
              <a:buFont typeface="Arial" panose="020B0604020202020204" pitchFamily="34" charset="0"/>
              <a:buNone/>
            </a:pPr>
            <a:r>
              <a:rPr lang="en-GB" altLang="en-US" sz="1800" dirty="0">
                <a:latin typeface="+mn-lt"/>
              </a:rPr>
              <a:t>•	Early convergence of concepts,</a:t>
            </a:r>
          </a:p>
          <a:p>
            <a:pPr eaLnBrk="1" hangingPunct="1">
              <a:lnSpc>
                <a:spcPct val="110000"/>
              </a:lnSpc>
              <a:buClr>
                <a:srgbClr val="FFC000"/>
              </a:buClr>
              <a:buFont typeface="Arial" panose="020B0604020202020204" pitchFamily="34" charset="0"/>
              <a:buNone/>
            </a:pPr>
            <a:r>
              <a:rPr lang="en-GB" altLang="en-US" sz="1800" dirty="0">
                <a:latin typeface="+mn-lt"/>
              </a:rPr>
              <a:t>•	Technical feasibility, industrial production and market opportunity at all and growing scales,</a:t>
            </a:r>
          </a:p>
          <a:p>
            <a:pPr eaLnBrk="1" hangingPunct="1">
              <a:lnSpc>
                <a:spcPct val="110000"/>
              </a:lnSpc>
              <a:buClr>
                <a:srgbClr val="FFC000"/>
              </a:buClr>
              <a:buFont typeface="Arial" panose="020B0604020202020204" pitchFamily="34" charset="0"/>
              <a:buNone/>
            </a:pPr>
            <a:r>
              <a:rPr lang="en-GB" altLang="en-US" sz="1800" dirty="0">
                <a:latin typeface="+mn-lt"/>
              </a:rPr>
              <a:t>•	Availability of technological knowhow &amp; experience in theory, design, production &amp; operation of very similar industrial applications,</a:t>
            </a:r>
          </a:p>
          <a:p>
            <a:pPr eaLnBrk="1" hangingPunct="1">
              <a:lnSpc>
                <a:spcPct val="110000"/>
              </a:lnSpc>
              <a:buClr>
                <a:srgbClr val="FFC000"/>
              </a:buClr>
              <a:buFont typeface="Arial" panose="020B0604020202020204" pitchFamily="34" charset="0"/>
              <a:buNone/>
            </a:pPr>
            <a:r>
              <a:rPr lang="en-GB" altLang="en-US" sz="1800" dirty="0">
                <a:latin typeface="+mn-lt"/>
              </a:rPr>
              <a:t>•	Cheap and easy access (onshore) to operating system, allowing gradual failure rate reduction during commercial operations.  </a:t>
            </a:r>
          </a:p>
          <a:p>
            <a:pPr eaLnBrk="1" hangingPunct="1">
              <a:lnSpc>
                <a:spcPct val="110000"/>
              </a:lnSpc>
              <a:buClr>
                <a:srgbClr val="FFC000"/>
              </a:buClr>
              <a:buFont typeface="Arial" panose="020B0604020202020204" pitchFamily="34" charset="0"/>
              <a:buNone/>
            </a:pPr>
            <a:endParaRPr lang="en-GB" altLang="en-US" sz="1800" dirty="0">
              <a:latin typeface="+mn-lt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6BCE980-B096-F68C-CAAA-9298C74A4D3C}"/>
              </a:ext>
            </a:extLst>
          </p:cNvPr>
          <p:cNvSpPr>
            <a:spLocks/>
          </p:cNvSpPr>
          <p:nvPr/>
        </p:nvSpPr>
        <p:spPr bwMode="auto">
          <a:xfrm>
            <a:off x="1190840" y="1138936"/>
            <a:ext cx="3967162" cy="534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10000"/>
              </a:lnSpc>
              <a:buClr>
                <a:srgbClr val="FFC000"/>
              </a:buClr>
              <a:buFont typeface="Arial" panose="020B0604020202020204" pitchFamily="34" charset="0"/>
              <a:buNone/>
            </a:pPr>
            <a:r>
              <a:rPr lang="en-GB" altLang="en-US" sz="2400" dirty="0">
                <a:latin typeface="+mn-lt"/>
              </a:rPr>
              <a:t>Technological Evolution 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4DFDD37-8EA2-8F5A-9D3B-F162C990CCB5}"/>
              </a:ext>
            </a:extLst>
          </p:cNvPr>
          <p:cNvSpPr>
            <a:spLocks/>
          </p:cNvSpPr>
          <p:nvPr/>
        </p:nvSpPr>
        <p:spPr bwMode="auto">
          <a:xfrm>
            <a:off x="5802527" y="1130998"/>
            <a:ext cx="3740150" cy="65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10000"/>
              </a:lnSpc>
              <a:buClr>
                <a:srgbClr val="FFC000"/>
              </a:buClr>
              <a:buFont typeface="Arial" panose="020B0604020202020204" pitchFamily="34" charset="0"/>
              <a:buNone/>
            </a:pPr>
            <a:r>
              <a:rPr lang="en-GB" altLang="en-US" sz="2400" dirty="0">
                <a:latin typeface="+mn-lt"/>
              </a:rPr>
              <a:t>Intelligent Design 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3C65386-5539-51DD-8E15-A5F6E9F25689}"/>
              </a:ext>
            </a:extLst>
          </p:cNvPr>
          <p:cNvSpPr>
            <a:spLocks/>
          </p:cNvSpPr>
          <p:nvPr/>
        </p:nvSpPr>
        <p:spPr bwMode="auto">
          <a:xfrm>
            <a:off x="5788240" y="2167723"/>
            <a:ext cx="3983037" cy="3748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10000"/>
              </a:lnSpc>
              <a:buClr>
                <a:srgbClr val="FFC000"/>
              </a:buClr>
              <a:buFont typeface="Arial" panose="020B0604020202020204" pitchFamily="34" charset="0"/>
              <a:buNone/>
            </a:pPr>
            <a:r>
              <a:rPr lang="en-GB" altLang="en-US" sz="1800" dirty="0">
                <a:latin typeface="+mn-lt"/>
              </a:rPr>
              <a:t>•	Large spectrum of different converter system concepts,</a:t>
            </a:r>
          </a:p>
          <a:p>
            <a:pPr eaLnBrk="1" hangingPunct="1">
              <a:lnSpc>
                <a:spcPct val="110000"/>
              </a:lnSpc>
              <a:buClr>
                <a:srgbClr val="FFC000"/>
              </a:buClr>
              <a:buFont typeface="Arial" panose="020B0604020202020204" pitchFamily="34" charset="0"/>
              <a:buNone/>
            </a:pPr>
            <a:r>
              <a:rPr lang="en-GB" altLang="en-US" sz="1800" dirty="0">
                <a:latin typeface="+mn-lt"/>
              </a:rPr>
              <a:t>•	Strongly decreased market opportunity at reduced scales,</a:t>
            </a:r>
          </a:p>
          <a:p>
            <a:pPr eaLnBrk="1" hangingPunct="1">
              <a:lnSpc>
                <a:spcPct val="110000"/>
              </a:lnSpc>
              <a:buClr>
                <a:srgbClr val="FFC000"/>
              </a:buClr>
              <a:buFont typeface="Arial" panose="020B0604020202020204" pitchFamily="34" charset="0"/>
              <a:buNone/>
            </a:pPr>
            <a:r>
              <a:rPr lang="en-GB" altLang="en-US" sz="1800" dirty="0">
                <a:latin typeface="+mn-lt"/>
              </a:rPr>
              <a:t>•	Limited transferability of technological experience, design, production and operation of similar industrial applications,</a:t>
            </a:r>
          </a:p>
          <a:p>
            <a:pPr eaLnBrk="1" hangingPunct="1">
              <a:lnSpc>
                <a:spcPct val="110000"/>
              </a:lnSpc>
              <a:buClr>
                <a:srgbClr val="FFC000"/>
              </a:buClr>
              <a:buFont typeface="Arial" panose="020B0604020202020204" pitchFamily="34" charset="0"/>
              <a:buNone/>
            </a:pPr>
            <a:r>
              <a:rPr lang="en-GB" altLang="en-US" sz="1800" dirty="0">
                <a:latin typeface="+mn-lt"/>
              </a:rPr>
              <a:t>•	Expensive and delayed access to operating system (offshore), prohibiting high failure rates from the onset of commercial operations.  </a:t>
            </a:r>
          </a:p>
          <a:p>
            <a:pPr eaLnBrk="1" hangingPunct="1">
              <a:lnSpc>
                <a:spcPct val="110000"/>
              </a:lnSpc>
              <a:buClr>
                <a:srgbClr val="FFC000"/>
              </a:buClr>
              <a:buFont typeface="Arial" panose="020B0604020202020204" pitchFamily="34" charset="0"/>
              <a:buNone/>
            </a:pPr>
            <a:endParaRPr lang="en-GB" altLang="en-US" sz="1800" dirty="0">
              <a:latin typeface="+mn-lt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DB1701C-FB35-0C48-DF49-630172348346}"/>
              </a:ext>
            </a:extLst>
          </p:cNvPr>
          <p:cNvSpPr>
            <a:spLocks/>
          </p:cNvSpPr>
          <p:nvPr/>
        </p:nvSpPr>
        <p:spPr bwMode="auto">
          <a:xfrm>
            <a:off x="1190840" y="1621536"/>
            <a:ext cx="3967162" cy="534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10000"/>
              </a:lnSpc>
              <a:buClr>
                <a:srgbClr val="FFC000"/>
              </a:buClr>
              <a:buFont typeface="Arial" panose="020B0604020202020204" pitchFamily="34" charset="0"/>
              <a:buNone/>
            </a:pPr>
            <a:r>
              <a:rPr lang="en-GB" altLang="en-US" sz="2400">
                <a:latin typeface="+mn-lt"/>
              </a:rPr>
              <a:t>Wind Energy </a:t>
            </a:r>
          </a:p>
        </p:txBody>
      </p:sp>
      <p:sp>
        <p:nvSpPr>
          <p:cNvPr id="9" name="Line 9">
            <a:extLst>
              <a:ext uri="{FF2B5EF4-FFF2-40B4-BE49-F238E27FC236}">
                <a16:creationId xmlns:a16="http://schemas.microsoft.com/office/drawing/2014/main" id="{58B9FA21-BAEB-E896-F116-921274950B0A}"/>
              </a:ext>
            </a:extLst>
          </p:cNvPr>
          <p:cNvSpPr>
            <a:spLocks noChangeShapeType="1"/>
          </p:cNvSpPr>
          <p:nvPr/>
        </p:nvSpPr>
        <p:spPr bwMode="auto">
          <a:xfrm>
            <a:off x="1182655" y="1626298"/>
            <a:ext cx="82692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922E3D5-2D26-0D94-EEA2-E699602937F9}"/>
              </a:ext>
            </a:extLst>
          </p:cNvPr>
          <p:cNvSpPr>
            <a:spLocks/>
          </p:cNvSpPr>
          <p:nvPr/>
        </p:nvSpPr>
        <p:spPr bwMode="auto">
          <a:xfrm>
            <a:off x="5804115" y="1627886"/>
            <a:ext cx="3967162" cy="534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10000"/>
              </a:lnSpc>
              <a:buClr>
                <a:srgbClr val="FFC000"/>
              </a:buClr>
              <a:buFont typeface="Arial" panose="020B0604020202020204" pitchFamily="34" charset="0"/>
              <a:buNone/>
            </a:pPr>
            <a:r>
              <a:rPr lang="en-GB" altLang="en-US" sz="2400">
                <a:latin typeface="+mn-lt"/>
              </a:rPr>
              <a:t>Wave Energy </a:t>
            </a:r>
          </a:p>
        </p:txBody>
      </p:sp>
      <p:sp>
        <p:nvSpPr>
          <p:cNvPr id="12" name="Line 11">
            <a:extLst>
              <a:ext uri="{FF2B5EF4-FFF2-40B4-BE49-F238E27FC236}">
                <a16:creationId xmlns:a16="http://schemas.microsoft.com/office/drawing/2014/main" id="{5960C52B-B59A-C060-9390-BE88C2CDC040}"/>
              </a:ext>
            </a:extLst>
          </p:cNvPr>
          <p:cNvSpPr>
            <a:spLocks noChangeShapeType="1"/>
          </p:cNvSpPr>
          <p:nvPr/>
        </p:nvSpPr>
        <p:spPr bwMode="auto">
          <a:xfrm>
            <a:off x="1169955" y="2070798"/>
            <a:ext cx="82692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44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10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schemeClr val="tx1"/>
                </a:solidFill>
              </a:rPr>
              <a:t>Learnings, Methods and Tools to Solutions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116912" y="5109037"/>
            <a:ext cx="3957230" cy="1249206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algn="ctr">
              <a:spcBef>
                <a:spcPct val="20000"/>
              </a:spcBef>
            </a:pPr>
            <a:endParaRPr lang="en-US" sz="1400">
              <a:latin typeface="Calibri" panose="020F0502020204030204" pitchFamily="34" charset="0"/>
              <a:cs typeface="Calibri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BC165BE-5DC8-2036-636C-DD70946BD6B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77615" y="1046533"/>
            <a:ext cx="11236267" cy="5370703"/>
          </a:xfrm>
        </p:spPr>
        <p:txBody>
          <a:bodyPr/>
          <a:lstStyle/>
          <a:p>
            <a:r>
              <a:rPr lang="en-US" sz="2000" dirty="0"/>
              <a:t>Technology Development Strategy, Methods and Tools </a:t>
            </a:r>
          </a:p>
          <a:p>
            <a:pPr lvl="1"/>
            <a:r>
              <a:rPr lang="en-US" sz="1800" dirty="0"/>
              <a:t>Development Protocols </a:t>
            </a:r>
          </a:p>
          <a:p>
            <a:pPr lvl="1"/>
            <a:r>
              <a:rPr lang="en-US" sz="1800" dirty="0"/>
              <a:t>Cost, Time and Risk Reduction </a:t>
            </a:r>
          </a:p>
          <a:p>
            <a:r>
              <a:rPr lang="en-US" sz="2000" dirty="0"/>
              <a:t>Techno-Economic Assessment </a:t>
            </a:r>
          </a:p>
          <a:p>
            <a:r>
              <a:rPr lang="en-US" sz="2000" dirty="0"/>
              <a:t>Significant improvement in Modelling, Simulation of Dynamics, Loads and Stresses </a:t>
            </a:r>
          </a:p>
          <a:p>
            <a:r>
              <a:rPr lang="en-US" sz="2000" dirty="0"/>
              <a:t>System Optimization &amp; Co-Design</a:t>
            </a:r>
          </a:p>
          <a:p>
            <a:r>
              <a:rPr lang="en-US" sz="2000" dirty="0"/>
              <a:t>Marine Operations Modelling </a:t>
            </a:r>
          </a:p>
          <a:p>
            <a:r>
              <a:rPr lang="en-US" sz="2000" dirty="0"/>
              <a:t>Novel Power Conversion Systems</a:t>
            </a:r>
          </a:p>
          <a:p>
            <a:r>
              <a:rPr lang="en-US" sz="2000" dirty="0"/>
              <a:t>Advanced Manufacturing Methods</a:t>
            </a:r>
          </a:p>
          <a:p>
            <a:r>
              <a:rPr lang="en-US" sz="2000" dirty="0"/>
              <a:t>Identification of Alternative Markets</a:t>
            </a:r>
          </a:p>
          <a:p>
            <a:pPr lvl="1"/>
            <a:r>
              <a:rPr lang="en-US" sz="1800" dirty="0"/>
              <a:t>Blue Economy </a:t>
            </a:r>
          </a:p>
          <a:p>
            <a:pPr lvl="1"/>
            <a:r>
              <a:rPr lang="en-US" sz="1800" dirty="0"/>
              <a:t>High Impact Applications</a:t>
            </a:r>
          </a:p>
          <a:p>
            <a:r>
              <a:rPr lang="en-US" sz="2000" dirty="0"/>
              <a:t>Design Paradigm Shifts</a:t>
            </a:r>
          </a:p>
          <a:p>
            <a:pPr marL="0" indent="0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06543448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schemeClr val="tx1"/>
                </a:solidFill>
              </a:rPr>
              <a:t>Technology – Possibility for Paradigm Shift? 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EC9B3FD-2FF0-AE16-9535-B28465C2FFFD}"/>
              </a:ext>
            </a:extLst>
          </p:cNvPr>
          <p:cNvSpPr/>
          <p:nvPr/>
        </p:nvSpPr>
        <p:spPr>
          <a:xfrm>
            <a:off x="8765007" y="836340"/>
            <a:ext cx="1888958" cy="129941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BD98758-6C13-C3B9-0B99-7149679EED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8590" y="1486045"/>
            <a:ext cx="4512833" cy="169324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AC29D82-F2FC-2926-C414-762B9E8CD7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2581" y="3376299"/>
            <a:ext cx="3146774" cy="156294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75DE053-F761-FC12-3F4B-A5683BBC7403}"/>
              </a:ext>
            </a:extLst>
          </p:cNvPr>
          <p:cNvSpPr txBox="1"/>
          <p:nvPr/>
        </p:nvSpPr>
        <p:spPr>
          <a:xfrm>
            <a:off x="9016373" y="6021661"/>
            <a:ext cx="921711" cy="309958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pPr algn="ctr">
              <a:spcBef>
                <a:spcPct val="20000"/>
              </a:spcBef>
            </a:pPr>
            <a:r>
              <a:rPr lang="en-US" sz="800" b="1" dirty="0">
                <a:solidFill>
                  <a:srgbClr val="000000"/>
                </a:solidFill>
                <a:latin typeface="Calibri" panose="020F0502020204030204" pitchFamily="34" charset="0"/>
                <a:cs typeface="Arial" pitchFamily="34" charset="0"/>
              </a:rPr>
              <a:t>SBM Offshore</a:t>
            </a:r>
          </a:p>
        </p:txBody>
      </p:sp>
      <p:pic>
        <p:nvPicPr>
          <p:cNvPr id="11" name="Picture 10" descr="A picture containing water, sky, outdoor&#10;&#10;Description automatically generated">
            <a:extLst>
              <a:ext uri="{FF2B5EF4-FFF2-40B4-BE49-F238E27FC236}">
                <a16:creationId xmlns:a16="http://schemas.microsoft.com/office/drawing/2014/main" id="{436418E6-AE67-E00A-9814-B2DCEB5D0A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384" y="1236245"/>
            <a:ext cx="4603347" cy="1410703"/>
          </a:xfrm>
          <a:prstGeom prst="rect">
            <a:avLst/>
          </a:prstGeom>
        </p:spPr>
      </p:pic>
      <p:pic>
        <p:nvPicPr>
          <p:cNvPr id="13" name="Picture 12" descr="Diagram&#10;&#10;Description automatically generated">
            <a:extLst>
              <a:ext uri="{FF2B5EF4-FFF2-40B4-BE49-F238E27FC236}">
                <a16:creationId xmlns:a16="http://schemas.microsoft.com/office/drawing/2014/main" id="{E9246BF9-0BDC-68C1-895B-152FEC0CA32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841"/>
          <a:stretch/>
        </p:blipFill>
        <p:spPr>
          <a:xfrm>
            <a:off x="2314370" y="4768675"/>
            <a:ext cx="2484361" cy="156294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2E24F54-6005-2AEE-EA77-9335810472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16373" y="4564624"/>
            <a:ext cx="2629458" cy="141070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B61D4C4-0D7B-0033-3CA5-503E67989AC2}"/>
              </a:ext>
            </a:extLst>
          </p:cNvPr>
          <p:cNvSpPr txBox="1"/>
          <p:nvPr/>
        </p:nvSpPr>
        <p:spPr>
          <a:xfrm>
            <a:off x="1384770" y="6112042"/>
            <a:ext cx="524638" cy="219577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pPr algn="ctr">
              <a:spcBef>
                <a:spcPct val="20000"/>
              </a:spcBef>
            </a:pPr>
            <a:r>
              <a:rPr lang="en-US" sz="800" b="1" dirty="0">
                <a:solidFill>
                  <a:srgbClr val="000000"/>
                </a:solidFill>
                <a:latin typeface="Calibri" panose="020F0502020204030204" pitchFamily="34" charset="0"/>
                <a:cs typeface="Arial" pitchFamily="34" charset="0"/>
              </a:rPr>
              <a:t>Pelamis</a:t>
            </a:r>
          </a:p>
        </p:txBody>
      </p:sp>
      <p:pic>
        <p:nvPicPr>
          <p:cNvPr id="17" name="Picture 16" descr="Diagram&#10;&#10;Description automatically generated">
            <a:extLst>
              <a:ext uri="{FF2B5EF4-FFF2-40B4-BE49-F238E27FC236}">
                <a16:creationId xmlns:a16="http://schemas.microsoft.com/office/drawing/2014/main" id="{7F1328EC-9CB4-8FB3-43D4-BA7B8428054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485"/>
          <a:stretch/>
        </p:blipFill>
        <p:spPr>
          <a:xfrm>
            <a:off x="546169" y="2963840"/>
            <a:ext cx="2726478" cy="1693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903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6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068FB1-1995-E54D-B7B8-2CBB0B74AC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78073" y="6570310"/>
            <a:ext cx="415762" cy="253469"/>
          </a:xfrm>
          <a:prstGeom prst="rect">
            <a:avLst/>
          </a:prstGeom>
        </p:spPr>
        <p:txBody>
          <a:bodyPr/>
          <a:lstStyle/>
          <a:p>
            <a:pPr defTabSz="554326" fontAlgn="base">
              <a:spcBef>
                <a:spcPct val="0"/>
              </a:spcBef>
              <a:spcAft>
                <a:spcPct val="0"/>
              </a:spcAft>
            </a:pPr>
            <a:fld id="{00D414F6-50DE-7C4D-9647-F708F2004FA6}" type="slidenum">
              <a:rPr lang="en-US" sz="1092">
                <a:solidFill>
                  <a:prstClr val="white"/>
                </a:solidFill>
              </a:rPr>
              <a:pPr defTabSz="554326" fontAlgn="base">
                <a:spcBef>
                  <a:spcPct val="0"/>
                </a:spcBef>
                <a:spcAft>
                  <a:spcPct val="0"/>
                </a:spcAft>
              </a:pPr>
              <a:t>83</a:t>
            </a:fld>
            <a:endParaRPr lang="en-US" sz="1092">
              <a:solidFill>
                <a:prstClr val="white"/>
              </a:solidFill>
            </a:endParaRP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5FB33444-7E79-2F41-B5D5-93CC9511713A}"/>
              </a:ext>
            </a:extLst>
          </p:cNvPr>
          <p:cNvSpPr txBox="1">
            <a:spLocks/>
          </p:cNvSpPr>
          <p:nvPr/>
        </p:nvSpPr>
        <p:spPr>
          <a:xfrm>
            <a:off x="721662" y="4237426"/>
            <a:ext cx="5004772" cy="4665767"/>
          </a:xfrm>
          <a:prstGeom prst="rect">
            <a:avLst/>
          </a:prstGeom>
        </p:spPr>
        <p:txBody>
          <a:bodyPr lIns="0" tIns="0" rIns="0" bIns="0"/>
          <a:lstStyle>
            <a:lvl1pPr marL="0" eaLnBrk="1" hangingPunct="1">
              <a:defRPr sz="4800" b="0" i="0"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457200" eaLnBrk="1" hangingPunct="1">
              <a:defRPr>
                <a:latin typeface="+mn-lt"/>
                <a:ea typeface="+mn-ea"/>
                <a:cs typeface="+mn-cs"/>
              </a:defRPr>
            </a:lvl2pPr>
            <a:lvl3pPr marL="914400" eaLnBrk="1" hangingPunct="1">
              <a:defRPr>
                <a:latin typeface="+mn-lt"/>
                <a:ea typeface="+mn-ea"/>
                <a:cs typeface="+mn-cs"/>
              </a:defRPr>
            </a:lvl3pPr>
            <a:lvl4pPr marL="1371600" eaLnBrk="1" hangingPunct="1">
              <a:defRPr>
                <a:latin typeface="+mn-lt"/>
                <a:ea typeface="+mn-ea"/>
                <a:cs typeface="+mn-cs"/>
              </a:defRPr>
            </a:lvl4pPr>
            <a:lvl5pPr marL="1828800" eaLnBrk="1" hangingPunct="1">
              <a:defRPr>
                <a:latin typeface="+mn-lt"/>
                <a:ea typeface="+mn-ea"/>
                <a:cs typeface="+mn-cs"/>
              </a:defRPr>
            </a:lvl5pPr>
            <a:lvl6pPr marL="2286000" eaLnBrk="1" hangingPunct="1">
              <a:defRPr>
                <a:latin typeface="+mn-lt"/>
                <a:ea typeface="+mn-ea"/>
                <a:cs typeface="+mn-cs"/>
              </a:defRPr>
            </a:lvl6pPr>
            <a:lvl7pPr marL="2743200" eaLnBrk="1" hangingPunct="1">
              <a:defRPr>
                <a:latin typeface="+mn-lt"/>
                <a:ea typeface="+mn-ea"/>
                <a:cs typeface="+mn-cs"/>
              </a:defRPr>
            </a:lvl7pPr>
            <a:lvl8pPr marL="3200400" eaLnBrk="1" hangingPunct="1">
              <a:defRPr>
                <a:latin typeface="+mn-lt"/>
                <a:ea typeface="+mn-ea"/>
                <a:cs typeface="+mn-cs"/>
              </a:defRPr>
            </a:lvl8pPr>
            <a:lvl9pPr marL="3657600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pPr defTabSz="554326" fontAlgn="base">
              <a:spcBef>
                <a:spcPct val="0"/>
              </a:spcBef>
              <a:spcAft>
                <a:spcPct val="0"/>
              </a:spcAft>
            </a:pPr>
            <a:endParaRPr lang="en-US" sz="1455">
              <a:solidFill>
                <a:prstClr val="black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F1A08D6-0770-B98F-D37F-9096B3808569}"/>
              </a:ext>
            </a:extLst>
          </p:cNvPr>
          <p:cNvSpPr txBox="1">
            <a:spLocks/>
          </p:cNvSpPr>
          <p:nvPr/>
        </p:nvSpPr>
        <p:spPr bwMode="auto">
          <a:xfrm>
            <a:off x="1588" y="1"/>
            <a:ext cx="12188824" cy="3534769"/>
          </a:xfrm>
          <a:prstGeom prst="rect">
            <a:avLst/>
          </a:prstGeom>
          <a:solidFill>
            <a:srgbClr val="43BDBB"/>
          </a:solidFill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457200" tIns="274320" rIns="457200" bIns="274320" numCol="1" anchor="ctr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lang="en-US" sz="3486" b="0" i="0" kern="1200">
                <a:solidFill>
                  <a:schemeClr val="bg1"/>
                </a:solidFill>
                <a:latin typeface="Franklin Gothic Medium"/>
                <a:ea typeface="ヒラギノ角ゴ Pro W3" charset="0"/>
                <a:cs typeface="Franklin Gothic Medium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9pPr>
          </a:lstStyle>
          <a:p>
            <a:r>
              <a:rPr lang="en-US" sz="3200" dirty="0"/>
              <a:t>Tuning Wave Energy Converters &amp; </a:t>
            </a:r>
            <a:br>
              <a:rPr lang="en-US" sz="3200" dirty="0"/>
            </a:br>
            <a:r>
              <a:rPr lang="en-US" sz="3200" dirty="0"/>
              <a:t>Design of Oscillating Wave Surge Converters</a:t>
            </a:r>
          </a:p>
        </p:txBody>
      </p:sp>
    </p:spTree>
    <p:extLst>
      <p:ext uri="{BB962C8B-B14F-4D97-AF65-F5344CB8AC3E}">
        <p14:creationId xmlns:p14="http://schemas.microsoft.com/office/powerpoint/2010/main" val="125658526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schemeClr val="tx1"/>
                </a:solidFill>
              </a:rPr>
              <a:t>Developing Understanding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116912" y="5109037"/>
            <a:ext cx="3957230" cy="1249206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algn="ctr">
              <a:spcBef>
                <a:spcPct val="20000"/>
              </a:spcBef>
            </a:pPr>
            <a:endParaRPr lang="en-US" sz="1400">
              <a:latin typeface="Calibri" panose="020F0502020204030204" pitchFamily="34" charset="0"/>
              <a:cs typeface="Calibri"/>
            </a:endParaRP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1AA5FF00-3E74-2F7D-3326-84616BACCB1C}"/>
              </a:ext>
            </a:extLst>
          </p:cNvPr>
          <p:cNvGraphicFramePr/>
          <p:nvPr/>
        </p:nvGraphicFramePr>
        <p:xfrm>
          <a:off x="2639616" y="1340768"/>
          <a:ext cx="6624736" cy="468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75936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6B0B6153-D472-491A-A9FB-F7D1088758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8">
                                            <p:graphicEl>
                                              <a:dgm id="{6B0B6153-D472-491A-A9FB-F7D10887587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" fill="hold"/>
                                        <p:tgtEl>
                                          <p:spTgt spid="8">
                                            <p:graphicEl>
                                              <a:dgm id="{6B0B6153-D472-491A-A9FB-F7D1088758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" fill="hold"/>
                                        <p:tgtEl>
                                          <p:spTgt spid="8">
                                            <p:graphicEl>
                                              <a:dgm id="{6B0B6153-D472-491A-A9FB-F7D1088758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44EE2F37-EDAF-4663-A66E-67138597EE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>
                                            <p:graphicEl>
                                              <a:dgm id="{44EE2F37-EDAF-4663-A66E-67138597EE8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graphicEl>
                                              <a:dgm id="{44EE2F37-EDAF-4663-A66E-67138597EE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>
                                            <p:graphicEl>
                                              <a:dgm id="{44EE2F37-EDAF-4663-A66E-67138597EE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9EE94A5B-C41C-496B-8540-78ACFFD23DC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>
                                            <p:graphicEl>
                                              <a:dgm id="{9EE94A5B-C41C-496B-8540-78ACFFD23DC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>
                                            <p:graphicEl>
                                              <a:dgm id="{9EE94A5B-C41C-496B-8540-78ACFFD23DC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>
                                            <p:graphicEl>
                                              <a:dgm id="{9EE94A5B-C41C-496B-8540-78ACFFD23DC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>
                                            <p:graphicEl>
                                              <a:dgm id="{9EE94A5B-C41C-496B-8540-78ACFFD23DC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 uiExpand="1">
        <p:bldSub>
          <a:bldDgm bld="one"/>
        </p:bldSub>
      </p:bldGraphic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schemeClr val="tx1"/>
                </a:solidFill>
              </a:rPr>
              <a:t>Tuning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116912" y="5109037"/>
            <a:ext cx="3957230" cy="1249206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algn="ctr">
              <a:spcBef>
                <a:spcPct val="20000"/>
              </a:spcBef>
            </a:pPr>
            <a:endParaRPr lang="en-US" sz="1400">
              <a:latin typeface="Calibri" panose="020F0502020204030204" pitchFamily="34" charset="0"/>
              <a:cs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F0A4291-CF7F-BD77-F1C3-6832CC3F45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7878" y="1158087"/>
            <a:ext cx="5543730" cy="416231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B150AC8-F21E-76F9-E71B-1825850F26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7400" y="1143000"/>
            <a:ext cx="2185837" cy="4590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CBF6AAB7-11FF-69B9-C1D0-6F2BFB70D60A}"/>
              </a:ext>
            </a:extLst>
          </p:cNvPr>
          <p:cNvGrpSpPr/>
          <p:nvPr/>
        </p:nvGrpSpPr>
        <p:grpSpPr>
          <a:xfrm>
            <a:off x="2974186" y="1412777"/>
            <a:ext cx="7324441" cy="4820535"/>
            <a:chOff x="1450185" y="1412776"/>
            <a:chExt cx="7324441" cy="4820535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952F957A-E5BB-0A76-F6FE-DD9596FC6E77}"/>
                </a:ext>
              </a:extLst>
            </p:cNvPr>
            <p:cNvCxnSpPr/>
            <p:nvPr/>
          </p:nvCxnSpPr>
          <p:spPr bwMode="auto">
            <a:xfrm flipV="1">
              <a:off x="5364088" y="1412776"/>
              <a:ext cx="0" cy="3456384"/>
            </a:xfrm>
            <a:prstGeom prst="line">
              <a:avLst/>
            </a:prstGeom>
            <a:noFill/>
            <a:ln w="1587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A20A7A70-90D3-FB2A-57E4-3A9158D9958C}"/>
                </a:ext>
              </a:extLst>
            </p:cNvPr>
            <p:cNvCxnSpPr/>
            <p:nvPr/>
          </p:nvCxnSpPr>
          <p:spPr bwMode="auto">
            <a:xfrm flipH="1">
              <a:off x="4734233" y="4581128"/>
              <a:ext cx="551162" cy="1264785"/>
            </a:xfrm>
            <a:prstGeom prst="straightConnector1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stealth" w="lg" len="lg"/>
              <a:tailEnd type="none"/>
            </a:ln>
            <a:effectLst/>
          </p:spPr>
        </p:cxn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E9993F5-237D-29BB-32B7-463A2BE613EA}"/>
                </a:ext>
              </a:extLst>
            </p:cNvPr>
            <p:cNvSpPr txBox="1"/>
            <p:nvPr/>
          </p:nvSpPr>
          <p:spPr>
            <a:xfrm>
              <a:off x="1450185" y="5771646"/>
              <a:ext cx="732444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dirty="0"/>
                <a:t>Obtaining resonance is critical for good performance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99A6106B-1E9A-9C30-BADA-B9647F52B8A5}"/>
              </a:ext>
            </a:extLst>
          </p:cNvPr>
          <p:cNvGrpSpPr/>
          <p:nvPr/>
        </p:nvGrpSpPr>
        <p:grpSpPr>
          <a:xfrm>
            <a:off x="7536160" y="4149080"/>
            <a:ext cx="216024" cy="720080"/>
            <a:chOff x="6012160" y="4149080"/>
            <a:chExt cx="216024" cy="720080"/>
          </a:xfrm>
        </p:grpSpPr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8C6AE393-E6EB-1123-8572-7623D3D5CCA4}"/>
                </a:ext>
              </a:extLst>
            </p:cNvPr>
            <p:cNvCxnSpPr/>
            <p:nvPr/>
          </p:nvCxnSpPr>
          <p:spPr bwMode="auto">
            <a:xfrm flipV="1">
              <a:off x="6084168" y="4149080"/>
              <a:ext cx="0" cy="720080"/>
            </a:xfrm>
            <a:prstGeom prst="straightConnector1">
              <a:avLst/>
            </a:prstGeom>
            <a:noFill/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2D570177-F047-AC45-1AB1-BA00C5F40F16}"/>
                </a:ext>
              </a:extLst>
            </p:cNvPr>
            <p:cNvCxnSpPr/>
            <p:nvPr/>
          </p:nvCxnSpPr>
          <p:spPr bwMode="auto">
            <a:xfrm>
              <a:off x="6012160" y="4149080"/>
              <a:ext cx="216024" cy="0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4D63038-6F6C-C3CA-6B64-E26DE4F72417}"/>
              </a:ext>
            </a:extLst>
          </p:cNvPr>
          <p:cNvGrpSpPr/>
          <p:nvPr/>
        </p:nvGrpSpPr>
        <p:grpSpPr>
          <a:xfrm>
            <a:off x="7176120" y="1484784"/>
            <a:ext cx="576064" cy="3384376"/>
            <a:chOff x="5652120" y="1484784"/>
            <a:chExt cx="576064" cy="3384376"/>
          </a:xfrm>
        </p:grpSpPr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81CBB083-41F6-9DBC-6248-06B8EA5E20F5}"/>
                </a:ext>
              </a:extLst>
            </p:cNvPr>
            <p:cNvCxnSpPr/>
            <p:nvPr/>
          </p:nvCxnSpPr>
          <p:spPr bwMode="auto">
            <a:xfrm flipV="1">
              <a:off x="5724128" y="1484784"/>
              <a:ext cx="0" cy="3384376"/>
            </a:xfrm>
            <a:prstGeom prst="straightConnector1">
              <a:avLst/>
            </a:prstGeom>
            <a:noFill/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66D7C33-E1CC-7CC6-0498-A51A69430B4D}"/>
                </a:ext>
              </a:extLst>
            </p:cNvPr>
            <p:cNvCxnSpPr/>
            <p:nvPr/>
          </p:nvCxnSpPr>
          <p:spPr bwMode="auto">
            <a:xfrm>
              <a:off x="5652120" y="1484784"/>
              <a:ext cx="576064" cy="0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9B4DFD3-81F5-6179-C265-F1BA55F684AE}"/>
              </a:ext>
            </a:extLst>
          </p:cNvPr>
          <p:cNvGrpSpPr/>
          <p:nvPr/>
        </p:nvGrpSpPr>
        <p:grpSpPr>
          <a:xfrm>
            <a:off x="7607384" y="1484784"/>
            <a:ext cx="410690" cy="2664296"/>
            <a:chOff x="6083384" y="1484784"/>
            <a:chExt cx="410690" cy="2664296"/>
          </a:xfrm>
        </p:grpSpPr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0112E778-80D3-2962-B65F-6975A5EC3D89}"/>
                </a:ext>
              </a:extLst>
            </p:cNvPr>
            <p:cNvCxnSpPr/>
            <p:nvPr/>
          </p:nvCxnSpPr>
          <p:spPr bwMode="auto">
            <a:xfrm>
              <a:off x="6083384" y="1484784"/>
              <a:ext cx="0" cy="2664296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stealth" w="lg" len="lg"/>
              <a:tailEnd type="stealth" w="lg" len="lg"/>
            </a:ln>
            <a:effectLst/>
          </p:spPr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9E409D9-F666-4D39-9C5F-C3455986D82D}"/>
                </a:ext>
              </a:extLst>
            </p:cNvPr>
            <p:cNvSpPr txBox="1"/>
            <p:nvPr/>
          </p:nvSpPr>
          <p:spPr>
            <a:xfrm>
              <a:off x="6083384" y="2618329"/>
              <a:ext cx="410690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rgbClr val="FF0000"/>
                  </a:solidFill>
                </a:rPr>
                <a:t>x5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52451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schemeClr val="tx1"/>
                </a:solidFill>
              </a:rPr>
              <a:t>Tuning and Motion Constraints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116912" y="5109037"/>
            <a:ext cx="3957230" cy="1249206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algn="ctr">
              <a:spcBef>
                <a:spcPct val="20000"/>
              </a:spcBef>
            </a:pPr>
            <a:endParaRPr lang="en-US" sz="1400">
              <a:latin typeface="Calibri" panose="020F0502020204030204" pitchFamily="34" charset="0"/>
              <a:cs typeface="Calibri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3F108DB-9EF6-6378-226C-84F0CEC1674E}"/>
              </a:ext>
            </a:extLst>
          </p:cNvPr>
          <p:cNvGrpSpPr/>
          <p:nvPr/>
        </p:nvGrpSpPr>
        <p:grpSpPr>
          <a:xfrm>
            <a:off x="1916360" y="1709961"/>
            <a:ext cx="4327848" cy="4302150"/>
            <a:chOff x="316160" y="1052736"/>
            <a:chExt cx="4327848" cy="4302150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CE6ABBB-68B8-1C06-917C-F1107F8772A8}"/>
                </a:ext>
              </a:extLst>
            </p:cNvPr>
            <p:cNvSpPr txBox="1"/>
            <p:nvPr/>
          </p:nvSpPr>
          <p:spPr>
            <a:xfrm>
              <a:off x="716171" y="4523889"/>
              <a:ext cx="3527824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2400" b="1" dirty="0"/>
                <a:t>Motion constraints </a:t>
              </a:r>
            </a:p>
            <a:p>
              <a:pPr algn="ctr"/>
              <a:r>
                <a:rPr lang="en-GB" sz="2400" b="1" dirty="0"/>
                <a:t>for narrow-banded WEC</a:t>
              </a: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20C4E07-0325-E927-8241-2EA7DDF4B84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16160" y="1052736"/>
              <a:ext cx="4327848" cy="3249414"/>
            </a:xfrm>
            <a:prstGeom prst="rect">
              <a:avLst/>
            </a:prstGeom>
          </p:spPr>
        </p:pic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7E506666-4368-652D-BDC8-AD34E87D06BC}"/>
                </a:ext>
              </a:extLst>
            </p:cNvPr>
            <p:cNvCxnSpPr/>
            <p:nvPr/>
          </p:nvCxnSpPr>
          <p:spPr bwMode="auto">
            <a:xfrm>
              <a:off x="2195736" y="1484784"/>
              <a:ext cx="216024" cy="1440160"/>
            </a:xfrm>
            <a:prstGeom prst="straightConnector1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75F5E47-7FA2-8327-1FF5-6BBCA553642E}"/>
                </a:ext>
              </a:extLst>
            </p:cNvPr>
            <p:cNvSpPr txBox="1"/>
            <p:nvPr/>
          </p:nvSpPr>
          <p:spPr>
            <a:xfrm>
              <a:off x="2267985" y="1872570"/>
              <a:ext cx="200567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Increasing motion</a:t>
              </a:r>
            </a:p>
            <a:p>
              <a:r>
                <a:rPr lang="en-GB" dirty="0"/>
                <a:t>constraints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F645620-DDDC-9734-7AC3-166AB5B05BD6}"/>
              </a:ext>
            </a:extLst>
          </p:cNvPr>
          <p:cNvGrpSpPr/>
          <p:nvPr/>
        </p:nvGrpSpPr>
        <p:grpSpPr>
          <a:xfrm>
            <a:off x="6244208" y="1709962"/>
            <a:ext cx="4327848" cy="4302149"/>
            <a:chOff x="4644008" y="1052736"/>
            <a:chExt cx="4327848" cy="4302149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9DF3D86-96B6-C80D-4F20-75EEAE7975DF}"/>
                </a:ext>
              </a:extLst>
            </p:cNvPr>
            <p:cNvSpPr txBox="1"/>
            <p:nvPr/>
          </p:nvSpPr>
          <p:spPr>
            <a:xfrm>
              <a:off x="5124266" y="4523888"/>
              <a:ext cx="336733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2400" b="1" dirty="0"/>
                <a:t>Motion constraints </a:t>
              </a:r>
            </a:p>
            <a:p>
              <a:pPr algn="ctr"/>
              <a:r>
                <a:rPr lang="en-GB" sz="2400" b="1" dirty="0"/>
                <a:t>for broad-banded WEC</a:t>
              </a: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1B7342D-7151-67B6-2F0F-28CCE289EFE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44008" y="1052736"/>
              <a:ext cx="4327848" cy="3249414"/>
            </a:xfrm>
            <a:prstGeom prst="rect">
              <a:avLst/>
            </a:prstGeom>
          </p:spPr>
        </p:pic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0EBD725B-5586-485D-BF56-AF371968A132}"/>
                </a:ext>
              </a:extLst>
            </p:cNvPr>
            <p:cNvCxnSpPr/>
            <p:nvPr/>
          </p:nvCxnSpPr>
          <p:spPr bwMode="auto">
            <a:xfrm>
              <a:off x="6327102" y="1364739"/>
              <a:ext cx="39790" cy="2136269"/>
            </a:xfrm>
            <a:prstGeom prst="straightConnector1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DFF051F-667A-6E4D-3CF4-3F37BEB76F3A}"/>
                </a:ext>
              </a:extLst>
            </p:cNvPr>
            <p:cNvSpPr txBox="1"/>
            <p:nvPr/>
          </p:nvSpPr>
          <p:spPr>
            <a:xfrm>
              <a:off x="6444208" y="2996952"/>
              <a:ext cx="200567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Increasing motion</a:t>
              </a:r>
            </a:p>
            <a:p>
              <a:r>
                <a:rPr lang="en-GB" dirty="0"/>
                <a:t>constraints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91019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schemeClr val="tx1"/>
                </a:solidFill>
              </a:rPr>
              <a:t>Natural Bandwidth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116912" y="5109037"/>
            <a:ext cx="3957230" cy="1249206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algn="ctr">
              <a:spcBef>
                <a:spcPct val="20000"/>
              </a:spcBef>
            </a:pPr>
            <a:endParaRPr lang="en-US" sz="1400">
              <a:latin typeface="Calibri" panose="020F0502020204030204" pitchFamily="34" charset="0"/>
              <a:cs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5BE1381-E4D3-AC35-E258-20FA5D9185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0484" y="1511300"/>
            <a:ext cx="8060533" cy="5130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919610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schemeClr val="tx1"/>
                </a:solidFill>
              </a:rPr>
              <a:t>WEC Control Value Matrix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116912" y="5109037"/>
            <a:ext cx="3957230" cy="1249206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algn="ctr">
              <a:spcBef>
                <a:spcPct val="20000"/>
              </a:spcBef>
            </a:pPr>
            <a:endParaRPr lang="en-US" sz="1400">
              <a:latin typeface="Calibri" panose="020F0502020204030204" pitchFamily="34" charset="0"/>
              <a:cs typeface="Calibri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3BA20D5-4287-8800-63E1-2A8F5E98873C}"/>
              </a:ext>
            </a:extLst>
          </p:cNvPr>
          <p:cNvGrpSpPr/>
          <p:nvPr/>
        </p:nvGrpSpPr>
        <p:grpSpPr>
          <a:xfrm>
            <a:off x="2464050" y="1698987"/>
            <a:ext cx="7494984" cy="4843700"/>
            <a:chOff x="2057400" y="1340768"/>
            <a:chExt cx="7494984" cy="484370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7282102E-0B16-92C5-F167-41519553C631}"/>
                </a:ext>
              </a:extLst>
            </p:cNvPr>
            <p:cNvGrpSpPr/>
            <p:nvPr/>
          </p:nvGrpSpPr>
          <p:grpSpPr>
            <a:xfrm>
              <a:off x="2057400" y="1340768"/>
              <a:ext cx="7494984" cy="4843700"/>
              <a:chOff x="533400" y="1556792"/>
              <a:chExt cx="7494984" cy="4843700"/>
            </a:xfrm>
          </p:grpSpPr>
          <p:cxnSp>
            <p:nvCxnSpPr>
              <p:cNvPr id="16" name="Straight Arrow Connector 15">
                <a:extLst>
                  <a:ext uri="{FF2B5EF4-FFF2-40B4-BE49-F238E27FC236}">
                    <a16:creationId xmlns:a16="http://schemas.microsoft.com/office/drawing/2014/main" id="{3B385F4B-7089-47ED-2470-745D67460C96}"/>
                  </a:ext>
                </a:extLst>
              </p:cNvPr>
              <p:cNvCxnSpPr/>
              <p:nvPr/>
            </p:nvCxnSpPr>
            <p:spPr bwMode="auto">
              <a:xfrm>
                <a:off x="1547664" y="5445224"/>
                <a:ext cx="6480720" cy="0"/>
              </a:xfrm>
              <a:prstGeom prst="straightConnector1">
                <a:avLst/>
              </a:prstGeom>
              <a:noFill/>
              <a:ln w="508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stealth" w="lg" len="lg"/>
              </a:ln>
              <a:effectLst/>
            </p:spPr>
          </p:cxnSp>
          <p:cxnSp>
            <p:nvCxnSpPr>
              <p:cNvPr id="17" name="Straight Arrow Connector 16">
                <a:extLst>
                  <a:ext uri="{FF2B5EF4-FFF2-40B4-BE49-F238E27FC236}">
                    <a16:creationId xmlns:a16="http://schemas.microsoft.com/office/drawing/2014/main" id="{D8C0F4CD-30AD-C46D-13D5-E5F8ABBE8265}"/>
                  </a:ext>
                </a:extLst>
              </p:cNvPr>
              <p:cNvCxnSpPr/>
              <p:nvPr/>
            </p:nvCxnSpPr>
            <p:spPr bwMode="auto">
              <a:xfrm flipH="1" flipV="1">
                <a:off x="1691680" y="1556792"/>
                <a:ext cx="8384" cy="4040832"/>
              </a:xfrm>
              <a:prstGeom prst="straightConnector1">
                <a:avLst/>
              </a:prstGeom>
              <a:noFill/>
              <a:ln w="508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stealth" w="lg" len="lg"/>
              </a:ln>
              <a:effectLst/>
            </p:spPr>
          </p:cxn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184797A4-9C66-7159-F345-4BEE05F5B2F0}"/>
                  </a:ext>
                </a:extLst>
              </p:cNvPr>
              <p:cNvSpPr txBox="1"/>
              <p:nvPr/>
            </p:nvSpPr>
            <p:spPr>
              <a:xfrm>
                <a:off x="3225737" y="5877272"/>
                <a:ext cx="312457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800" dirty="0"/>
                  <a:t>Natural Bandwidth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BBB3856B-82AD-A05C-4451-5A91A5D5A817}"/>
                  </a:ext>
                </a:extLst>
              </p:cNvPr>
              <p:cNvSpPr txBox="1"/>
              <p:nvPr/>
            </p:nvSpPr>
            <p:spPr>
              <a:xfrm rot="16200000">
                <a:off x="-117259" y="3315598"/>
                <a:ext cx="182453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800" dirty="0"/>
                  <a:t>Constraint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34677E52-218A-B6F7-6D8F-D99D4E4AF4BB}"/>
                  </a:ext>
                </a:extLst>
              </p:cNvPr>
              <p:cNvSpPr txBox="1"/>
              <p:nvPr/>
            </p:nvSpPr>
            <p:spPr>
              <a:xfrm>
                <a:off x="2051720" y="5597624"/>
                <a:ext cx="71045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/>
                  <a:t>Wide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60B8582C-0563-46E6-A098-A93A7BFBCB90}"/>
                  </a:ext>
                </a:extLst>
              </p:cNvPr>
              <p:cNvSpPr txBox="1"/>
              <p:nvPr/>
            </p:nvSpPr>
            <p:spPr>
              <a:xfrm>
                <a:off x="7020272" y="5597624"/>
                <a:ext cx="92845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/>
                  <a:t>Narrow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AF59E59B-BBDE-E39D-88F9-635A2F1CAA38}"/>
                  </a:ext>
                </a:extLst>
              </p:cNvPr>
              <p:cNvSpPr txBox="1"/>
              <p:nvPr/>
            </p:nvSpPr>
            <p:spPr>
              <a:xfrm rot="16200000">
                <a:off x="1044572" y="4778581"/>
                <a:ext cx="65915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/>
                  <a:t>High</a:t>
                </a: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BC82701E-E348-F1BA-2E34-4E0A0D8B71D7}"/>
                  </a:ext>
                </a:extLst>
              </p:cNvPr>
              <p:cNvSpPr txBox="1"/>
              <p:nvPr/>
            </p:nvSpPr>
            <p:spPr>
              <a:xfrm rot="16200000">
                <a:off x="1070221" y="1993961"/>
                <a:ext cx="60785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/>
                  <a:t>Low</a:t>
                </a:r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9DF9AD0E-CB90-460F-D91C-A11F0D0C6FB3}"/>
                </a:ext>
              </a:extLst>
            </p:cNvPr>
            <p:cNvGrpSpPr/>
            <p:nvPr/>
          </p:nvGrpSpPr>
          <p:grpSpPr>
            <a:xfrm>
              <a:off x="3675720" y="3916601"/>
              <a:ext cx="848630" cy="720612"/>
              <a:chOff x="6233982" y="3705387"/>
              <a:chExt cx="848630" cy="720612"/>
            </a:xfrm>
          </p:grpSpPr>
          <p:sp>
            <p:nvSpPr>
              <p:cNvPr id="14" name="7-Point Star 14">
                <a:extLst>
                  <a:ext uri="{FF2B5EF4-FFF2-40B4-BE49-F238E27FC236}">
                    <a16:creationId xmlns:a16="http://schemas.microsoft.com/office/drawing/2014/main" id="{1BB904DB-39D0-F0F8-3DD0-7E0010CEFFC3}"/>
                  </a:ext>
                </a:extLst>
              </p:cNvPr>
              <p:cNvSpPr/>
              <p:nvPr/>
            </p:nvSpPr>
            <p:spPr bwMode="auto">
              <a:xfrm>
                <a:off x="6417386" y="4083471"/>
                <a:ext cx="432048" cy="342528"/>
              </a:xfrm>
              <a:prstGeom prst="star7">
                <a:avLst/>
              </a:prstGeom>
              <a:solidFill>
                <a:schemeClr val="accent6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20000"/>
                  </a:spcBef>
                  <a:spcAft>
                    <a:spcPct val="0"/>
                  </a:spcAft>
                  <a:buFontTx/>
                  <a:buChar char="•"/>
                </a:pPr>
                <a:endParaRPr lang="en-GB">
                  <a:latin typeface="Arial" charset="0"/>
                </a:endParaRP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4DAFA12-606B-AFEA-F5FA-65CA016C14B6}"/>
                  </a:ext>
                </a:extLst>
              </p:cNvPr>
              <p:cNvSpPr txBox="1"/>
              <p:nvPr/>
            </p:nvSpPr>
            <p:spPr>
              <a:xfrm>
                <a:off x="6233982" y="3705387"/>
                <a:ext cx="848630" cy="369332"/>
              </a:xfrm>
              <a:prstGeom prst="rect">
                <a:avLst/>
              </a:prstGeom>
              <a:noFill/>
            </p:spPr>
            <p:txBody>
              <a:bodyPr wrap="none" rtlCol="0" anchor="ctr" anchorCtr="0">
                <a:spAutoFit/>
              </a:bodyPr>
              <a:lstStyle/>
              <a:p>
                <a:r>
                  <a:rPr lang="en-GB" dirty="0"/>
                  <a:t>OWSC</a:t>
                </a: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CC6503CE-BCC1-7F0A-4FBA-C53300B96F6F}"/>
                </a:ext>
              </a:extLst>
            </p:cNvPr>
            <p:cNvGrpSpPr/>
            <p:nvPr/>
          </p:nvGrpSpPr>
          <p:grpSpPr>
            <a:xfrm>
              <a:off x="8003562" y="2223066"/>
              <a:ext cx="1523879" cy="764967"/>
              <a:chOff x="2182524" y="1368900"/>
              <a:chExt cx="1523879" cy="764967"/>
            </a:xfrm>
          </p:grpSpPr>
          <p:sp>
            <p:nvSpPr>
              <p:cNvPr id="12" name="7-Point Star 15">
                <a:extLst>
                  <a:ext uri="{FF2B5EF4-FFF2-40B4-BE49-F238E27FC236}">
                    <a16:creationId xmlns:a16="http://schemas.microsoft.com/office/drawing/2014/main" id="{CDA565FA-7224-665C-8A34-720B4544C3CA}"/>
                  </a:ext>
                </a:extLst>
              </p:cNvPr>
              <p:cNvSpPr/>
              <p:nvPr/>
            </p:nvSpPr>
            <p:spPr bwMode="auto">
              <a:xfrm>
                <a:off x="2764155" y="1791339"/>
                <a:ext cx="432048" cy="342528"/>
              </a:xfrm>
              <a:prstGeom prst="star7">
                <a:avLst/>
              </a:prstGeom>
              <a:solidFill>
                <a:schemeClr val="accent6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20000"/>
                  </a:spcBef>
                  <a:spcAft>
                    <a:spcPct val="0"/>
                  </a:spcAft>
                  <a:buFontTx/>
                  <a:buChar char="•"/>
                </a:pPr>
                <a:endParaRPr lang="en-GB">
                  <a:latin typeface="Arial" charset="0"/>
                </a:endParaRP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5E150854-2B67-246D-E15A-C8D6D264DC2D}"/>
                  </a:ext>
                </a:extLst>
              </p:cNvPr>
              <p:cNvSpPr txBox="1"/>
              <p:nvPr/>
            </p:nvSpPr>
            <p:spPr>
              <a:xfrm>
                <a:off x="2182524" y="1368900"/>
                <a:ext cx="152387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/>
                  <a:t>Heaving buoy</a:t>
                </a: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FCEF77BF-F049-1326-6712-33BA13957FC8}"/>
                </a:ext>
              </a:extLst>
            </p:cNvPr>
            <p:cNvGrpSpPr/>
            <p:nvPr/>
          </p:nvGrpSpPr>
          <p:grpSpPr>
            <a:xfrm>
              <a:off x="5265532" y="2131060"/>
              <a:ext cx="2406041" cy="1803025"/>
              <a:chOff x="3678127" y="2937068"/>
              <a:chExt cx="2406041" cy="1803025"/>
            </a:xfrm>
          </p:grpSpPr>
          <p:cxnSp>
            <p:nvCxnSpPr>
              <p:cNvPr id="9" name="Straight Arrow Connector 8">
                <a:extLst>
                  <a:ext uri="{FF2B5EF4-FFF2-40B4-BE49-F238E27FC236}">
                    <a16:creationId xmlns:a16="http://schemas.microsoft.com/office/drawing/2014/main" id="{69A370BB-FAF0-0B2B-16EF-DAE785695B23}"/>
                  </a:ext>
                </a:extLst>
              </p:cNvPr>
              <p:cNvCxnSpPr/>
              <p:nvPr/>
            </p:nvCxnSpPr>
            <p:spPr bwMode="auto">
              <a:xfrm flipV="1">
                <a:off x="3776328" y="2937068"/>
                <a:ext cx="2307840" cy="1803025"/>
              </a:xfrm>
              <a:prstGeom prst="straightConnector1">
                <a:avLst/>
              </a:prstGeom>
              <a:noFill/>
              <a:ln w="127000" cap="flat" cmpd="sng" algn="ctr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0">
                      <a:srgbClr val="FF0000"/>
                    </a:gs>
                    <a:gs pos="100000">
                      <a:srgbClr val="FFFF00"/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4233599-FA42-7C90-EC6B-A432BEB92F68}"/>
                  </a:ext>
                </a:extLst>
              </p:cNvPr>
              <p:cNvSpPr txBox="1"/>
              <p:nvPr/>
            </p:nvSpPr>
            <p:spPr>
              <a:xfrm rot="19318832">
                <a:off x="3678127" y="3444126"/>
                <a:ext cx="2262159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dirty="0"/>
                  <a:t>Increasing benefit</a:t>
                </a:r>
              </a:p>
              <a:p>
                <a:endParaRPr lang="en-GB" dirty="0"/>
              </a:p>
              <a:p>
                <a:pPr algn="ctr"/>
                <a:r>
                  <a:rPr lang="en-GB" dirty="0"/>
                  <a:t> of advanced control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01062974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schemeClr val="tx1"/>
                </a:solidFill>
              </a:rPr>
              <a:t>Designing an Oscillating Wave Surge Converter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116912" y="5109037"/>
            <a:ext cx="3957230" cy="1249206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algn="ctr">
              <a:spcBef>
                <a:spcPct val="20000"/>
              </a:spcBef>
            </a:pPr>
            <a:endParaRPr lang="en-US" sz="1400">
              <a:latin typeface="Calibri" panose="020F0502020204030204" pitchFamily="34" charset="0"/>
              <a:cs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5E689C-E22B-4BBA-CFBD-868CA70C43A6}"/>
              </a:ext>
            </a:extLst>
          </p:cNvPr>
          <p:cNvSpPr txBox="1">
            <a:spLocks/>
          </p:cNvSpPr>
          <p:nvPr/>
        </p:nvSpPr>
        <p:spPr>
          <a:xfrm>
            <a:off x="509588" y="1335672"/>
            <a:ext cx="5867400" cy="66745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GB" sz="3200" b="1" dirty="0">
                <a:solidFill>
                  <a:schemeClr val="tx1"/>
                </a:solidFill>
              </a:rPr>
              <a:t>A preliminary investigation</a:t>
            </a:r>
          </a:p>
        </p:txBody>
      </p:sp>
      <p:pic>
        <p:nvPicPr>
          <p:cNvPr id="4" name="Picture 3" descr="A yellow box with a flag on it&#10;&#10;Description automatically generated">
            <a:extLst>
              <a:ext uri="{FF2B5EF4-FFF2-40B4-BE49-F238E27FC236}">
                <a16:creationId xmlns:a16="http://schemas.microsoft.com/office/drawing/2014/main" id="{518FD6A5-7EAE-6B9B-25DF-842B8A1E6E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1471" y="2065401"/>
            <a:ext cx="4848225" cy="3878580"/>
          </a:xfrm>
          <a:prstGeom prst="rect">
            <a:avLst/>
          </a:prstGeom>
        </p:spPr>
      </p:pic>
      <p:pic>
        <p:nvPicPr>
          <p:cNvPr id="6" name="Picture 8" descr="Oyster 2 graphic with piles LOW RES.jpg">
            <a:extLst>
              <a:ext uri="{FF2B5EF4-FFF2-40B4-BE49-F238E27FC236}">
                <a16:creationId xmlns:a16="http://schemas.microsoft.com/office/drawing/2014/main" id="{44432FB2-B8EC-7E15-DF33-68F9DB8F21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01853" y="2571665"/>
            <a:ext cx="6022746" cy="3706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5" descr="AQM_White">
            <a:extLst>
              <a:ext uri="{FF2B5EF4-FFF2-40B4-BE49-F238E27FC236}">
                <a16:creationId xmlns:a16="http://schemas.microsoft.com/office/drawing/2014/main" id="{CDCA7D52-BA2D-39AE-9A3D-9F54DE1E2B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6508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339974" y="5943981"/>
            <a:ext cx="2487884" cy="667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51162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068FB1-1995-E54D-B7B8-2CBB0B74AC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78073" y="6570310"/>
            <a:ext cx="415762" cy="253469"/>
          </a:xfrm>
          <a:prstGeom prst="rect">
            <a:avLst/>
          </a:prstGeom>
        </p:spPr>
        <p:txBody>
          <a:bodyPr/>
          <a:lstStyle/>
          <a:p>
            <a:pPr defTabSz="554326" fontAlgn="base">
              <a:spcBef>
                <a:spcPct val="0"/>
              </a:spcBef>
              <a:spcAft>
                <a:spcPct val="0"/>
              </a:spcAft>
            </a:pPr>
            <a:fld id="{00D414F6-50DE-7C4D-9647-F708F2004FA6}" type="slidenum">
              <a:rPr lang="en-US" sz="1092">
                <a:solidFill>
                  <a:prstClr val="white"/>
                </a:solidFill>
              </a:rPr>
              <a:pPr defTabSz="554326"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n-US" sz="1092">
              <a:solidFill>
                <a:prstClr val="white"/>
              </a:solidFill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96B7A85-8C4B-4344-A8FC-D54F2CBCCA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874" y="1303998"/>
            <a:ext cx="9089392" cy="4342397"/>
          </a:xfrm>
        </p:spPr>
        <p:txBody>
          <a:bodyPr/>
          <a:lstStyle/>
          <a:p>
            <a:pPr marL="346075" indent="-346075">
              <a:spcBef>
                <a:spcPts val="606"/>
              </a:spcBef>
              <a:spcAft>
                <a:spcPts val="364"/>
              </a:spcAft>
              <a:buFont typeface="Arial" panose="020B0604020202020204" pitchFamily="34" charset="0"/>
              <a:buChar char="•"/>
            </a:pPr>
            <a:endParaRPr lang="en-US" sz="2750">
              <a:solidFill>
                <a:schemeClr val="tx1"/>
              </a:solidFill>
              <a:cs typeface="Times New Roman"/>
            </a:endParaRPr>
          </a:p>
          <a:p>
            <a:pPr>
              <a:lnSpc>
                <a:spcPct val="90000"/>
              </a:lnSpc>
              <a:spcBef>
                <a:spcPts val="606"/>
              </a:spcBef>
              <a:buFont typeface="Arial" charset="0"/>
              <a:buChar char="•"/>
            </a:pPr>
            <a:endParaRPr lang="en-US" sz="1697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5FB33444-7E79-2F41-B5D5-93CC9511713A}"/>
              </a:ext>
            </a:extLst>
          </p:cNvPr>
          <p:cNvSpPr txBox="1">
            <a:spLocks/>
          </p:cNvSpPr>
          <p:nvPr/>
        </p:nvSpPr>
        <p:spPr>
          <a:xfrm>
            <a:off x="721662" y="4237426"/>
            <a:ext cx="5004772" cy="4665767"/>
          </a:xfrm>
          <a:prstGeom prst="rect">
            <a:avLst/>
          </a:prstGeom>
        </p:spPr>
        <p:txBody>
          <a:bodyPr lIns="0" tIns="0" rIns="0" bIns="0"/>
          <a:lstStyle>
            <a:lvl1pPr marL="0" eaLnBrk="1" hangingPunct="1">
              <a:defRPr sz="4800" b="0" i="0"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457200" eaLnBrk="1" hangingPunct="1">
              <a:defRPr>
                <a:latin typeface="+mn-lt"/>
                <a:ea typeface="+mn-ea"/>
                <a:cs typeface="+mn-cs"/>
              </a:defRPr>
            </a:lvl2pPr>
            <a:lvl3pPr marL="914400" eaLnBrk="1" hangingPunct="1">
              <a:defRPr>
                <a:latin typeface="+mn-lt"/>
                <a:ea typeface="+mn-ea"/>
                <a:cs typeface="+mn-cs"/>
              </a:defRPr>
            </a:lvl3pPr>
            <a:lvl4pPr marL="1371600" eaLnBrk="1" hangingPunct="1">
              <a:defRPr>
                <a:latin typeface="+mn-lt"/>
                <a:ea typeface="+mn-ea"/>
                <a:cs typeface="+mn-cs"/>
              </a:defRPr>
            </a:lvl4pPr>
            <a:lvl5pPr marL="1828800" eaLnBrk="1" hangingPunct="1">
              <a:defRPr>
                <a:latin typeface="+mn-lt"/>
                <a:ea typeface="+mn-ea"/>
                <a:cs typeface="+mn-cs"/>
              </a:defRPr>
            </a:lvl5pPr>
            <a:lvl6pPr marL="2286000" eaLnBrk="1" hangingPunct="1">
              <a:defRPr>
                <a:latin typeface="+mn-lt"/>
                <a:ea typeface="+mn-ea"/>
                <a:cs typeface="+mn-cs"/>
              </a:defRPr>
            </a:lvl6pPr>
            <a:lvl7pPr marL="2743200" eaLnBrk="1" hangingPunct="1">
              <a:defRPr>
                <a:latin typeface="+mn-lt"/>
                <a:ea typeface="+mn-ea"/>
                <a:cs typeface="+mn-cs"/>
              </a:defRPr>
            </a:lvl7pPr>
            <a:lvl8pPr marL="3200400" eaLnBrk="1" hangingPunct="1">
              <a:defRPr>
                <a:latin typeface="+mn-lt"/>
                <a:ea typeface="+mn-ea"/>
                <a:cs typeface="+mn-cs"/>
              </a:defRPr>
            </a:lvl8pPr>
            <a:lvl9pPr marL="3657600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pPr defTabSz="554326" fontAlgn="base">
              <a:spcBef>
                <a:spcPct val="0"/>
              </a:spcBef>
              <a:spcAft>
                <a:spcPct val="0"/>
              </a:spcAft>
            </a:pPr>
            <a:endParaRPr lang="en-US" sz="1455">
              <a:solidFill>
                <a:prstClr val="black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F1A08D6-0770-B98F-D37F-9096B3808569}"/>
              </a:ext>
            </a:extLst>
          </p:cNvPr>
          <p:cNvSpPr txBox="1">
            <a:spLocks/>
          </p:cNvSpPr>
          <p:nvPr/>
        </p:nvSpPr>
        <p:spPr bwMode="auto">
          <a:xfrm>
            <a:off x="1588" y="1"/>
            <a:ext cx="12188824" cy="3534769"/>
          </a:xfrm>
          <a:prstGeom prst="rect">
            <a:avLst/>
          </a:prstGeom>
          <a:solidFill>
            <a:srgbClr val="43BDBB"/>
          </a:solidFill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457200" tIns="274320" rIns="457200" bIns="274320" numCol="1" anchor="ctr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lang="en-US" sz="3486" b="0" i="0" kern="1200">
                <a:solidFill>
                  <a:schemeClr val="bg1"/>
                </a:solidFill>
                <a:latin typeface="Franklin Gothic Medium"/>
                <a:ea typeface="ヒラギノ角ゴ Pro W3" charset="0"/>
                <a:cs typeface="Franklin Gothic Medium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9pPr>
          </a:lstStyle>
          <a:p>
            <a:r>
              <a:rPr lang="en-US" sz="3200" dirty="0"/>
              <a:t>Ocean Waves</a:t>
            </a:r>
          </a:p>
        </p:txBody>
      </p:sp>
    </p:spTree>
    <p:extLst>
      <p:ext uri="{BB962C8B-B14F-4D97-AF65-F5344CB8AC3E}">
        <p14:creationId xmlns:p14="http://schemas.microsoft.com/office/powerpoint/2010/main" val="1903129333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75DB98-D83A-22C1-38E1-31DBAFC922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Oyster 1</a:t>
            </a:r>
          </a:p>
        </p:txBody>
      </p:sp>
      <p:pic>
        <p:nvPicPr>
          <p:cNvPr id="4" name="Picture 2" descr="C:\Documents and Settings\Trevor\My Documents\My Presentations\Wave Power\Aquamarine\Oyster 1 pictures\100429 OysterI Photos\Oyster in operation1.jpg">
            <a:extLst>
              <a:ext uri="{FF2B5EF4-FFF2-40B4-BE49-F238E27FC236}">
                <a16:creationId xmlns:a16="http://schemas.microsoft.com/office/drawing/2014/main" id="{F9586A34-B381-C253-B1A6-C6A8300997C7}"/>
              </a:ext>
            </a:extLst>
          </p:cNvPr>
          <p:cNvPicPr>
            <a:picLocks noGrp="1" noChangeAspect="1" noChangeArrowheads="1"/>
          </p:cNvPicPr>
          <p:nvPr>
            <p:ph sz="quarter" idx="10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35846"/>
            <a:ext cx="7430703" cy="48086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52381AE-4554-B71C-6151-340EFE7B3B2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631" t="31030" r="11294"/>
          <a:stretch/>
        </p:blipFill>
        <p:spPr>
          <a:xfrm>
            <a:off x="7969718" y="1106813"/>
            <a:ext cx="3590223" cy="47796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 descr="A machine with a yellow top">
            <a:extLst>
              <a:ext uri="{FF2B5EF4-FFF2-40B4-BE49-F238E27FC236}">
                <a16:creationId xmlns:a16="http://schemas.microsoft.com/office/drawing/2014/main" id="{1B664FFF-A8DB-569C-78F9-CACE48D3A9E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2283" y="836340"/>
            <a:ext cx="3702017" cy="2961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753239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679C43-057E-45B8-B87E-8E4D71C1DC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Oyster 800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AEF904B-0E82-34B9-2C30-B55308B50116}"/>
              </a:ext>
            </a:extLst>
          </p:cNvPr>
          <p:cNvPicPr>
            <a:picLocks noGrp="1" noChangeAspect="1" noChangeArrowheads="1"/>
          </p:cNvPicPr>
          <p:nvPr>
            <p:ph sz="quarter" idx="10"/>
          </p:nvPr>
        </p:nvPicPr>
        <p:blipFill>
          <a:blip r:embed="rId2" cstate="print"/>
          <a:srcRect b="-2213"/>
          <a:stretch>
            <a:fillRect/>
          </a:stretch>
        </p:blipFill>
        <p:spPr bwMode="auto">
          <a:xfrm>
            <a:off x="67378" y="1026798"/>
            <a:ext cx="7975534" cy="52238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1">
            <a:extLst>
              <a:ext uri="{FF2B5EF4-FFF2-40B4-BE49-F238E27FC236}">
                <a16:creationId xmlns:a16="http://schemas.microsoft.com/office/drawing/2014/main" id="{F7F64DFD-8750-CE60-90AF-8BC858330D4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42911" y="1026798"/>
            <a:ext cx="3882790" cy="29114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CB065EF-06B5-C9A2-CB14-9BF9BAF059B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083" b="10601"/>
          <a:stretch/>
        </p:blipFill>
        <p:spPr>
          <a:xfrm>
            <a:off x="8042911" y="4073087"/>
            <a:ext cx="3996689" cy="20324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67397806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schemeClr val="tx1"/>
                </a:solidFill>
              </a:rPr>
              <a:t>Wave Torque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116912" y="5109037"/>
            <a:ext cx="3957230" cy="1249206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algn="ctr">
              <a:spcBef>
                <a:spcPct val="20000"/>
              </a:spcBef>
            </a:pPr>
            <a:endParaRPr lang="en-US" sz="1400">
              <a:latin typeface="Calibri" panose="020F0502020204030204" pitchFamily="34" charset="0"/>
              <a:cs typeface="Calibri"/>
            </a:endParaRPr>
          </a:p>
        </p:txBody>
      </p:sp>
      <p:graphicFrame>
        <p:nvGraphicFramePr>
          <p:cNvPr id="4" name="Content Placeholder 2">
            <a:extLst>
              <a:ext uri="{FF2B5EF4-FFF2-40B4-BE49-F238E27FC236}">
                <a16:creationId xmlns:a16="http://schemas.microsoft.com/office/drawing/2014/main" id="{EB91735A-4CE3-E784-322A-A862C6181E64}"/>
              </a:ext>
            </a:extLst>
          </p:cNvPr>
          <p:cNvGraphicFramePr>
            <a:graphicFrameLocks noGrp="1"/>
          </p:cNvGraphicFramePr>
          <p:nvPr>
            <p:ph sz="quarter" idx="10"/>
          </p:nvPr>
        </p:nvGraphicFramePr>
        <p:xfrm>
          <a:off x="1889174" y="659876"/>
          <a:ext cx="9253308" cy="50631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06984913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schemeClr val="tx1"/>
                </a:solidFill>
              </a:rPr>
              <a:t>Effect of Water Depth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116912" y="5109037"/>
            <a:ext cx="3957230" cy="1249206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algn="ctr">
              <a:spcBef>
                <a:spcPct val="20000"/>
              </a:spcBef>
            </a:pPr>
            <a:endParaRPr lang="en-US" sz="1400">
              <a:latin typeface="Calibri" panose="020F0502020204030204" pitchFamily="34" charset="0"/>
              <a:cs typeface="Calibri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24F90696-263A-9960-7B50-8C575C47E7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3500" y="1524000"/>
            <a:ext cx="95250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79452684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schemeClr val="tx1"/>
                </a:solidFill>
              </a:rPr>
              <a:t>Effect of Water Depth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116912" y="5109037"/>
            <a:ext cx="3957230" cy="1249206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algn="ctr">
              <a:spcBef>
                <a:spcPct val="20000"/>
              </a:spcBef>
            </a:pPr>
            <a:endParaRPr lang="en-US" sz="1400">
              <a:latin typeface="Calibri" panose="020F0502020204030204" pitchFamily="34" charset="0"/>
              <a:cs typeface="Calibri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031BC3DB-6F3B-337C-F5D3-B68401BE12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3500" y="1524000"/>
            <a:ext cx="95250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095597584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schemeClr val="tx1"/>
                </a:solidFill>
              </a:rPr>
              <a:t>Effect of Water Depth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116912" y="5109037"/>
            <a:ext cx="3957230" cy="1249206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algn="ctr">
              <a:spcBef>
                <a:spcPct val="20000"/>
              </a:spcBef>
            </a:pPr>
            <a:endParaRPr lang="en-US" sz="1400">
              <a:latin typeface="Calibri" panose="020F0502020204030204" pitchFamily="34" charset="0"/>
              <a:cs typeface="Calibri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0E61C2EC-5225-8F4C-675B-0626561BC1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3500" y="1524000"/>
            <a:ext cx="95250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050319690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schemeClr val="tx1"/>
                </a:solidFill>
              </a:rPr>
              <a:t>Effect of Water Depth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116912" y="5109037"/>
            <a:ext cx="3957230" cy="1249206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algn="ctr">
              <a:spcBef>
                <a:spcPct val="20000"/>
              </a:spcBef>
            </a:pPr>
            <a:endParaRPr lang="en-US" sz="1400">
              <a:latin typeface="Calibri" panose="020F0502020204030204" pitchFamily="34" charset="0"/>
              <a:cs typeface="Calibri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8562CD6B-B51A-F5A4-AF96-822D367718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3500" y="1524000"/>
            <a:ext cx="95250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684745295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schemeClr val="tx1"/>
                </a:solidFill>
              </a:rPr>
              <a:t>Effect of Flap Submergence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116912" y="5109037"/>
            <a:ext cx="3957230" cy="1249206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algn="ctr">
              <a:spcBef>
                <a:spcPct val="20000"/>
              </a:spcBef>
            </a:pPr>
            <a:endParaRPr lang="en-US" sz="1400">
              <a:latin typeface="Calibri" panose="020F0502020204030204" pitchFamily="34" charset="0"/>
              <a:cs typeface="Calibri"/>
            </a:endParaRPr>
          </a:p>
        </p:txBody>
      </p:sp>
      <p:grpSp>
        <p:nvGrpSpPr>
          <p:cNvPr id="2" name="Group 10">
            <a:extLst>
              <a:ext uri="{FF2B5EF4-FFF2-40B4-BE49-F238E27FC236}">
                <a16:creationId xmlns:a16="http://schemas.microsoft.com/office/drawing/2014/main" id="{711CD28C-66AF-1203-FD7B-FEF0BF950F25}"/>
              </a:ext>
            </a:extLst>
          </p:cNvPr>
          <p:cNvGrpSpPr/>
          <p:nvPr/>
        </p:nvGrpSpPr>
        <p:grpSpPr>
          <a:xfrm>
            <a:off x="1847528" y="1700808"/>
            <a:ext cx="3888432" cy="4176464"/>
            <a:chOff x="251520" y="1772816"/>
            <a:chExt cx="3888432" cy="4176464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275C2CDE-C533-0F45-B732-19D550D1E26F}"/>
                </a:ext>
              </a:extLst>
            </p:cNvPr>
            <p:cNvCxnSpPr/>
            <p:nvPr/>
          </p:nvCxnSpPr>
          <p:spPr>
            <a:xfrm>
              <a:off x="251520" y="2132856"/>
              <a:ext cx="3600400" cy="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Rounded Rectangle 6">
              <a:extLst>
                <a:ext uri="{FF2B5EF4-FFF2-40B4-BE49-F238E27FC236}">
                  <a16:creationId xmlns:a16="http://schemas.microsoft.com/office/drawing/2014/main" id="{2A53BC7D-5196-8B8F-59C6-3745EFC757D5}"/>
                </a:ext>
              </a:extLst>
            </p:cNvPr>
            <p:cNvSpPr/>
            <p:nvPr/>
          </p:nvSpPr>
          <p:spPr>
            <a:xfrm>
              <a:off x="1691680" y="1772816"/>
              <a:ext cx="720080" cy="3672408"/>
            </a:xfrm>
            <a:prstGeom prst="round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E8F204C-D1D6-F7F4-07E0-876C6283278A}"/>
                </a:ext>
              </a:extLst>
            </p:cNvPr>
            <p:cNvSpPr/>
            <p:nvPr/>
          </p:nvSpPr>
          <p:spPr>
            <a:xfrm>
              <a:off x="323528" y="5733256"/>
              <a:ext cx="3816424" cy="21602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id="{83CE48CD-108D-29AD-281A-821EF4BDF60D}"/>
                </a:ext>
              </a:extLst>
            </p:cNvPr>
            <p:cNvSpPr/>
            <p:nvPr/>
          </p:nvSpPr>
          <p:spPr>
            <a:xfrm>
              <a:off x="1475656" y="5013176"/>
              <a:ext cx="1152128" cy="720080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052E9D9E-861D-599A-1273-C794622B923E}"/>
                </a:ext>
              </a:extLst>
            </p:cNvPr>
            <p:cNvSpPr/>
            <p:nvPr/>
          </p:nvSpPr>
          <p:spPr>
            <a:xfrm>
              <a:off x="1979712" y="5157192"/>
              <a:ext cx="144016" cy="144016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" name="Picture 4">
            <a:extLst>
              <a:ext uri="{FF2B5EF4-FFF2-40B4-BE49-F238E27FC236}">
                <a16:creationId xmlns:a16="http://schemas.microsoft.com/office/drawing/2014/main" id="{1136B3F8-183E-62A8-9A8F-7972DF6594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2800" y="1918800"/>
            <a:ext cx="5334000" cy="400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2" name="Group 13">
            <a:extLst>
              <a:ext uri="{FF2B5EF4-FFF2-40B4-BE49-F238E27FC236}">
                <a16:creationId xmlns:a16="http://schemas.microsoft.com/office/drawing/2014/main" id="{8D33CFE0-4EA6-4170-1BCE-637B2BC08063}"/>
              </a:ext>
            </a:extLst>
          </p:cNvPr>
          <p:cNvGrpSpPr/>
          <p:nvPr/>
        </p:nvGrpSpPr>
        <p:grpSpPr>
          <a:xfrm>
            <a:off x="1991546" y="2061642"/>
            <a:ext cx="369332" cy="3600400"/>
            <a:chOff x="467546" y="2061642"/>
            <a:chExt cx="369332" cy="3600400"/>
          </a:xfrm>
        </p:grpSpPr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60C472C8-87B3-F5D9-29E0-D3860FA49CDE}"/>
                </a:ext>
              </a:extLst>
            </p:cNvPr>
            <p:cNvCxnSpPr/>
            <p:nvPr/>
          </p:nvCxnSpPr>
          <p:spPr>
            <a:xfrm rot="5400000">
              <a:off x="-972616" y="3861048"/>
              <a:ext cx="3600400" cy="1588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183DDC3-9D2F-5E1C-A9CC-BEF833B2A906}"/>
                </a:ext>
              </a:extLst>
            </p:cNvPr>
            <p:cNvSpPr txBox="1"/>
            <p:nvPr/>
          </p:nvSpPr>
          <p:spPr>
            <a:xfrm rot="16200000">
              <a:off x="236873" y="3587664"/>
              <a:ext cx="83067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latin typeface="+mj-lt"/>
                </a:rPr>
                <a:t>12.0 m</a:t>
              </a:r>
              <a:endParaRPr lang="en-US" dirty="0"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66636017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schemeClr val="tx1"/>
                </a:solidFill>
              </a:rPr>
              <a:t>Effect of Flap Submergence</a:t>
            </a:r>
          </a:p>
        </p:txBody>
      </p:sp>
      <p:grpSp>
        <p:nvGrpSpPr>
          <p:cNvPr id="5" name="Group 10">
            <a:extLst>
              <a:ext uri="{FF2B5EF4-FFF2-40B4-BE49-F238E27FC236}">
                <a16:creationId xmlns:a16="http://schemas.microsoft.com/office/drawing/2014/main" id="{7196A055-EF7C-E8F2-CDCE-39B893239E86}"/>
              </a:ext>
            </a:extLst>
          </p:cNvPr>
          <p:cNvGrpSpPr/>
          <p:nvPr/>
        </p:nvGrpSpPr>
        <p:grpSpPr>
          <a:xfrm>
            <a:off x="1847528" y="2060848"/>
            <a:ext cx="3888432" cy="3816424"/>
            <a:chOff x="251520" y="2132856"/>
            <a:chExt cx="3888432" cy="3816424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AA9CBC8B-41AF-BA21-4A8B-00A1AF5FDBF4}"/>
                </a:ext>
              </a:extLst>
            </p:cNvPr>
            <p:cNvCxnSpPr/>
            <p:nvPr/>
          </p:nvCxnSpPr>
          <p:spPr>
            <a:xfrm>
              <a:off x="251520" y="2132856"/>
              <a:ext cx="3600400" cy="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ounded Rectangle 6">
              <a:extLst>
                <a:ext uri="{FF2B5EF4-FFF2-40B4-BE49-F238E27FC236}">
                  <a16:creationId xmlns:a16="http://schemas.microsoft.com/office/drawing/2014/main" id="{24658270-7C6D-BBEE-A5A5-882599404901}"/>
                </a:ext>
              </a:extLst>
            </p:cNvPr>
            <p:cNvSpPr/>
            <p:nvPr/>
          </p:nvSpPr>
          <p:spPr>
            <a:xfrm>
              <a:off x="1691680" y="2204864"/>
              <a:ext cx="720080" cy="3240360"/>
            </a:xfrm>
            <a:prstGeom prst="round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9362D83-95E0-4A27-EB58-70C99A274884}"/>
                </a:ext>
              </a:extLst>
            </p:cNvPr>
            <p:cNvSpPr/>
            <p:nvPr/>
          </p:nvSpPr>
          <p:spPr>
            <a:xfrm>
              <a:off x="323528" y="5733256"/>
              <a:ext cx="3816424" cy="21602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234C1152-ACC9-A3A1-973F-A884063E14A7}"/>
                </a:ext>
              </a:extLst>
            </p:cNvPr>
            <p:cNvSpPr/>
            <p:nvPr/>
          </p:nvSpPr>
          <p:spPr>
            <a:xfrm>
              <a:off x="1475656" y="5013176"/>
              <a:ext cx="1152128" cy="720080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2C67BDEE-313B-AEB2-4B6C-3929E1ABFF14}"/>
                </a:ext>
              </a:extLst>
            </p:cNvPr>
            <p:cNvSpPr/>
            <p:nvPr/>
          </p:nvSpPr>
          <p:spPr>
            <a:xfrm>
              <a:off x="1979712" y="5157192"/>
              <a:ext cx="144016" cy="144016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0" name="Picture 2">
            <a:extLst>
              <a:ext uri="{FF2B5EF4-FFF2-40B4-BE49-F238E27FC236}">
                <a16:creationId xmlns:a16="http://schemas.microsoft.com/office/drawing/2014/main" id="{3BA43E97-B790-8AC2-B4B1-9BC18F811D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2800" y="1918800"/>
            <a:ext cx="5334000" cy="400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EEF104A-2C3A-88F2-4F86-E3F8FE8B4879}"/>
              </a:ext>
            </a:extLst>
          </p:cNvPr>
          <p:cNvCxnSpPr/>
          <p:nvPr/>
        </p:nvCxnSpPr>
        <p:spPr>
          <a:xfrm>
            <a:off x="4079776" y="2132856"/>
            <a:ext cx="79208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E6F3E135-F3E9-25C9-8A83-949151AA943F}"/>
              </a:ext>
            </a:extLst>
          </p:cNvPr>
          <p:cNvCxnSpPr/>
          <p:nvPr/>
        </p:nvCxnSpPr>
        <p:spPr>
          <a:xfrm rot="5400000">
            <a:off x="4295800" y="1916832"/>
            <a:ext cx="288032" cy="1588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FA1B4DE6-5BF3-70AE-C1A5-8B37E3D263FE}"/>
              </a:ext>
            </a:extLst>
          </p:cNvPr>
          <p:cNvCxnSpPr/>
          <p:nvPr/>
        </p:nvCxnSpPr>
        <p:spPr>
          <a:xfrm rot="5400000" flipH="1" flipV="1">
            <a:off x="4295800" y="2276872"/>
            <a:ext cx="288032" cy="1588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C4C66384-E85F-5E7C-6F7F-1356CF589778}"/>
              </a:ext>
            </a:extLst>
          </p:cNvPr>
          <p:cNvSpPr txBox="1"/>
          <p:nvPr/>
        </p:nvSpPr>
        <p:spPr>
          <a:xfrm>
            <a:off x="4511825" y="2132856"/>
            <a:ext cx="7136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+mj-lt"/>
              </a:rPr>
              <a:t>0.1 m</a:t>
            </a:r>
            <a:endParaRPr lang="en-US" dirty="0">
              <a:latin typeface="+mj-lt"/>
            </a:endParaRPr>
          </a:p>
        </p:txBody>
      </p:sp>
      <p:grpSp>
        <p:nvGrpSpPr>
          <p:cNvPr id="25" name="Group 20">
            <a:extLst>
              <a:ext uri="{FF2B5EF4-FFF2-40B4-BE49-F238E27FC236}">
                <a16:creationId xmlns:a16="http://schemas.microsoft.com/office/drawing/2014/main" id="{2D272FAA-7EA1-5FF0-3045-7E7AF59787CD}"/>
              </a:ext>
            </a:extLst>
          </p:cNvPr>
          <p:cNvGrpSpPr/>
          <p:nvPr/>
        </p:nvGrpSpPr>
        <p:grpSpPr>
          <a:xfrm>
            <a:off x="1991546" y="2061642"/>
            <a:ext cx="369332" cy="3600400"/>
            <a:chOff x="467546" y="2061642"/>
            <a:chExt cx="369332" cy="3600400"/>
          </a:xfrm>
        </p:grpSpPr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C6D3186A-50F0-BC63-7656-C239D716DD4F}"/>
                </a:ext>
              </a:extLst>
            </p:cNvPr>
            <p:cNvCxnSpPr/>
            <p:nvPr/>
          </p:nvCxnSpPr>
          <p:spPr>
            <a:xfrm rot="5400000">
              <a:off x="-972616" y="3861048"/>
              <a:ext cx="3600400" cy="1588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05E8D204-BE59-3306-98F3-AC7BD0A6D59F}"/>
                </a:ext>
              </a:extLst>
            </p:cNvPr>
            <p:cNvSpPr txBox="1"/>
            <p:nvPr/>
          </p:nvSpPr>
          <p:spPr>
            <a:xfrm rot="16200000">
              <a:off x="236873" y="3587664"/>
              <a:ext cx="83067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latin typeface="+mj-lt"/>
                </a:rPr>
                <a:t>12.0 m</a:t>
              </a:r>
              <a:endParaRPr lang="en-US" dirty="0"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25962441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schemeClr val="tx1"/>
                </a:solidFill>
              </a:rPr>
              <a:t>Effect of Flap Submergence</a:t>
            </a:r>
          </a:p>
        </p:txBody>
      </p:sp>
      <p:grpSp>
        <p:nvGrpSpPr>
          <p:cNvPr id="5" name="Group 10">
            <a:extLst>
              <a:ext uri="{FF2B5EF4-FFF2-40B4-BE49-F238E27FC236}">
                <a16:creationId xmlns:a16="http://schemas.microsoft.com/office/drawing/2014/main" id="{4A8335F6-2E10-991C-68F9-D14232F0BB4C}"/>
              </a:ext>
            </a:extLst>
          </p:cNvPr>
          <p:cNvGrpSpPr/>
          <p:nvPr/>
        </p:nvGrpSpPr>
        <p:grpSpPr>
          <a:xfrm>
            <a:off x="1847528" y="2060848"/>
            <a:ext cx="3888432" cy="3816424"/>
            <a:chOff x="251520" y="2132856"/>
            <a:chExt cx="3888432" cy="3816424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33CF0DEF-8A2D-7CE2-4F26-65AA935E8973}"/>
                </a:ext>
              </a:extLst>
            </p:cNvPr>
            <p:cNvCxnSpPr/>
            <p:nvPr/>
          </p:nvCxnSpPr>
          <p:spPr>
            <a:xfrm>
              <a:off x="251520" y="2132856"/>
              <a:ext cx="3600400" cy="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ounded Rectangle 6">
              <a:extLst>
                <a:ext uri="{FF2B5EF4-FFF2-40B4-BE49-F238E27FC236}">
                  <a16:creationId xmlns:a16="http://schemas.microsoft.com/office/drawing/2014/main" id="{9E8E82E6-242F-998B-2D62-8BD793E3958E}"/>
                </a:ext>
              </a:extLst>
            </p:cNvPr>
            <p:cNvSpPr/>
            <p:nvPr/>
          </p:nvSpPr>
          <p:spPr>
            <a:xfrm>
              <a:off x="1691680" y="2276872"/>
              <a:ext cx="720080" cy="3168352"/>
            </a:xfrm>
            <a:prstGeom prst="round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9C0E128-F00C-7AC0-F3D9-34EC1394C9AB}"/>
                </a:ext>
              </a:extLst>
            </p:cNvPr>
            <p:cNvSpPr/>
            <p:nvPr/>
          </p:nvSpPr>
          <p:spPr>
            <a:xfrm>
              <a:off x="323528" y="5733256"/>
              <a:ext cx="3816424" cy="21602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DE3F21D6-AEC3-ED2D-9E69-B2D8F67550A1}"/>
                </a:ext>
              </a:extLst>
            </p:cNvPr>
            <p:cNvSpPr/>
            <p:nvPr/>
          </p:nvSpPr>
          <p:spPr>
            <a:xfrm>
              <a:off x="1475656" y="5013176"/>
              <a:ext cx="1152128" cy="720080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3E93E7BF-E37D-C751-41FF-6606EE2597E2}"/>
                </a:ext>
              </a:extLst>
            </p:cNvPr>
            <p:cNvSpPr/>
            <p:nvPr/>
          </p:nvSpPr>
          <p:spPr>
            <a:xfrm>
              <a:off x="1979712" y="5157192"/>
              <a:ext cx="144016" cy="144016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0" name="Picture 2">
            <a:extLst>
              <a:ext uri="{FF2B5EF4-FFF2-40B4-BE49-F238E27FC236}">
                <a16:creationId xmlns:a16="http://schemas.microsoft.com/office/drawing/2014/main" id="{B7826BEC-4A0F-71F6-B5B1-5C1F431881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2800" y="1918800"/>
            <a:ext cx="5334000" cy="400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044BEBE-EE97-25D2-88BB-4726CEFAFA27}"/>
              </a:ext>
            </a:extLst>
          </p:cNvPr>
          <p:cNvCxnSpPr/>
          <p:nvPr/>
        </p:nvCxnSpPr>
        <p:spPr>
          <a:xfrm>
            <a:off x="4079776" y="2204864"/>
            <a:ext cx="79208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EC07E7FA-3CAF-1FEC-A4A3-9CF930B3244C}"/>
              </a:ext>
            </a:extLst>
          </p:cNvPr>
          <p:cNvCxnSpPr/>
          <p:nvPr/>
        </p:nvCxnSpPr>
        <p:spPr>
          <a:xfrm rot="5400000">
            <a:off x="4295800" y="1916832"/>
            <a:ext cx="288032" cy="1588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5BC38126-71AF-C3D7-E82D-E2BFF4268EB1}"/>
              </a:ext>
            </a:extLst>
          </p:cNvPr>
          <p:cNvCxnSpPr/>
          <p:nvPr/>
        </p:nvCxnSpPr>
        <p:spPr>
          <a:xfrm rot="5400000" flipH="1" flipV="1">
            <a:off x="4295800" y="2348880"/>
            <a:ext cx="288032" cy="1588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2994AD43-6D53-D2D7-87C2-861D3D24F3C1}"/>
              </a:ext>
            </a:extLst>
          </p:cNvPr>
          <p:cNvSpPr txBox="1"/>
          <p:nvPr/>
        </p:nvSpPr>
        <p:spPr>
          <a:xfrm>
            <a:off x="4511825" y="2204864"/>
            <a:ext cx="7136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+mj-lt"/>
              </a:rPr>
              <a:t>0.2 m</a:t>
            </a:r>
            <a:endParaRPr lang="en-US" dirty="0">
              <a:latin typeface="+mj-lt"/>
            </a:endParaRPr>
          </a:p>
        </p:txBody>
      </p:sp>
      <p:grpSp>
        <p:nvGrpSpPr>
          <p:cNvPr id="25" name="Group 14">
            <a:extLst>
              <a:ext uri="{FF2B5EF4-FFF2-40B4-BE49-F238E27FC236}">
                <a16:creationId xmlns:a16="http://schemas.microsoft.com/office/drawing/2014/main" id="{EC116CBD-33D1-B8D5-8D9D-2E55EE2BC141}"/>
              </a:ext>
            </a:extLst>
          </p:cNvPr>
          <p:cNvGrpSpPr/>
          <p:nvPr/>
        </p:nvGrpSpPr>
        <p:grpSpPr>
          <a:xfrm>
            <a:off x="1991546" y="2061642"/>
            <a:ext cx="369332" cy="3600400"/>
            <a:chOff x="467546" y="2061642"/>
            <a:chExt cx="369332" cy="3600400"/>
          </a:xfrm>
        </p:grpSpPr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7D002A33-97C3-4F74-AD80-47D97EC73254}"/>
                </a:ext>
              </a:extLst>
            </p:cNvPr>
            <p:cNvCxnSpPr/>
            <p:nvPr/>
          </p:nvCxnSpPr>
          <p:spPr>
            <a:xfrm rot="5400000">
              <a:off x="-972616" y="3861048"/>
              <a:ext cx="3600400" cy="1588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078F018E-A702-37BA-548D-9544689B3DE7}"/>
                </a:ext>
              </a:extLst>
            </p:cNvPr>
            <p:cNvSpPr txBox="1"/>
            <p:nvPr/>
          </p:nvSpPr>
          <p:spPr>
            <a:xfrm rot="16200000">
              <a:off x="236873" y="3587664"/>
              <a:ext cx="83067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latin typeface="+mj-lt"/>
                </a:rPr>
                <a:t>12.0 m</a:t>
              </a:r>
              <a:endParaRPr lang="en-US" dirty="0"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31871102"/>
      </p:ext>
    </p:extLst>
  </p:cSld>
  <p:clrMapOvr>
    <a:masterClrMapping/>
  </p:clrMapOvr>
</p:sld>
</file>

<file path=ppt/theme/theme1.xml><?xml version="1.0" encoding="utf-8"?>
<a:theme xmlns:a="http://schemas.openxmlformats.org/drawingml/2006/main" name="WPTO overview">
  <a:themeElements>
    <a:clrScheme name="Custom 4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00B050"/>
      </a:accent4>
      <a:accent5>
        <a:srgbClr val="92D050"/>
      </a:accent5>
      <a:accent6>
        <a:srgbClr val="00B050"/>
      </a:accent6>
      <a:hlink>
        <a:srgbClr val="F49100"/>
      </a:hlink>
      <a:folHlink>
        <a:srgbClr val="85DFD0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华文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WPTO-PPT-template-v4" id="{67D103F8-0153-4146-B470-0BB973848199}" vid="{BA44203A-A0E4-4097-A984-A8DD92A2D564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PTO-PPT-template-v4" id="{67D103F8-0153-4146-B470-0BB973848199}" vid="{D092F0E4-FEF7-4CDB-BD34-CE22302A50D3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PTO-PPT-template-v4" id="{67D103F8-0153-4146-B470-0BB973848199}" vid="{D092F0E4-FEF7-4CDB-BD34-CE22302A50D3}"/>
    </a:ext>
  </a:extLst>
</a:theme>
</file>

<file path=ppt/theme/theme4.xml><?xml version="1.0" encoding="utf-8"?>
<a:theme xmlns:a="http://schemas.openxmlformats.org/drawingml/2006/main" name="1_WPTO overview">
  <a:themeElements>
    <a:clrScheme name="Custom 4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00B050"/>
      </a:accent4>
      <a:accent5>
        <a:srgbClr val="92D050"/>
      </a:accent5>
      <a:accent6>
        <a:srgbClr val="00B050"/>
      </a:accent6>
      <a:hlink>
        <a:srgbClr val="F49100"/>
      </a:hlink>
      <a:folHlink>
        <a:srgbClr val="85DFD0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华文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WPTO-PPT-template-v4" id="{67D103F8-0153-4146-B470-0BB973848199}" vid="{BA44203A-A0E4-4097-A984-A8DD92A2D564}"/>
    </a:ext>
  </a:extLst>
</a:theme>
</file>

<file path=ppt/theme/theme5.xml><?xml version="1.0" encoding="utf-8"?>
<a:theme xmlns:a="http://schemas.openxmlformats.org/drawingml/2006/main" name="Office Theme 2013 - 202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2A72E9F0484BF47A1A1E0A92CA306D3" ma:contentTypeVersion="15" ma:contentTypeDescription="Create a new document." ma:contentTypeScope="" ma:versionID="749e7bdc2c1dd20428e964b519399c4e">
  <xsd:schema xmlns:xsd="http://www.w3.org/2001/XMLSchema" xmlns:xs="http://www.w3.org/2001/XMLSchema" xmlns:p="http://schemas.microsoft.com/office/2006/metadata/properties" xmlns:ns2="d551996f-fc85-4e5e-b3b7-3517f6f216c5" xmlns:ns3="61bc84d3-a77a-4ae4-8ed5-21b238562b07" targetNamespace="http://schemas.microsoft.com/office/2006/metadata/properties" ma:root="true" ma:fieldsID="51a54b965ed364620c6f2e8710f185b5" ns2:_="" ns3:_="">
    <xsd:import namespace="d551996f-fc85-4e5e-b3b7-3517f6f216c5"/>
    <xsd:import namespace="61bc84d3-a77a-4ae4-8ed5-21b238562b0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3:TaxCatchAll" minOccurs="0"/>
                <xsd:element ref="ns2:lcf76f155ced4ddcb4097134ff3c332f" minOccurs="0"/>
                <xsd:element ref="ns2:MediaServiceDateTake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551996f-fc85-4e5e-b3b7-3517f6f216c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7834da80-57da-4863-8816-2e6886d1e86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1bc84d3-a77a-4ae4-8ed5-21b238562b07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812dfbc8-2ff9-41d9-b73a-440d30cc8c18}" ma:internalName="TaxCatchAll" ma:showField="CatchAllData" ma:web="61bc84d3-a77a-4ae4-8ed5-21b238562b0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61bc84d3-a77a-4ae4-8ed5-21b238562b07" xsi:nil="true"/>
    <lcf76f155ced4ddcb4097134ff3c332f xmlns="d551996f-fc85-4e5e-b3b7-3517f6f216c5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7FBB6FE3-4204-437D-AEAF-488C86E3D480}">
  <ds:schemaRefs>
    <ds:schemaRef ds:uri="61bc84d3-a77a-4ae4-8ed5-21b238562b07"/>
    <ds:schemaRef ds:uri="d551996f-fc85-4e5e-b3b7-3517f6f216c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F8C40CD9-F809-4813-A757-67C15FC33FC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7A3F840-D874-4E2E-9D1B-5918583537AB}">
  <ds:schemaRefs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http://purl.org/dc/terms/"/>
    <ds:schemaRef ds:uri="d551996f-fc85-4e5e-b3b7-3517f6f216c5"/>
    <ds:schemaRef ds:uri="61bc84d3-a77a-4ae4-8ed5-21b238562b07"/>
    <ds:schemaRef ds:uri="http://schemas.microsoft.com/office/2006/documentManagement/types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2517</TotalTime>
  <Words>2339</Words>
  <Application>Microsoft Office PowerPoint</Application>
  <PresentationFormat>Widescreen</PresentationFormat>
  <Paragraphs>535</Paragraphs>
  <Slides>117</Slides>
  <Notes>24</Notes>
  <HiddenSlides>35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117</vt:i4>
      </vt:variant>
    </vt:vector>
  </HeadingPairs>
  <TitlesOfParts>
    <vt:vector size="134" baseType="lpstr">
      <vt:lpstr>ＭＳ Ｐゴシック</vt:lpstr>
      <vt:lpstr>Arial</vt:lpstr>
      <vt:lpstr>Calibri</vt:lpstr>
      <vt:lpstr>Cambria Math</vt:lpstr>
      <vt:lpstr>Courier New</vt:lpstr>
      <vt:lpstr>Franklin Gothic</vt:lpstr>
      <vt:lpstr>Franklin Gothic Book</vt:lpstr>
      <vt:lpstr>Franklin Gothic Medium</vt:lpstr>
      <vt:lpstr>Libre Franklin</vt:lpstr>
      <vt:lpstr>Libre Franklin Medium</vt:lpstr>
      <vt:lpstr>Noto Sans Symbols</vt:lpstr>
      <vt:lpstr>Times New Roman</vt:lpstr>
      <vt:lpstr>Wingdings</vt:lpstr>
      <vt:lpstr>WPTO overview</vt:lpstr>
      <vt:lpstr>Custom Design</vt:lpstr>
      <vt:lpstr>1_Custom Design</vt:lpstr>
      <vt:lpstr>1_WPTO overview</vt:lpstr>
      <vt:lpstr>PowerPoint Presentation</vt:lpstr>
      <vt:lpstr>PowerPoint Presentation</vt:lpstr>
      <vt:lpstr>Innovating Distributed Embedded Energy Prize</vt:lpstr>
      <vt:lpstr>Contributing to Leaderboard Scoring</vt:lpstr>
      <vt:lpstr>Agenda 1.0</vt:lpstr>
      <vt:lpstr>PowerPoint Presentation</vt:lpstr>
      <vt:lpstr>PowerPoint Presentation</vt:lpstr>
      <vt:lpstr>Agenda 1.0</vt:lpstr>
      <vt:lpstr>PowerPoint Presentation</vt:lpstr>
      <vt:lpstr>Ocean Waves – Key Geometric Parameters</vt:lpstr>
      <vt:lpstr>Ocean Waves – Key Temporal Parameter</vt:lpstr>
      <vt:lpstr>PowerPoint Presentation</vt:lpstr>
      <vt:lpstr>PowerPoint Presentation</vt:lpstr>
      <vt:lpstr>PowerPoint Presentation</vt:lpstr>
      <vt:lpstr>Ocean Waves – Three Dimensions</vt:lpstr>
      <vt:lpstr>PowerPoint Presentation</vt:lpstr>
      <vt:lpstr>Wave Energy – Propagation</vt:lpstr>
      <vt:lpstr>Wave Energy – Time and Frequency Domain</vt:lpstr>
      <vt:lpstr>Wave Energy – Spectral Representation </vt:lpstr>
      <vt:lpstr>Wave Energy – Distribution of Spectra</vt:lpstr>
      <vt:lpstr>Wave Energy – Distribution of Spectra</vt:lpstr>
      <vt:lpstr>Wave Energy – Distribution of Orientation/Direction </vt:lpstr>
      <vt:lpstr>Wave Energy – Resource </vt:lpstr>
      <vt:lpstr>Wave Energy – Resource</vt:lpstr>
      <vt:lpstr>From Wave Power to Power Matrix  </vt:lpstr>
      <vt:lpstr>PowerPoint Presentation</vt:lpstr>
      <vt:lpstr>Forces on a Floating Body</vt:lpstr>
      <vt:lpstr>Forces on a Floating Body</vt:lpstr>
      <vt:lpstr>Hydrostatics – Restoring Force</vt:lpstr>
      <vt:lpstr>Wave Diffraction – Excitation Force  </vt:lpstr>
      <vt:lpstr>Added Mass – Hydrodynamic Inertia  </vt:lpstr>
      <vt:lpstr>Added Mass – Hydrodynamic Inertia  </vt:lpstr>
      <vt:lpstr>Wave Radiation – Hydrodynamic Damping</vt:lpstr>
      <vt:lpstr>PowerPoint Presentation</vt:lpstr>
      <vt:lpstr>Energy Distribution </vt:lpstr>
      <vt:lpstr>Ocean Wave Dynamics – Dispersion Relation</vt:lpstr>
      <vt:lpstr>Wave Energy Absorption</vt:lpstr>
      <vt:lpstr>Power Takeoff – Damping &amp; Restoring</vt:lpstr>
      <vt:lpstr>PowerPoint Presentation</vt:lpstr>
      <vt:lpstr>Technology – Concept Classification</vt:lpstr>
      <vt:lpstr>Technology – Concept Classification</vt:lpstr>
      <vt:lpstr>Technology – Concept Classification</vt:lpstr>
      <vt:lpstr>Technology – Concepts – Heaving Point Absorber</vt:lpstr>
      <vt:lpstr>Technology – Concepts – Surging Bottom Hinged Flap</vt:lpstr>
      <vt:lpstr>Technology – Concepts – Hinged Barges </vt:lpstr>
      <vt:lpstr>Technology – Concepts – Oscillating Water Column </vt:lpstr>
      <vt:lpstr>Technology – Concepts – Overtopping Device</vt:lpstr>
      <vt:lpstr>Technology – Energy Conversion Chain – Power Take-Off</vt:lpstr>
      <vt:lpstr>PowerPoint Presentation</vt:lpstr>
      <vt:lpstr>Wave Energy Absorption – Benchmark Study </vt:lpstr>
      <vt:lpstr>Wave Energy Absorption – Benchmark Study </vt:lpstr>
      <vt:lpstr>Wave Energy Absorption – Benchmark Study </vt:lpstr>
      <vt:lpstr>Wave Energy Absorption – Benchmark Study </vt:lpstr>
      <vt:lpstr>PowerPoint Presentation</vt:lpstr>
      <vt:lpstr>System Modelling and Simulation</vt:lpstr>
      <vt:lpstr>Wave Basin Testing and Validation </vt:lpstr>
      <vt:lpstr>Bench and Laboratory Testing and Characterization </vt:lpstr>
      <vt:lpstr>Open Water Demonstration – Test Sites  </vt:lpstr>
      <vt:lpstr>PowerPoint Presentation</vt:lpstr>
      <vt:lpstr>Early Developments</vt:lpstr>
      <vt:lpstr>Early Developments</vt:lpstr>
      <vt:lpstr>Oscillating Water Column Devices</vt:lpstr>
      <vt:lpstr>Oscillating Water Column Devices</vt:lpstr>
      <vt:lpstr>Oscillating Water Column Devices</vt:lpstr>
      <vt:lpstr>Floating Oscillating Water Column Devices</vt:lpstr>
      <vt:lpstr>Oscillating Water Column Devices Turbines</vt:lpstr>
      <vt:lpstr>Salter Duck</vt:lpstr>
      <vt:lpstr>Salter Duck</vt:lpstr>
      <vt:lpstr>Salter Duck</vt:lpstr>
      <vt:lpstr>Salter Duck … Weptos</vt:lpstr>
      <vt:lpstr>Pelamis</vt:lpstr>
      <vt:lpstr>Pelamis </vt:lpstr>
      <vt:lpstr>Pelamis</vt:lpstr>
      <vt:lpstr>PowerPoint Presentation</vt:lpstr>
      <vt:lpstr>Technology – Development Challenges: Cost</vt:lpstr>
      <vt:lpstr>Technology – Development Challenges: Risk</vt:lpstr>
      <vt:lpstr>Technology – Development Challenges: Time</vt:lpstr>
      <vt:lpstr>Technology – Development Challenges: Innovation</vt:lpstr>
      <vt:lpstr>PowerPoint Presentation</vt:lpstr>
      <vt:lpstr>Technological Evolution vs Intelligent Design</vt:lpstr>
      <vt:lpstr>Learnings, Methods and Tools to Solutions</vt:lpstr>
      <vt:lpstr>Technology – Possibility for Paradigm Shift?  </vt:lpstr>
      <vt:lpstr>PowerPoint Presentation</vt:lpstr>
      <vt:lpstr>Developing Understanding</vt:lpstr>
      <vt:lpstr>Tuning</vt:lpstr>
      <vt:lpstr>Tuning and Motion Constraints</vt:lpstr>
      <vt:lpstr>Natural Bandwidth</vt:lpstr>
      <vt:lpstr>WEC Control Value Matrix</vt:lpstr>
      <vt:lpstr>Designing an Oscillating Wave Surge Converter</vt:lpstr>
      <vt:lpstr>Oyster 1</vt:lpstr>
      <vt:lpstr>Oyster 800</vt:lpstr>
      <vt:lpstr>Wave Torque</vt:lpstr>
      <vt:lpstr>Effect of Water Depth</vt:lpstr>
      <vt:lpstr>Effect of Water Depth</vt:lpstr>
      <vt:lpstr>Effect of Water Depth</vt:lpstr>
      <vt:lpstr>Effect of Water Depth</vt:lpstr>
      <vt:lpstr>Effect of Flap Submergence</vt:lpstr>
      <vt:lpstr>Effect of Flap Submergence</vt:lpstr>
      <vt:lpstr>Effect of Flap Submergence</vt:lpstr>
      <vt:lpstr>Effect of Flap Submergence</vt:lpstr>
      <vt:lpstr>Effect of Water Width</vt:lpstr>
      <vt:lpstr>Tuning</vt:lpstr>
      <vt:lpstr>OSWC Tuning &amp; Buoyancy </vt:lpstr>
      <vt:lpstr>Effect of Tuning &amp; Motion Constraints </vt:lpstr>
      <vt:lpstr>Effect of Tuning &amp; Motion Constraints </vt:lpstr>
      <vt:lpstr>OSWC Design Space - Tuned</vt:lpstr>
      <vt:lpstr>Untuned OWSC</vt:lpstr>
      <vt:lpstr>Tuned vs Untuned OSWCs</vt:lpstr>
      <vt:lpstr>Alternative OWSC Configuration</vt:lpstr>
      <vt:lpstr>PowerPoint Presentation</vt:lpstr>
      <vt:lpstr>System Optimization &amp; Power Flows </vt:lpstr>
      <vt:lpstr>System Optimization &amp; Power Flows </vt:lpstr>
      <vt:lpstr>System Optimization &amp; Power Flows </vt:lpstr>
      <vt:lpstr>System Optimization &amp; Power Flows </vt:lpstr>
      <vt:lpstr>PowerPoint Presentation</vt:lpstr>
      <vt:lpstr>System Optimization Technology &amp; Farm Operations </vt:lpstr>
      <vt:lpstr>Questions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McShane, William</dc:creator>
  <cp:lastModifiedBy>Weber, Jochem</cp:lastModifiedBy>
  <cp:revision>92</cp:revision>
  <dcterms:created xsi:type="dcterms:W3CDTF">2023-01-06T19:49:41Z</dcterms:created>
  <dcterms:modified xsi:type="dcterms:W3CDTF">2024-08-27T14:27:58Z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0x01010032A72E9F0484BF47A1A1E0A92CA306D3</vt:lpwstr>
  </property>
  <property fmtid="{D5CDD505-2E9C-101B-9397-08002B2CF9AE}" pid="3" name="MediaServiceImageTags">
    <vt:lpwstr/>
  </property>
  <property fmtid="{D5CDD505-2E9C-101B-9397-08002B2CF9AE}" pid="4" name="MSIP_Label_95965d95-ecc0-4720-b759-1f33c42ed7da_Enabled">
    <vt:lpwstr>true</vt:lpwstr>
  </property>
  <property fmtid="{D5CDD505-2E9C-101B-9397-08002B2CF9AE}" pid="5" name="MSIP_Label_95965d95-ecc0-4720-b759-1f33c42ed7da_SetDate">
    <vt:lpwstr>2023-12-20T16:29:17Z</vt:lpwstr>
  </property>
  <property fmtid="{D5CDD505-2E9C-101B-9397-08002B2CF9AE}" pid="6" name="MSIP_Label_95965d95-ecc0-4720-b759-1f33c42ed7da_Method">
    <vt:lpwstr>Standard</vt:lpwstr>
  </property>
  <property fmtid="{D5CDD505-2E9C-101B-9397-08002B2CF9AE}" pid="7" name="MSIP_Label_95965d95-ecc0-4720-b759-1f33c42ed7da_Name">
    <vt:lpwstr>General</vt:lpwstr>
  </property>
  <property fmtid="{D5CDD505-2E9C-101B-9397-08002B2CF9AE}" pid="8" name="MSIP_Label_95965d95-ecc0-4720-b759-1f33c42ed7da_SiteId">
    <vt:lpwstr>a0f29d7e-28cd-4f54-8442-7885aee7c080</vt:lpwstr>
  </property>
  <property fmtid="{D5CDD505-2E9C-101B-9397-08002B2CF9AE}" pid="9" name="MSIP_Label_95965d95-ecc0-4720-b759-1f33c42ed7da_ActionId">
    <vt:lpwstr>1a816e46-6af9-42c4-a157-8aad9be13313</vt:lpwstr>
  </property>
  <property fmtid="{D5CDD505-2E9C-101B-9397-08002B2CF9AE}" pid="10" name="MSIP_Label_95965d95-ecc0-4720-b759-1f33c42ed7da_ContentBits">
    <vt:lpwstr>0</vt:lpwstr>
  </property>
</Properties>
</file>