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ynn Schroed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B85"/>
    <a:srgbClr val="03A0F7"/>
    <a:srgbClr val="F9D637"/>
    <a:srgbClr val="01344F"/>
    <a:srgbClr val="04334D"/>
    <a:srgbClr val="05344F"/>
    <a:srgbClr val="FDCE15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86C30-B01C-984B-85DA-F3A920072FD5}" v="20" dt="2024-06-26T21:21:50.972"/>
    <p1510:client id="{5C025C34-F0D4-1504-1D60-2BB5FA44428C}" v="5" dt="2024-06-27T13:58:32.498"/>
    <p1510:client id="{EA9633B2-511F-4143-A005-677CE19F6D3F}" v="2" dt="2024-06-27T14:26:00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6327"/>
  </p:normalViewPr>
  <p:slideViewPr>
    <p:cSldViewPr snapToGrid="0" snapToObjects="1">
      <p:cViewPr varScale="1">
        <p:scale>
          <a:sx n="162" d="100"/>
          <a:sy n="162" d="100"/>
        </p:scale>
        <p:origin x="296" y="184"/>
      </p:cViewPr>
      <p:guideLst>
        <p:guide orient="horz" pos="1620"/>
        <p:guide pos="288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29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C9F7C2-69E9-EC14-EB02-5AF91199E8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313C3-A973-3A2C-20CF-003FC915F7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A3FAD-B7A2-2A42-A08C-A3172BA0230C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BC991-9825-AAC5-F28A-2F0C229656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6C333-26C7-1081-32CA-C47276518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E5393-A3BA-304C-9565-EEDE2935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7FED6-1CE0-9E49-8E28-4BC1AFD39CD7}" type="datetimeFigureOut"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5793-58F2-5D45-93FF-B0076DA99F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D0B5D6-19C6-C240-8A4A-D91733D83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3503" y="249408"/>
            <a:ext cx="6052183" cy="290410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94802A-09A8-9E4E-AB4D-1EBB9F228F21}"/>
              </a:ext>
            </a:extLst>
          </p:cNvPr>
          <p:cNvSpPr txBox="1"/>
          <p:nvPr userDrawn="1"/>
        </p:nvSpPr>
        <p:spPr>
          <a:xfrm>
            <a:off x="240329" y="140544"/>
            <a:ext cx="250707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b="1" i="1" dirty="0">
                <a:solidFill>
                  <a:srgbClr val="FF0000"/>
                </a:solidFill>
              </a:rPr>
              <a:t>PC Users:</a:t>
            </a:r>
          </a:p>
          <a:p>
            <a:pPr algn="l"/>
            <a:r>
              <a:rPr lang="en-US" sz="1700" i="1" dirty="0">
                <a:solidFill>
                  <a:srgbClr val="FF0000"/>
                </a:solidFill>
              </a:rPr>
              <a:t>Microsoft PowerPoint for Windows has default settings that continually compress images. To avoid loss</a:t>
            </a:r>
            <a:r>
              <a:rPr lang="en-US" sz="1700" i="1" baseline="0" dirty="0">
                <a:solidFill>
                  <a:srgbClr val="FF0000"/>
                </a:solidFill>
              </a:rPr>
              <a:t> of quality </a:t>
            </a:r>
            <a:r>
              <a:rPr lang="en-US" sz="1700" i="1" dirty="0">
                <a:solidFill>
                  <a:srgbClr val="FF0000"/>
                </a:solidFill>
              </a:rPr>
              <a:t>for photos and graphics within this presentation file,</a:t>
            </a:r>
            <a:r>
              <a:rPr lang="en-US" sz="1700" i="1" baseline="0" dirty="0">
                <a:solidFill>
                  <a:srgbClr val="FF0000"/>
                </a:solidFill>
              </a:rPr>
              <a:t> </a:t>
            </a:r>
            <a:r>
              <a:rPr lang="en-US" sz="1700" i="1" dirty="0">
                <a:solidFill>
                  <a:srgbClr val="FF0000"/>
                </a:solidFill>
              </a:rPr>
              <a:t>please follow these</a:t>
            </a:r>
            <a:r>
              <a:rPr lang="en-US" sz="1700" i="1" baseline="0" dirty="0">
                <a:solidFill>
                  <a:srgbClr val="FF0000"/>
                </a:solidFill>
              </a:rPr>
              <a:t> instructions </a:t>
            </a:r>
            <a:r>
              <a:rPr lang="en-US" sz="1700" i="1" dirty="0">
                <a:solidFill>
                  <a:srgbClr val="FF0000"/>
                </a:solidFill>
              </a:rPr>
              <a:t>to change your software settings.</a:t>
            </a:r>
            <a:endParaRPr lang="en-US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3EC89-8FD7-AD49-87E0-02D7F2DF5F59}"/>
              </a:ext>
            </a:extLst>
          </p:cNvPr>
          <p:cNvSpPr/>
          <p:nvPr userDrawn="1"/>
        </p:nvSpPr>
        <p:spPr>
          <a:xfrm>
            <a:off x="0" y="3339831"/>
            <a:ext cx="9144000" cy="12321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BB405-73FA-544A-9D06-35DD6B110F85}"/>
              </a:ext>
            </a:extLst>
          </p:cNvPr>
          <p:cNvSpPr txBox="1"/>
          <p:nvPr userDrawn="1"/>
        </p:nvSpPr>
        <p:spPr>
          <a:xfrm>
            <a:off x="1509306" y="3410717"/>
            <a:ext cx="69581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Note: </a:t>
            </a:r>
            <a:r>
              <a:rPr lang="en-US" sz="1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view and access all available template examples and change the title slide background image, click on </a:t>
            </a:r>
            <a:r>
              <a:rPr lang="en-US" sz="1600" b="0" i="1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View &gt; Slide Master</a:t>
            </a:r>
            <a:r>
              <a:rPr lang="en-US" sz="1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Be sure to close out of the Master slide view when working on slide content by clicking on </a:t>
            </a:r>
            <a:r>
              <a:rPr lang="en-US" sz="1600" b="0" i="1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View &gt; Normal</a:t>
            </a:r>
            <a:r>
              <a:rPr lang="en-US" sz="1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Full frame photo size is </a:t>
            </a:r>
            <a:r>
              <a:rPr lang="en-US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10” x 5.63”</a:t>
            </a:r>
            <a:r>
              <a:rPr lang="en-US" sz="1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or </a:t>
            </a:r>
            <a:r>
              <a:rPr lang="en-US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1500 pixels x 844 pixels </a:t>
            </a:r>
            <a:r>
              <a:rPr lang="en-US" sz="1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 150 DPI.</a:t>
            </a:r>
            <a:endParaRPr lang="en-US" sz="1600" i="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56F585-18BE-674F-A94A-18D71683402A}"/>
              </a:ext>
            </a:extLst>
          </p:cNvPr>
          <p:cNvSpPr/>
          <p:nvPr userDrawn="1"/>
        </p:nvSpPr>
        <p:spPr>
          <a:xfrm>
            <a:off x="391886" y="3535136"/>
            <a:ext cx="840921" cy="8409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AEB9E5-6B41-3742-B632-83E2CC8D1741}"/>
              </a:ext>
            </a:extLst>
          </p:cNvPr>
          <p:cNvSpPr txBox="1"/>
          <p:nvPr userDrawn="1"/>
        </p:nvSpPr>
        <p:spPr>
          <a:xfrm>
            <a:off x="495980" y="3302040"/>
            <a:ext cx="600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36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25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16457"/>
            <a:ext cx="3597965" cy="767189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871AD-86B8-EB47-8F04-CA2256C48B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089024"/>
            <a:ext cx="427383" cy="389572"/>
          </a:xfrm>
          <a:prstGeom prst="rect">
            <a:avLst/>
          </a:prstGeom>
          <a:solidFill>
            <a:srgbClr val="FDCE15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8B1571-60FF-4F44-8BA7-24B9345291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9506" y="1089023"/>
            <a:ext cx="7648023" cy="38957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498859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2118" y="794479"/>
            <a:ext cx="4317167" cy="907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Simple Slide – 1 column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392118" y="1729125"/>
            <a:ext cx="4185145" cy="3187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361E05-56C8-8149-B76D-5FBFE53D54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792511" cy="491677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17475" indent="0" algn="ctr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5565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9144000" cy="1918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 dirty="0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685214" y="2969169"/>
            <a:ext cx="7619337" cy="1371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14" y="2322964"/>
            <a:ext cx="4936982" cy="497572"/>
          </a:xfrm>
        </p:spPr>
        <p:txBody>
          <a:bodyPr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163853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2969169"/>
            <a:ext cx="9144000" cy="1918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 dirty="0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3668257" y="1214203"/>
            <a:ext cx="4576333" cy="10956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14" y="1214203"/>
            <a:ext cx="2447730" cy="856645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49998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5132848" y="2695958"/>
            <a:ext cx="3414468" cy="19089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2848" y="1694873"/>
            <a:ext cx="2447730" cy="856645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  <p:sp>
        <p:nvSpPr>
          <p:cNvPr id="5" name="Google Shape;35;p32">
            <a:extLst>
              <a:ext uri="{FF2B5EF4-FFF2-40B4-BE49-F238E27FC236}">
                <a16:creationId xmlns:a16="http://schemas.microsoft.com/office/drawing/2014/main" id="{41033D3B-9F8B-974B-9A12-71EB7AB1505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1656" y="750159"/>
            <a:ext cx="1951011" cy="1784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6" name="Google Shape;36;p32">
            <a:extLst>
              <a:ext uri="{FF2B5EF4-FFF2-40B4-BE49-F238E27FC236}">
                <a16:creationId xmlns:a16="http://schemas.microsoft.com/office/drawing/2014/main" id="{E8C18752-20AD-0644-9B66-47AD18198C84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814718" y="759640"/>
            <a:ext cx="1951011" cy="1784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7" name="Google Shape;37;p32">
            <a:extLst>
              <a:ext uri="{FF2B5EF4-FFF2-40B4-BE49-F238E27FC236}">
                <a16:creationId xmlns:a16="http://schemas.microsoft.com/office/drawing/2014/main" id="{F2DF8931-61DE-5B45-95E4-6328968FE1FA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681656" y="2699340"/>
            <a:ext cx="1951011" cy="1784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8" name="Google Shape;38;p32">
            <a:extLst>
              <a:ext uri="{FF2B5EF4-FFF2-40B4-BE49-F238E27FC236}">
                <a16:creationId xmlns:a16="http://schemas.microsoft.com/office/drawing/2014/main" id="{D87DD20D-ED29-A742-9C62-F9D356599207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2814718" y="2695958"/>
            <a:ext cx="1951011" cy="1784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930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124857"/>
            <a:ext cx="812006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029D2A-995E-ED01-13E5-EAEF15B4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540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1" y="1124857"/>
            <a:ext cx="5555974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8D6EB5-212B-5B4C-90F0-4BD37E1F35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2675" y="1173163"/>
            <a:ext cx="2524125" cy="32400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17475" indent="0" algn="ctr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6C1B8-DC0E-B318-21EE-FB0ED929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6338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0"/>
            <a:ext cx="5936343" cy="907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Simple Slide – 2 column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1" y="1124857"/>
            <a:ext cx="3866322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2585A2B-4C64-5641-B343-A42EA9BB5F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1027" y="1124857"/>
            <a:ext cx="3866322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3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2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0"/>
            <a:ext cx="5936343" cy="907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Simple Slide – 2 column +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1" y="1124857"/>
            <a:ext cx="269350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1F09BB9-519C-8D40-8BDC-B0A1E623D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0036" y="1124857"/>
            <a:ext cx="269350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B3604BF-3543-DF4D-AC1D-3E0E078998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62675" y="1173163"/>
            <a:ext cx="2524125" cy="32400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17475" indent="0" algn="ctr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395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1D945C-1672-0F47-96EE-C492C8C08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15" t="12382" r="1592" b="-12382"/>
          <a:stretch/>
        </p:blipFill>
        <p:spPr>
          <a:xfrm>
            <a:off x="-2199" y="0"/>
            <a:ext cx="9144000" cy="5143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04C1D0-434A-EB4B-A8B0-3CE203148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6" t="-5968" r="4315" b="29947"/>
          <a:stretch/>
        </p:blipFill>
        <p:spPr>
          <a:xfrm>
            <a:off x="0" y="2907443"/>
            <a:ext cx="9146199" cy="159918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D97F0DE-9C38-2A4F-8AD5-686661EC56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56256" y="1582065"/>
            <a:ext cx="1588957" cy="9191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7CC976-B449-9A45-B9D0-4A9D360AE130}"/>
              </a:ext>
            </a:extLst>
          </p:cNvPr>
          <p:cNvSpPr/>
          <p:nvPr userDrawn="1"/>
        </p:nvSpPr>
        <p:spPr>
          <a:xfrm>
            <a:off x="-6597" y="4506625"/>
            <a:ext cx="9150597" cy="6368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8E1DD03-334F-454B-886C-7AC7E1CDE2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63" y="4446103"/>
            <a:ext cx="4447211" cy="54370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4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D02DE9D-217C-3C4E-B789-70F5239887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0701" y="4446103"/>
            <a:ext cx="1967003" cy="697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008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0"/>
            <a:ext cx="5936343" cy="907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Simple Slide – 3 column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1" y="1124857"/>
            <a:ext cx="269350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1F09BB9-519C-8D40-8BDC-B0A1E623D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0036" y="1124857"/>
            <a:ext cx="269350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04E445E-3C95-2F44-A498-71E9737F1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2993" y="1124857"/>
            <a:ext cx="269350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29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0"/>
            <a:ext cx="5936343" cy="907143"/>
          </a:xfrm>
        </p:spPr>
        <p:txBody>
          <a:bodyPr/>
          <a:lstStyle/>
          <a:p>
            <a:r>
              <a:rPr lang="en-US" dirty="0"/>
              <a:t>Slide with Table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7D1DD56-7D6D-3F4D-B27F-B17F5C3F21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054100"/>
            <a:ext cx="7752522" cy="3378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57078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Slide -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395095"/>
            <a:ext cx="4114800" cy="217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Summary or description text about the slide, images, charts, data go here.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0250B1-824A-CC4A-9A13-92F03EBFAA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2795954"/>
            <a:ext cx="2651760" cy="1950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F619479-75AC-A745-A352-0D743D62E3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6120" y="2795954"/>
            <a:ext cx="2651760" cy="1950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EC72F80-AAAF-2747-9B70-3072CB21FA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35040" y="2795954"/>
            <a:ext cx="2651760" cy="1950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EEADAD7D-0DCA-B946-BD57-8AFA7A8BDDF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65432" y="395095"/>
            <a:ext cx="3921368" cy="2176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US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3045453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48571"/>
            <a:ext cx="8120063" cy="5365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Blank Slide for Any Content</a:t>
            </a:r>
          </a:p>
        </p:txBody>
      </p:sp>
    </p:spTree>
    <p:extLst>
      <p:ext uri="{BB962C8B-B14F-4D97-AF65-F5344CB8AC3E}">
        <p14:creationId xmlns:p14="http://schemas.microsoft.com/office/powerpoint/2010/main" val="227857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alf Photo Horiz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2216969"/>
            <a:ext cx="9144000" cy="2682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 dirty="0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310460" y="765778"/>
            <a:ext cx="8376340" cy="12717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460" y="138727"/>
            <a:ext cx="4936982" cy="497572"/>
          </a:xfrm>
        </p:spPr>
        <p:txBody>
          <a:bodyPr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377615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4204252" cy="49099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 dirty="0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4462669" y="1054012"/>
            <a:ext cx="4383157" cy="3587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669" y="426961"/>
            <a:ext cx="4383157" cy="497378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748494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4939748" y="0"/>
            <a:ext cx="4204252" cy="49099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 dirty="0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367748" y="1054012"/>
            <a:ext cx="4283766" cy="3587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870" y="426961"/>
            <a:ext cx="4303644" cy="497378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561629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877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1EABC7-8D0B-084D-B8EA-D14AD96DC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l="1327" t="9140" r="29331" b="19579"/>
          <a:stretch/>
        </p:blipFill>
        <p:spPr>
          <a:xfrm rot="10800000">
            <a:off x="0" y="0"/>
            <a:ext cx="9144000" cy="4922828"/>
          </a:xfrm>
          <a:prstGeom prst="rect">
            <a:avLst/>
          </a:prstGeom>
        </p:spPr>
      </p:pic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454" y="992041"/>
            <a:ext cx="5874980" cy="13483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Transition Slide Title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455" y="2571750"/>
            <a:ext cx="3952712" cy="1101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A993F-7AE1-5343-AA62-E8B005757E6D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41275" cmpd="dbl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7D77FEF5-76A3-8348-99FD-98B66A63FD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96268" y="2045190"/>
            <a:ext cx="1267604" cy="7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9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4BCFC-0933-E440-88EA-148CB8024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1" r="181" b="4681"/>
          <a:stretch/>
        </p:blipFill>
        <p:spPr>
          <a:xfrm>
            <a:off x="0" y="0"/>
            <a:ext cx="9144000" cy="4902740"/>
          </a:xfrm>
          <a:prstGeom prst="rect">
            <a:avLst/>
          </a:prstGeom>
        </p:spPr>
      </p:pic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454" y="1252017"/>
            <a:ext cx="3952146" cy="13483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455" y="2961483"/>
            <a:ext cx="3952712" cy="1101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9E0119-BBA6-434F-8073-F5E4900470B2}"/>
              </a:ext>
            </a:extLst>
          </p:cNvPr>
          <p:cNvCxnSpPr>
            <a:cxnSpLocks/>
          </p:cNvCxnSpPr>
          <p:nvPr userDrawn="1"/>
        </p:nvCxnSpPr>
        <p:spPr>
          <a:xfrm flipV="1">
            <a:off x="544749" y="2761455"/>
            <a:ext cx="6702357" cy="1"/>
          </a:xfrm>
          <a:prstGeom prst="line">
            <a:avLst/>
          </a:prstGeom>
          <a:ln w="31750" cmpd="dbl">
            <a:solidFill>
              <a:srgbClr val="F9D637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6D61BE98-2B60-4D47-B133-38DA324D9F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60292" y="2315808"/>
            <a:ext cx="1116253" cy="6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1D945C-1672-0F47-96EE-C492C8C08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20" t="20248" r="2029"/>
          <a:stretch/>
        </p:blipFill>
        <p:spPr>
          <a:xfrm>
            <a:off x="0" y="-1"/>
            <a:ext cx="9144000" cy="45139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DC34912-019D-F04A-A52E-251E460C9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6" t="-5968" r="4315" b="29947"/>
          <a:stretch/>
        </p:blipFill>
        <p:spPr>
          <a:xfrm>
            <a:off x="0" y="2975254"/>
            <a:ext cx="9146199" cy="1599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696035-5F2C-9C4E-821B-68B842EEE1FF}"/>
              </a:ext>
            </a:extLst>
          </p:cNvPr>
          <p:cNvSpPr/>
          <p:nvPr userDrawn="1"/>
        </p:nvSpPr>
        <p:spPr>
          <a:xfrm>
            <a:off x="-6597" y="4506625"/>
            <a:ext cx="9150597" cy="6368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93344B1-9CDF-B54D-80A5-9CDB4909A7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63" y="4446103"/>
            <a:ext cx="4447211" cy="54370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4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F43494-B16A-C749-A4AF-2CB0E22A36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0701" y="4446103"/>
            <a:ext cx="1967003" cy="697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DB9FE3-D450-F54E-8FD3-94223359B2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45180" y="2206658"/>
            <a:ext cx="1523954" cy="8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72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8DC63C-6DA3-334E-A55D-031E5B861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1" r="181" b="4681"/>
          <a:stretch/>
        </p:blipFill>
        <p:spPr>
          <a:xfrm>
            <a:off x="0" y="0"/>
            <a:ext cx="9144000" cy="4902740"/>
          </a:xfrm>
          <a:prstGeom prst="rect">
            <a:avLst/>
          </a:prstGeom>
        </p:spPr>
      </p:pic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0814" y="1668576"/>
            <a:ext cx="2529746" cy="19585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3000">
                <a:solidFill>
                  <a:srgbClr val="03A0F7"/>
                </a:solidFill>
              </a:defRPr>
            </a:lvl1pPr>
          </a:lstStyle>
          <a:p>
            <a:pPr lvl="0"/>
            <a:r>
              <a:rPr lang="en-US" dirty="0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3286769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981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8689" y="578461"/>
            <a:ext cx="5273040" cy="81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Gallery Slide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542081"/>
            <a:ext cx="2980477" cy="1759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2117585" y="3602778"/>
            <a:ext cx="4595248" cy="899480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spcBef>
                <a:spcPts val="1000"/>
              </a:spcBef>
              <a:buFont typeface="Arial"/>
              <a:buNone/>
              <a:defRPr sz="1200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AFEA37-759F-9140-924F-F7BFAF7B64E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90037" y="1542081"/>
            <a:ext cx="2980477" cy="1759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70A10D-D336-B045-B026-586B97B4B6B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80074" y="1542081"/>
            <a:ext cx="2980477" cy="1759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634595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F234FF-0D60-E442-BB3E-BE2E84153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0"/>
          </a:blip>
          <a:srcRect l="4289" r="14308" b="12568"/>
          <a:stretch/>
        </p:blipFill>
        <p:spPr>
          <a:xfrm rot="10800000">
            <a:off x="0" y="7247"/>
            <a:ext cx="914400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4EBD552-2639-2643-8250-784A37E83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53" r="1842" b="21448"/>
          <a:stretch/>
        </p:blipFill>
        <p:spPr>
          <a:xfrm>
            <a:off x="0" y="3551566"/>
            <a:ext cx="9146199" cy="1599181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5DD60D7-383B-D849-B589-E9A158D09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644" y="914094"/>
            <a:ext cx="6081709" cy="13834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 or Q&amp;A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4C9F3F1-94FB-A240-B25B-817062E261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75952" y="1839605"/>
            <a:ext cx="1417103" cy="81969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2ED25D-01D6-134C-A495-398275DA5BA9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41275" cmpd="dbl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6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90B7BD-3588-8E4B-8320-BF94FE995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1" r="1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0F86EEF-6E00-3A40-B9AB-FF6EF48AA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6338" b="25610"/>
          <a:stretch/>
        </p:blipFill>
        <p:spPr>
          <a:xfrm>
            <a:off x="0" y="3551566"/>
            <a:ext cx="9146199" cy="1599181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D5305E-26B0-2340-B09C-F7EDE236AB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644" y="914094"/>
            <a:ext cx="6081709" cy="13834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03A0F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 or Q&amp;A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644DDF4-7AEF-4447-86F0-CE26AB2E29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75952" y="1839605"/>
            <a:ext cx="1417103" cy="81969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37F0C5-D874-B24D-B795-8124DA1DA5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31750" cmpd="dbl">
            <a:solidFill>
              <a:srgbClr val="F9D637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16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1D945C-1672-0F47-96EE-C492C8C08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04" r="1604"/>
          <a:stretch/>
        </p:blipFill>
        <p:spPr>
          <a:xfrm>
            <a:off x="-2200" y="0"/>
            <a:ext cx="9146199" cy="5143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DF2D77-B5B1-2E47-AAD6-870BBA73B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45180" y="2206658"/>
            <a:ext cx="1523954" cy="8815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70F678-EA7A-F94E-A6D1-D9AE0CCF0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16" t="-5968" r="4315" b="29947"/>
          <a:stretch/>
        </p:blipFill>
        <p:spPr>
          <a:xfrm>
            <a:off x="0" y="2975254"/>
            <a:ext cx="9146199" cy="1599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89B0FF-CB97-8F4B-9C72-7BE37A32698A}"/>
              </a:ext>
            </a:extLst>
          </p:cNvPr>
          <p:cNvSpPr/>
          <p:nvPr userDrawn="1"/>
        </p:nvSpPr>
        <p:spPr>
          <a:xfrm>
            <a:off x="-6597" y="4506625"/>
            <a:ext cx="9150597" cy="6368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7B0665-D367-BD4E-AB31-F58E38FC4E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63" y="4446103"/>
            <a:ext cx="4447211" cy="54370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4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D60DAC-6506-2E48-BB8E-69EAB393CC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0701" y="4446103"/>
            <a:ext cx="1967003" cy="697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4790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1D945C-1672-0F47-96EE-C492C8C08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04" r="1604"/>
          <a:stretch/>
        </p:blipFill>
        <p:spPr>
          <a:xfrm>
            <a:off x="-2199" y="0"/>
            <a:ext cx="9144000" cy="5143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55F82E-EF39-F849-AB3B-9915E318A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6" t="-5968" r="4315" b="29947"/>
          <a:stretch/>
        </p:blipFill>
        <p:spPr>
          <a:xfrm>
            <a:off x="0" y="2975254"/>
            <a:ext cx="9146199" cy="1599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A02394-6A67-D64C-86DC-A1C39BAB4966}"/>
              </a:ext>
            </a:extLst>
          </p:cNvPr>
          <p:cNvSpPr/>
          <p:nvPr userDrawn="1"/>
        </p:nvSpPr>
        <p:spPr>
          <a:xfrm>
            <a:off x="-6597" y="4506625"/>
            <a:ext cx="9150597" cy="6368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D7BECD0-8C06-394D-B38D-E365338E54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63" y="4446103"/>
            <a:ext cx="4447211" cy="54370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4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38272C-A333-694C-98F7-C7A126B145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0701" y="4446103"/>
            <a:ext cx="1967003" cy="697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D7505D-DF4A-0A4B-8B9F-FCB78D6464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45180" y="281191"/>
            <a:ext cx="1523954" cy="8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6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A65DB7-3D92-9146-9A31-08B9F1CD8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230"/>
            <a:ext cx="9144000" cy="49785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55F82E-EF39-F849-AB3B-9915E318A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6" t="-5968" r="4315" b="29947"/>
          <a:stretch/>
        </p:blipFill>
        <p:spPr>
          <a:xfrm>
            <a:off x="0" y="2975254"/>
            <a:ext cx="9146199" cy="1599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A02394-6A67-D64C-86DC-A1C39BAB4966}"/>
              </a:ext>
            </a:extLst>
          </p:cNvPr>
          <p:cNvSpPr/>
          <p:nvPr userDrawn="1"/>
        </p:nvSpPr>
        <p:spPr>
          <a:xfrm>
            <a:off x="-6597" y="4506625"/>
            <a:ext cx="9150597" cy="6368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D7BECD0-8C06-394D-B38D-E365338E54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63" y="4446103"/>
            <a:ext cx="4447211" cy="54370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4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38272C-A333-694C-98F7-C7A126B145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0701" y="4446103"/>
            <a:ext cx="1967003" cy="697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D7505D-DF4A-0A4B-8B9F-FCB78D6464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45180" y="1932288"/>
            <a:ext cx="1523954" cy="8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488A81-9176-0C46-9B44-1EC9FBEFB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4375" t="3969" r="14222" b="68486"/>
          <a:stretch/>
        </p:blipFill>
        <p:spPr>
          <a:xfrm>
            <a:off x="0" y="3523043"/>
            <a:ext cx="9144000" cy="162045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37FDF76-E41C-834C-852F-B4F6339AE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53" r="1842" b="21448"/>
          <a:stretch/>
        </p:blipFill>
        <p:spPr>
          <a:xfrm rot="10800000">
            <a:off x="0" y="3429815"/>
            <a:ext cx="9146199" cy="1599181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A3FA61-48E7-AC4A-B7D6-ACCCDB556B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644" y="914094"/>
            <a:ext cx="6081709" cy="13834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F4044-0A4C-2549-B652-8B80AD99EB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644" y="2555892"/>
            <a:ext cx="5354780" cy="8628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Presenter Organization</a:t>
            </a:r>
            <a:br>
              <a:rPr lang="en-US" dirty="0"/>
            </a:br>
            <a:r>
              <a:rPr lang="en-US" dirty="0"/>
              <a:t>Place or event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45E869-CE34-2F4D-B8E4-5F3DA2D282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14863" y="2001952"/>
            <a:ext cx="1417103" cy="8196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569FB-21BA-E149-918C-1096177D0950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25400" cmpd="dbl">
            <a:solidFill>
              <a:srgbClr val="F9D6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70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488A81-9176-0C46-9B44-1EC9FBEFB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0"/>
          </a:blip>
          <a:srcRect l="4289" r="14308" b="12568"/>
          <a:stretch/>
        </p:blipFill>
        <p:spPr>
          <a:xfrm rot="10800000">
            <a:off x="0" y="7248"/>
            <a:ext cx="9144000" cy="5143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37FDF76-E41C-834C-852F-B4F6339AE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53" r="1842" b="21448"/>
          <a:stretch/>
        </p:blipFill>
        <p:spPr>
          <a:xfrm>
            <a:off x="0" y="3551567"/>
            <a:ext cx="9146199" cy="1599181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A3FA61-48E7-AC4A-B7D6-ACCCDB556B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644" y="914094"/>
            <a:ext cx="6081709" cy="13834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F4044-0A4C-2549-B652-8B80AD99EB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644" y="2555892"/>
            <a:ext cx="5354780" cy="8628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Presenter Organization</a:t>
            </a:r>
            <a:br>
              <a:rPr lang="en-US" dirty="0"/>
            </a:br>
            <a:r>
              <a:rPr lang="en-US" dirty="0"/>
              <a:t>Place or event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45E869-CE34-2F4D-B8E4-5F3DA2D282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46769" y="2001952"/>
            <a:ext cx="1417103" cy="8196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569FB-21BA-E149-918C-1096177D0950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41275" cmpd="dbl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91A36DB-1D2A-6242-867D-CDAFA65A6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1" r="1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847DC07-9A78-C540-8019-7C0F74CB3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6338" b="25610"/>
          <a:stretch/>
        </p:blipFill>
        <p:spPr>
          <a:xfrm>
            <a:off x="-55242" y="3516236"/>
            <a:ext cx="9306818" cy="1627265"/>
          </a:xfrm>
          <a:prstGeom prst="rect">
            <a:avLst/>
          </a:prstGeom>
        </p:spPr>
      </p:pic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7D45335-3765-BD43-A967-4E2136175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644" y="914094"/>
            <a:ext cx="6081709" cy="13834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03A0F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CEA2F7-BE8B-9C48-949B-9BF525C65C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644" y="2555892"/>
            <a:ext cx="5354780" cy="8628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Presenter Organization</a:t>
            </a:r>
            <a:br>
              <a:rPr lang="en-US" dirty="0"/>
            </a:br>
            <a:r>
              <a:rPr lang="en-US" dirty="0"/>
              <a:t>Place or event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EF86916-46CC-624F-9398-803A3A55F3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37041" y="2001953"/>
            <a:ext cx="1417103" cy="81969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27C44B-8C53-D442-B4F9-016F991509A9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31750" cmpd="dbl">
            <a:solidFill>
              <a:srgbClr val="F9D637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12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CFF70A-8026-EF48-BE09-E201EE0C6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>
            <a:alphaModFix amt="51000"/>
          </a:blip>
          <a:srcRect t="94871"/>
          <a:stretch/>
        </p:blipFill>
        <p:spPr>
          <a:xfrm>
            <a:off x="0" y="4942842"/>
            <a:ext cx="9144000" cy="2033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7350"/>
            <a:ext cx="5273040" cy="81280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73040"/>
                      <a:gd name="connsiteY0" fmla="*/ 0 h 812800"/>
                      <a:gd name="connsiteX1" fmla="*/ 5273040 w 5273040"/>
                      <a:gd name="connsiteY1" fmla="*/ 0 h 812800"/>
                      <a:gd name="connsiteX2" fmla="*/ 5273040 w 5273040"/>
                      <a:gd name="connsiteY2" fmla="*/ 812800 h 812800"/>
                      <a:gd name="connsiteX3" fmla="*/ 0 w 5273040"/>
                      <a:gd name="connsiteY3" fmla="*/ 812800 h 812800"/>
                      <a:gd name="connsiteX4" fmla="*/ 0 w 5273040"/>
                      <a:gd name="connsiteY4" fmla="*/ 0 h 81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73040" h="812800" extrusionOk="0">
                        <a:moveTo>
                          <a:pt x="0" y="0"/>
                        </a:moveTo>
                        <a:cubicBezTo>
                          <a:pt x="2580033" y="118645"/>
                          <a:pt x="2944590" y="116012"/>
                          <a:pt x="5273040" y="0"/>
                        </a:cubicBezTo>
                        <a:cubicBezTo>
                          <a:pt x="5202606" y="312345"/>
                          <a:pt x="5317495" y="453698"/>
                          <a:pt x="5273040" y="812800"/>
                        </a:cubicBezTo>
                        <a:cubicBezTo>
                          <a:pt x="3657638" y="947400"/>
                          <a:pt x="1406252" y="655604"/>
                          <a:pt x="0" y="812800"/>
                        </a:cubicBezTo>
                        <a:cubicBezTo>
                          <a:pt x="-63531" y="457734"/>
                          <a:pt x="-43856" y="2989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0713"/>
            <a:ext cx="8229600" cy="326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6556E-49C2-6547-B72A-892B5187E9E4}"/>
              </a:ext>
            </a:extLst>
          </p:cNvPr>
          <p:cNvSpPr txBox="1"/>
          <p:nvPr userDrawn="1"/>
        </p:nvSpPr>
        <p:spPr>
          <a:xfrm>
            <a:off x="75788" y="4930779"/>
            <a:ext cx="4841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spc="50" baseline="0" dirty="0">
                <a:latin typeface="+mj-lt"/>
              </a:rPr>
              <a:t>AMERICAN-MADE  |  U.S.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22656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20" r:id="rId2"/>
    <p:sldLayoutId id="2147483723" r:id="rId3"/>
    <p:sldLayoutId id="2147483722" r:id="rId4"/>
    <p:sldLayoutId id="2147483726" r:id="rId5"/>
    <p:sldLayoutId id="2147483721" r:id="rId6"/>
    <p:sldLayoutId id="2147483719" r:id="rId7"/>
    <p:sldLayoutId id="2147483651" r:id="rId8"/>
    <p:sldLayoutId id="2147483649" r:id="rId9"/>
    <p:sldLayoutId id="2147483675" r:id="rId10"/>
    <p:sldLayoutId id="2147483657" r:id="rId11"/>
    <p:sldLayoutId id="2147483724" r:id="rId12"/>
    <p:sldLayoutId id="2147483671" r:id="rId13"/>
    <p:sldLayoutId id="2147483725" r:id="rId14"/>
    <p:sldLayoutId id="2147483727" r:id="rId15"/>
    <p:sldLayoutId id="2147483655" r:id="rId16"/>
    <p:sldLayoutId id="2147483714" r:id="rId17"/>
    <p:sldLayoutId id="2147483712" r:id="rId18"/>
    <p:sldLayoutId id="2147483715" r:id="rId19"/>
    <p:sldLayoutId id="2147483713" r:id="rId20"/>
    <p:sldLayoutId id="2147483707" r:id="rId21"/>
    <p:sldLayoutId id="2147483708" r:id="rId22"/>
    <p:sldLayoutId id="2147483656" r:id="rId23"/>
    <p:sldLayoutId id="2147483718" r:id="rId24"/>
    <p:sldLayoutId id="2147483716" r:id="rId25"/>
    <p:sldLayoutId id="2147483717" r:id="rId26"/>
    <p:sldLayoutId id="2147483711" r:id="rId27"/>
    <p:sldLayoutId id="2147483666" r:id="rId28"/>
    <p:sldLayoutId id="2147483667" r:id="rId29"/>
    <p:sldLayoutId id="2147483710" r:id="rId30"/>
    <p:sldLayoutId id="2147483728" r:id="rId31"/>
    <p:sldLayoutId id="2147483672" r:id="rId32"/>
    <p:sldLayoutId id="2147483709" r:id="rId33"/>
    <p:sldLayoutId id="2147483696" r:id="rId34"/>
  </p:sldLayoutIdLst>
  <p:hf sldNum="0" hdr="0" ftr="0" dt="0"/>
  <p:txStyles>
    <p:titleStyle>
      <a:lvl1pPr marL="0" algn="l" defTabSz="457200" rtl="0" eaLnBrk="1" latinLnBrk="0" hangingPunct="1">
        <a:lnSpc>
          <a:spcPts val="2800"/>
        </a:lnSpc>
        <a:spcBef>
          <a:spcPct val="0"/>
        </a:spcBef>
        <a:buNone/>
        <a:defRPr sz="3000" kern="1200" spc="0">
          <a:solidFill>
            <a:srgbClr val="05344F"/>
          </a:solidFill>
          <a:latin typeface="+mj-lt"/>
          <a:ea typeface="+mj-ea"/>
          <a:cs typeface="+mj-cs"/>
        </a:defRPr>
      </a:lvl1pPr>
    </p:titleStyle>
    <p:bodyStyle>
      <a:lvl1pPr marL="342900" indent="-225425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416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6538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27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950" indent="-227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70E6-D2F5-3D44-A208-1A0C82E1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39" y="155688"/>
            <a:ext cx="5936343" cy="907143"/>
          </a:xfrm>
        </p:spPr>
        <p:txBody>
          <a:bodyPr/>
          <a:lstStyle/>
          <a:p>
            <a:pPr>
              <a:lnSpc>
                <a:spcPct val="72351"/>
              </a:lnSpc>
            </a:pPr>
            <a:r>
              <a:rPr lang="en-US" dirty="0"/>
              <a:t>[Team Name]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8E8043-75BD-5943-B0DF-91033132A788}"/>
              </a:ext>
            </a:extLst>
          </p:cNvPr>
          <p:cNvCxnSpPr>
            <a:cxnSpLocks/>
          </p:cNvCxnSpPr>
          <p:nvPr/>
        </p:nvCxnSpPr>
        <p:spPr>
          <a:xfrm flipH="1">
            <a:off x="0" y="939869"/>
            <a:ext cx="9144000" cy="0"/>
          </a:xfrm>
          <a:prstGeom prst="line">
            <a:avLst/>
          </a:prstGeom>
          <a:ln w="31750" cmpd="dbl">
            <a:solidFill>
              <a:srgbClr val="F9D637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13AB09-7719-4D41-AE31-578EEEDA27E5}"/>
              </a:ext>
            </a:extLst>
          </p:cNvPr>
          <p:cNvSpPr txBox="1">
            <a:spLocks/>
          </p:cNvSpPr>
          <p:nvPr/>
        </p:nvSpPr>
        <p:spPr>
          <a:xfrm>
            <a:off x="338488" y="1457837"/>
            <a:ext cx="4694769" cy="99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22542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841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36538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0938" indent="-227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6688" indent="-227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0">
              <a:spcBef>
                <a:spcPts val="0"/>
              </a:spcBef>
              <a:buNone/>
            </a:pPr>
            <a:r>
              <a:rPr lang="en-US" sz="1100" i="1" dirty="0">
                <a:latin typeface="+mn-lt"/>
              </a:rPr>
              <a:t>[Lead Organization Name]: </a:t>
            </a:r>
            <a:r>
              <a:rPr lang="en-US" sz="1100" dirty="0">
                <a:latin typeface="+mn-lt"/>
              </a:rPr>
              <a:t>[Primary POC], other personnel</a:t>
            </a:r>
          </a:p>
          <a:p>
            <a:pPr marL="117475" indent="0">
              <a:spcBef>
                <a:spcPts val="0"/>
              </a:spcBef>
              <a:buNone/>
            </a:pPr>
            <a:endParaRPr lang="en-US" sz="1100" i="1" dirty="0">
              <a:latin typeface="+mn-lt"/>
            </a:endParaRPr>
          </a:p>
          <a:p>
            <a:pPr marL="117475" indent="0">
              <a:spcBef>
                <a:spcPts val="0"/>
              </a:spcBef>
              <a:buNone/>
            </a:pPr>
            <a:r>
              <a:rPr lang="en-US" sz="1100" i="1" dirty="0">
                <a:latin typeface="+mn-lt"/>
              </a:rPr>
              <a:t>[Organization Name]: </a:t>
            </a:r>
            <a:r>
              <a:rPr lang="en-US" sz="1100" dirty="0">
                <a:latin typeface="+mn-lt"/>
              </a:rPr>
              <a:t>[Primary POC], other personnel</a:t>
            </a:r>
          </a:p>
          <a:p>
            <a:pPr marL="117475" indent="0">
              <a:spcBef>
                <a:spcPts val="0"/>
              </a:spcBef>
              <a:buNone/>
            </a:pPr>
            <a:endParaRPr lang="en-US" sz="1100" i="1" dirty="0">
              <a:latin typeface="+mn-lt"/>
            </a:endParaRPr>
          </a:p>
          <a:p>
            <a:pPr marL="117475" indent="0">
              <a:spcBef>
                <a:spcPts val="0"/>
              </a:spcBef>
              <a:buNone/>
            </a:pPr>
            <a:r>
              <a:rPr lang="en-US" sz="1100" i="1" dirty="0">
                <a:latin typeface="+mn-lt"/>
              </a:rPr>
              <a:t>[Organization Name]: </a:t>
            </a:r>
            <a:r>
              <a:rPr lang="en-US" sz="1100" dirty="0">
                <a:latin typeface="+mn-lt"/>
              </a:rPr>
              <a:t>[Primary POC], other personnel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953CF1-3BD0-DC04-A823-856788A07247}"/>
              </a:ext>
            </a:extLst>
          </p:cNvPr>
          <p:cNvSpPr txBox="1">
            <a:spLocks/>
          </p:cNvSpPr>
          <p:nvPr/>
        </p:nvSpPr>
        <p:spPr>
          <a:xfrm>
            <a:off x="178985" y="2829185"/>
            <a:ext cx="4868024" cy="109564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22542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41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6538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0938" indent="-227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-227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0">
              <a:lnSpc>
                <a:spcPct val="115574"/>
              </a:lnSpc>
              <a:spcBef>
                <a:spcPts val="0"/>
              </a:spcBef>
              <a:buNone/>
            </a:pPr>
            <a:r>
              <a:rPr lang="en-US" sz="1100" dirty="0"/>
              <a:t>(Target 100 words) 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</a:t>
            </a:r>
            <a:r>
              <a:rPr lang="en-US" sz="1100" dirty="0" err="1"/>
              <a:t>Fusce</a:t>
            </a:r>
            <a:r>
              <a:rPr lang="en-US" sz="1100" dirty="0"/>
              <a:t> sit </a:t>
            </a:r>
            <a:r>
              <a:rPr lang="en-US" sz="1100" dirty="0" err="1"/>
              <a:t>amet</a:t>
            </a:r>
            <a:r>
              <a:rPr lang="en-US" sz="1100" dirty="0"/>
              <a:t> </a:t>
            </a:r>
            <a:r>
              <a:rPr lang="en-US" sz="1100" dirty="0" err="1"/>
              <a:t>turpis</a:t>
            </a:r>
            <a:r>
              <a:rPr lang="en-US" sz="1100" dirty="0"/>
              <a:t> </a:t>
            </a:r>
            <a:r>
              <a:rPr lang="en-US" sz="1100" dirty="0" err="1"/>
              <a:t>sodales</a:t>
            </a:r>
            <a:r>
              <a:rPr lang="en-US" sz="1100" dirty="0"/>
              <a:t>, lacinia dui a, </a:t>
            </a:r>
            <a:r>
              <a:rPr lang="en-US" sz="1100" dirty="0" err="1"/>
              <a:t>laoreet</a:t>
            </a:r>
            <a:r>
              <a:rPr lang="en-US" sz="1100" dirty="0"/>
              <a:t> ipsum. Morbi vestibulum </a:t>
            </a:r>
            <a:r>
              <a:rPr lang="en-US" sz="1100" dirty="0" err="1"/>
              <a:t>ultricies</a:t>
            </a:r>
            <a:r>
              <a:rPr lang="en-US" sz="1100" dirty="0"/>
              <a:t> </a:t>
            </a:r>
            <a:r>
              <a:rPr lang="en-US" sz="1100" dirty="0" err="1"/>
              <a:t>quam</a:t>
            </a:r>
            <a:r>
              <a:rPr lang="en-US" sz="1100" dirty="0"/>
              <a:t> vel </a:t>
            </a:r>
            <a:r>
              <a:rPr lang="en-US" sz="1100" dirty="0" err="1"/>
              <a:t>mollis</a:t>
            </a:r>
            <a:r>
              <a:rPr lang="en-US" sz="1100" dirty="0"/>
              <a:t>.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quis</a:t>
            </a:r>
            <a:r>
              <a:rPr lang="en-US" sz="1100" dirty="0"/>
              <a:t> mi. Cras </a:t>
            </a:r>
            <a:r>
              <a:rPr lang="en-US" sz="1100" dirty="0" err="1"/>
              <a:t>imperdiet</a:t>
            </a:r>
            <a:r>
              <a:rPr lang="en-US" sz="1100" dirty="0"/>
              <a:t> </a:t>
            </a:r>
            <a:r>
              <a:rPr lang="en-US" sz="1100" dirty="0" err="1"/>
              <a:t>pellentesque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id </a:t>
            </a:r>
            <a:r>
              <a:rPr lang="en-US" sz="1100" dirty="0" err="1"/>
              <a:t>rhoncus</a:t>
            </a:r>
            <a:r>
              <a:rPr lang="en-US" sz="1100" dirty="0"/>
              <a:t>. Duis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tellus</a:t>
            </a:r>
            <a:r>
              <a:rPr lang="en-US" sz="1100" dirty="0"/>
              <a:t> </a:t>
            </a:r>
            <a:r>
              <a:rPr lang="en-US" sz="1100" dirty="0" err="1"/>
              <a:t>quis</a:t>
            </a:r>
            <a:r>
              <a:rPr lang="en-US" sz="1100" dirty="0"/>
              <a:t> ligula </a:t>
            </a:r>
            <a:r>
              <a:rPr lang="en-US" sz="1100" dirty="0" err="1"/>
              <a:t>varinisius</a:t>
            </a:r>
            <a:r>
              <a:rPr lang="en-US" sz="1100" dirty="0"/>
              <a:t>, et </a:t>
            </a:r>
            <a:r>
              <a:rPr lang="en-US" sz="1100" dirty="0" err="1"/>
              <a:t>elementum</a:t>
            </a:r>
            <a:r>
              <a:rPr lang="en-US" sz="1100" dirty="0"/>
              <a:t> </a:t>
            </a:r>
            <a:r>
              <a:rPr lang="en-US" sz="1100" dirty="0" err="1"/>
              <a:t>nulla</a:t>
            </a:r>
            <a:r>
              <a:rPr lang="en-US" sz="1100" dirty="0"/>
              <a:t> gravida. </a:t>
            </a:r>
            <a:r>
              <a:rPr lang="en-US" sz="1100" dirty="0" err="1"/>
              <a:t>Fusce</a:t>
            </a:r>
            <a:r>
              <a:rPr lang="en-US" sz="1100" dirty="0"/>
              <a:t> </a:t>
            </a:r>
            <a:r>
              <a:rPr lang="en-US" sz="1100" dirty="0" err="1"/>
              <a:t>nec</a:t>
            </a:r>
            <a:r>
              <a:rPr lang="en-US" sz="1100" dirty="0"/>
              <a:t> </a:t>
            </a:r>
            <a:r>
              <a:rPr lang="en-US" sz="1100" dirty="0" err="1"/>
              <a:t>venenatis</a:t>
            </a:r>
            <a:r>
              <a:rPr lang="en-US" sz="1100" dirty="0"/>
              <a:t> </a:t>
            </a:r>
            <a:r>
              <a:rPr lang="en-US" sz="1100" dirty="0" err="1"/>
              <a:t>sapien</a:t>
            </a:r>
            <a:r>
              <a:rPr lang="en-US" sz="1100" dirty="0"/>
              <a:t>. Vestibulum dictum </a:t>
            </a:r>
            <a:r>
              <a:rPr lang="en-US" sz="1100" dirty="0" err="1"/>
              <a:t>malesuada</a:t>
            </a:r>
            <a:r>
              <a:rPr lang="en-US" sz="1100" dirty="0"/>
              <a:t> </a:t>
            </a:r>
            <a:r>
              <a:rPr lang="en-US" sz="1100" dirty="0" err="1"/>
              <a:t>finibus</a:t>
            </a:r>
            <a:r>
              <a:rPr lang="en-US" sz="1100" dirty="0"/>
              <a:t>. </a:t>
            </a:r>
            <a:r>
              <a:rPr lang="en-US" sz="1100" dirty="0" err="1"/>
              <a:t>Praesent</a:t>
            </a:r>
            <a:r>
              <a:rPr lang="en-US" sz="1100" dirty="0"/>
              <a:t> </a:t>
            </a:r>
            <a:r>
              <a:rPr lang="en-US" sz="1100" dirty="0" err="1"/>
              <a:t>nec</a:t>
            </a:r>
            <a:r>
              <a:rPr lang="en-US" sz="1100" dirty="0"/>
              <a:t> </a:t>
            </a:r>
            <a:r>
              <a:rPr lang="en-US" sz="1100" dirty="0" err="1"/>
              <a:t>feugiat</a:t>
            </a:r>
            <a:r>
              <a:rPr lang="en-US" sz="1100" dirty="0"/>
              <a:t> </a:t>
            </a:r>
            <a:r>
              <a:rPr lang="en-US" sz="1100" dirty="0" err="1"/>
              <a:t>odio</a:t>
            </a:r>
            <a:r>
              <a:rPr lang="en-US" sz="1100" dirty="0"/>
              <a:t>, </a:t>
            </a:r>
            <a:r>
              <a:rPr lang="en-US" sz="1100" dirty="0" err="1"/>
              <a:t>eget</a:t>
            </a:r>
            <a:r>
              <a:rPr lang="en-US" sz="1100" dirty="0"/>
              <a:t> </a:t>
            </a:r>
            <a:r>
              <a:rPr lang="en-US" sz="1100" dirty="0" err="1"/>
              <a:t>luctus</a:t>
            </a:r>
            <a:r>
              <a:rPr lang="en-US" sz="1100" dirty="0"/>
              <a:t> </a:t>
            </a:r>
            <a:r>
              <a:rPr lang="en-US" sz="1100" dirty="0" err="1"/>
              <a:t>leo</a:t>
            </a:r>
            <a:r>
              <a:rPr lang="en-US" sz="1100" dirty="0"/>
              <a:t>. </a:t>
            </a:r>
            <a:r>
              <a:rPr lang="en-US" sz="1100" dirty="0" err="1"/>
              <a:t>Quisque</a:t>
            </a:r>
            <a:r>
              <a:rPr lang="en-US" sz="1100" dirty="0"/>
              <a:t> </a:t>
            </a:r>
            <a:r>
              <a:rPr lang="en-US" sz="1100" dirty="0" err="1"/>
              <a:t>velit</a:t>
            </a:r>
            <a:r>
              <a:rPr lang="en-US" sz="1100" dirty="0"/>
              <a:t> </a:t>
            </a:r>
            <a:r>
              <a:rPr lang="en-US" sz="1100" dirty="0" err="1"/>
              <a:t>quam</a:t>
            </a:r>
            <a:r>
              <a:rPr lang="en-US" sz="1100" dirty="0"/>
              <a:t>, </a:t>
            </a:r>
            <a:r>
              <a:rPr lang="en-US" sz="1100" dirty="0" err="1"/>
              <a:t>consequat</a:t>
            </a:r>
            <a:r>
              <a:rPr lang="en-US" sz="1100" dirty="0"/>
              <a:t> </a:t>
            </a:r>
            <a:r>
              <a:rPr lang="en-US" sz="1100" dirty="0" err="1"/>
              <a:t>quis</a:t>
            </a:r>
            <a:r>
              <a:rPr lang="en-US" sz="1100" dirty="0"/>
              <a:t> </a:t>
            </a:r>
            <a:r>
              <a:rPr lang="en-US" sz="1100" dirty="0" err="1"/>
              <a:t>scelerisque</a:t>
            </a:r>
            <a:r>
              <a:rPr lang="en-US" sz="1100" dirty="0"/>
              <a:t> a, </a:t>
            </a:r>
            <a:r>
              <a:rPr lang="en-US" sz="1100" dirty="0" err="1"/>
              <a:t>egestas</a:t>
            </a:r>
            <a:r>
              <a:rPr lang="en-US" sz="1100" dirty="0"/>
              <a:t> </a:t>
            </a:r>
            <a:r>
              <a:rPr lang="en-US" sz="1100" dirty="0" err="1"/>
              <a:t>eu</a:t>
            </a:r>
            <a:r>
              <a:rPr lang="en-US" sz="1100" dirty="0"/>
              <a:t> ex. </a:t>
            </a:r>
            <a:r>
              <a:rPr lang="en-US" sz="1100" dirty="0" err="1"/>
              <a:t>Suspendisse</a:t>
            </a:r>
            <a:r>
              <a:rPr lang="en-US" sz="1100" dirty="0"/>
              <a:t> et </a:t>
            </a:r>
            <a:r>
              <a:rPr lang="en-US" sz="1100" dirty="0" err="1"/>
              <a:t>iaculis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. </a:t>
            </a:r>
            <a:r>
              <a:rPr lang="en-US" sz="1100" dirty="0" err="1"/>
              <a:t>Etiam</a:t>
            </a:r>
            <a:r>
              <a:rPr lang="en-US" sz="1100" dirty="0"/>
              <a:t> </a:t>
            </a:r>
            <a:r>
              <a:rPr lang="en-US" sz="1100" dirty="0" err="1"/>
              <a:t>finibus</a:t>
            </a:r>
            <a:r>
              <a:rPr lang="en-US" sz="1100" dirty="0"/>
              <a:t> sit </a:t>
            </a:r>
            <a:r>
              <a:rPr lang="en-US" sz="1100" dirty="0" err="1"/>
              <a:t>amet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</a:t>
            </a:r>
            <a:r>
              <a:rPr lang="en-US" sz="1100" dirty="0" err="1"/>
              <a:t>aliquet</a:t>
            </a:r>
            <a:r>
              <a:rPr lang="en-US" sz="1100" dirty="0"/>
              <a:t> </a:t>
            </a:r>
            <a:r>
              <a:rPr lang="en-US" sz="1100" dirty="0" err="1"/>
              <a:t>accumsan</a:t>
            </a:r>
            <a:r>
              <a:rPr lang="en-US" sz="1100" dirty="0"/>
              <a:t>. Vestibulum </a:t>
            </a:r>
            <a:r>
              <a:rPr lang="en-US" sz="1100" dirty="0" err="1"/>
              <a:t>eu</a:t>
            </a:r>
            <a:r>
              <a:rPr lang="en-US" sz="1100" dirty="0"/>
              <a:t> eros </a:t>
            </a:r>
            <a:r>
              <a:rPr lang="en-US" sz="1100" dirty="0" err="1"/>
              <a:t>arcu</a:t>
            </a:r>
            <a:r>
              <a:rPr lang="en-US" sz="1100" dirty="0"/>
              <a:t>. </a:t>
            </a:r>
            <a:r>
              <a:rPr lang="en-US" sz="1100" dirty="0" err="1"/>
              <a:t>Nulla</a:t>
            </a:r>
            <a:r>
              <a:rPr lang="en-US" sz="1100" dirty="0"/>
              <a:t> </a:t>
            </a:r>
            <a:r>
              <a:rPr lang="en-US" sz="1100" dirty="0" err="1"/>
              <a:t>fringilla</a:t>
            </a:r>
            <a:r>
              <a:rPr lang="en-US" sz="1100" dirty="0"/>
              <a:t> ipsum ex, id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purus</a:t>
            </a:r>
            <a:r>
              <a:rPr lang="en-US" sz="1100" dirty="0"/>
              <a:t> </a:t>
            </a:r>
            <a:r>
              <a:rPr lang="en-US" sz="1100" dirty="0" err="1"/>
              <a:t>eleifend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. Integer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nulla</a:t>
            </a:r>
            <a:r>
              <a:rPr lang="en-US" sz="1100" dirty="0"/>
              <a:t> et </a:t>
            </a:r>
            <a:r>
              <a:rPr lang="en-US" sz="1100" dirty="0" err="1"/>
              <a:t>velit</a:t>
            </a:r>
            <a:r>
              <a:rPr lang="en-US" sz="1100" dirty="0"/>
              <a:t>.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6D9A486-4F79-1D21-9C3E-B6FA75873D74}"/>
              </a:ext>
            </a:extLst>
          </p:cNvPr>
          <p:cNvSpPr txBox="1">
            <a:spLocks/>
          </p:cNvSpPr>
          <p:nvPr/>
        </p:nvSpPr>
        <p:spPr>
          <a:xfrm>
            <a:off x="6828438" y="511056"/>
            <a:ext cx="1977074" cy="3189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22542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841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36538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0938" indent="-227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6688" indent="-227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0" algn="r">
              <a:spcBef>
                <a:spcPts val="0"/>
              </a:spcBef>
              <a:buNone/>
            </a:pPr>
            <a:r>
              <a:rPr lang="en-US" sz="1600" dirty="0">
                <a:latin typeface="+mn-lt"/>
              </a:rPr>
              <a:t>$XXX,XXX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D7A227-D9F9-7B43-BFC4-B813E4F8B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25160" r="65055" b="23917"/>
          <a:stretch/>
        </p:blipFill>
        <p:spPr>
          <a:xfrm>
            <a:off x="5411165" y="1112195"/>
            <a:ext cx="3394347" cy="3611209"/>
          </a:xfrm>
          <a:prstGeom prst="rect">
            <a:avLst/>
          </a:prstGeom>
        </p:spPr>
      </p:pic>
      <p:sp>
        <p:nvSpPr>
          <p:cNvPr id="20" name="Google Shape;247;p14">
            <a:extLst>
              <a:ext uri="{FF2B5EF4-FFF2-40B4-BE49-F238E27FC236}">
                <a16:creationId xmlns:a16="http://schemas.microsoft.com/office/drawing/2014/main" id="{6B3D457B-F5CD-C815-ED67-E1DC06075019}"/>
              </a:ext>
            </a:extLst>
          </p:cNvPr>
          <p:cNvSpPr txBox="1"/>
          <p:nvPr/>
        </p:nvSpPr>
        <p:spPr>
          <a:xfrm>
            <a:off x="5982800" y="2901457"/>
            <a:ext cx="22510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2"/>
              </a:buClr>
              <a:buSzPts val="1400"/>
              <a:buFont typeface="Arial"/>
              <a:buNone/>
            </a:pPr>
            <a:r>
              <a:rPr lang="id-ID" sz="1400" b="1" i="0" u="none" strike="noStrike" cap="none" dirty="0" err="1">
                <a:solidFill>
                  <a:srgbClr val="F9D637"/>
                </a:solidFill>
                <a:ea typeface="Maven Pro"/>
                <a:cs typeface="Maven Pro"/>
                <a:sym typeface="Maven Pro"/>
              </a:rPr>
              <a:t>Relevant</a:t>
            </a:r>
            <a:r>
              <a:rPr lang="id-ID" sz="1400" b="1" i="0" u="none" strike="noStrike" cap="none" dirty="0">
                <a:solidFill>
                  <a:srgbClr val="F9D637"/>
                </a:solidFill>
                <a:ea typeface="Maven Pro"/>
                <a:cs typeface="Maven Pro"/>
                <a:sym typeface="Maven Pro"/>
              </a:rPr>
              <a:t> </a:t>
            </a:r>
            <a:r>
              <a:rPr lang="id-ID" sz="1400" b="1" i="0" u="none" strike="noStrike" cap="none" dirty="0" err="1">
                <a:solidFill>
                  <a:srgbClr val="F9D637"/>
                </a:solidFill>
                <a:ea typeface="Maven Pro"/>
                <a:cs typeface="Maven Pro"/>
                <a:sym typeface="Maven Pro"/>
              </a:rPr>
              <a:t>graphics</a:t>
            </a:r>
            <a:r>
              <a:rPr lang="id-ID" sz="1400" b="1" i="0" u="none" strike="noStrike" cap="none" dirty="0">
                <a:solidFill>
                  <a:srgbClr val="F9D637"/>
                </a:solidFill>
                <a:ea typeface="Maven Pro"/>
                <a:cs typeface="Maven Pro"/>
                <a:sym typeface="Maven Pro"/>
              </a:rPr>
              <a:t> (</a:t>
            </a:r>
            <a:r>
              <a:rPr lang="id-ID" sz="1400" b="1" i="0" u="none" strike="noStrike" cap="none" dirty="0" err="1">
                <a:solidFill>
                  <a:srgbClr val="F9D637"/>
                </a:solidFill>
                <a:ea typeface="Maven Pro"/>
                <a:cs typeface="Maven Pro"/>
                <a:sym typeface="Maven Pro"/>
              </a:rPr>
              <a:t>logos</a:t>
            </a:r>
            <a:r>
              <a:rPr lang="id-ID" sz="1400" b="1" i="0" u="none" strike="noStrike" cap="none" dirty="0">
                <a:solidFill>
                  <a:srgbClr val="F9D637"/>
                </a:solidFill>
                <a:ea typeface="Maven Pro"/>
                <a:cs typeface="Maven Pro"/>
                <a:sym typeface="Maven Pro"/>
              </a:rPr>
              <a:t>, </a:t>
            </a:r>
            <a:r>
              <a:rPr lang="id-ID" sz="1400" b="1" i="0" u="none" strike="noStrike" cap="none" dirty="0" err="1">
                <a:solidFill>
                  <a:srgbClr val="F9D637"/>
                </a:solidFill>
                <a:ea typeface="Maven Pro"/>
                <a:cs typeface="Maven Pro"/>
                <a:sym typeface="Maven Pro"/>
              </a:rPr>
              <a:t>maps</a:t>
            </a:r>
            <a:r>
              <a:rPr lang="id-ID" sz="1400" b="1" i="0" u="none" strike="noStrike" cap="none" dirty="0">
                <a:solidFill>
                  <a:srgbClr val="F9D637"/>
                </a:solidFill>
                <a:ea typeface="Maven Pro"/>
                <a:cs typeface="Maven Pro"/>
                <a:sym typeface="Maven Pro"/>
              </a:rPr>
              <a:t>, </a:t>
            </a:r>
            <a:r>
              <a:rPr lang="id-ID" sz="1400" b="1" i="0" u="none" strike="noStrike" cap="none" dirty="0" err="1">
                <a:solidFill>
                  <a:srgbClr val="F9D637"/>
                </a:solidFill>
                <a:ea typeface="Maven Pro"/>
                <a:cs typeface="Maven Pro"/>
                <a:sym typeface="Maven Pro"/>
              </a:rPr>
              <a:t>diagrams</a:t>
            </a:r>
            <a:r>
              <a:rPr lang="id-ID" sz="1400" b="1" i="0" u="none" strike="noStrike" cap="none" dirty="0">
                <a:solidFill>
                  <a:srgbClr val="F9D637"/>
                </a:solidFill>
                <a:ea typeface="Maven Pro"/>
                <a:cs typeface="Maven Pro"/>
                <a:sym typeface="Maven Pro"/>
              </a:rPr>
              <a:t>, etc.)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2"/>
              </a:buClr>
              <a:buSzPts val="1400"/>
              <a:buFont typeface="Arial"/>
              <a:buNone/>
            </a:pPr>
            <a:endParaRPr lang="id-ID" sz="1400" b="1" i="0" u="none" strike="noStrike" cap="none" dirty="0" err="1">
              <a:solidFill>
                <a:srgbClr val="F9D637"/>
              </a:solidFill>
              <a:ea typeface="Maven Pro"/>
              <a:cs typeface="Maven Pro"/>
              <a:sym typeface="Maven Pro"/>
            </a:endParaRPr>
          </a:p>
        </p:txBody>
      </p:sp>
      <p:pic>
        <p:nvPicPr>
          <p:cNvPr id="21" name="Google Shape;251;p14" descr="Icon&#10;&#10;Description automatically generated">
            <a:extLst>
              <a:ext uri="{FF2B5EF4-FFF2-40B4-BE49-F238E27FC236}">
                <a16:creationId xmlns:a16="http://schemas.microsoft.com/office/drawing/2014/main" id="{58996893-E4FD-8448-5926-7D2ED24534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4146" y="1946913"/>
            <a:ext cx="868381" cy="868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11B1E491-D7F2-4F2D-5F65-04FFF0F4D84C}"/>
              </a:ext>
            </a:extLst>
          </p:cNvPr>
          <p:cNvSpPr txBox="1">
            <a:spLocks/>
          </p:cNvSpPr>
          <p:nvPr/>
        </p:nvSpPr>
        <p:spPr>
          <a:xfrm>
            <a:off x="243539" y="1038723"/>
            <a:ext cx="2633698" cy="311103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73040"/>
                      <a:gd name="connsiteY0" fmla="*/ 0 h 812800"/>
                      <a:gd name="connsiteX1" fmla="*/ 5273040 w 5273040"/>
                      <a:gd name="connsiteY1" fmla="*/ 0 h 812800"/>
                      <a:gd name="connsiteX2" fmla="*/ 5273040 w 5273040"/>
                      <a:gd name="connsiteY2" fmla="*/ 812800 h 812800"/>
                      <a:gd name="connsiteX3" fmla="*/ 0 w 5273040"/>
                      <a:gd name="connsiteY3" fmla="*/ 812800 h 812800"/>
                      <a:gd name="connsiteX4" fmla="*/ 0 w 5273040"/>
                      <a:gd name="connsiteY4" fmla="*/ 0 h 81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73040" h="812800" extrusionOk="0">
                        <a:moveTo>
                          <a:pt x="0" y="0"/>
                        </a:moveTo>
                        <a:cubicBezTo>
                          <a:pt x="2580033" y="118645"/>
                          <a:pt x="2944590" y="116012"/>
                          <a:pt x="5273040" y="0"/>
                        </a:cubicBezTo>
                        <a:cubicBezTo>
                          <a:pt x="5202606" y="312345"/>
                          <a:pt x="5317495" y="453698"/>
                          <a:pt x="5273040" y="812800"/>
                        </a:cubicBezTo>
                        <a:cubicBezTo>
                          <a:pt x="3657638" y="947400"/>
                          <a:pt x="1406252" y="655604"/>
                          <a:pt x="0" y="812800"/>
                        </a:cubicBezTo>
                        <a:cubicBezTo>
                          <a:pt x="-63531" y="457734"/>
                          <a:pt x="-43856" y="2989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rgbClr val="05344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5658"/>
              </a:lnSpc>
            </a:pPr>
            <a:r>
              <a:rPr lang="en-US" sz="1600" dirty="0"/>
              <a:t>Key Personnel/Organizations</a:t>
            </a:r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B5AC4C8-8DBA-AFE5-083F-441C7DBC98BD}"/>
              </a:ext>
            </a:extLst>
          </p:cNvPr>
          <p:cNvSpPr txBox="1">
            <a:spLocks/>
          </p:cNvSpPr>
          <p:nvPr/>
        </p:nvSpPr>
        <p:spPr>
          <a:xfrm>
            <a:off x="243539" y="2422517"/>
            <a:ext cx="2633698" cy="311103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73040"/>
                      <a:gd name="connsiteY0" fmla="*/ 0 h 812800"/>
                      <a:gd name="connsiteX1" fmla="*/ 5273040 w 5273040"/>
                      <a:gd name="connsiteY1" fmla="*/ 0 h 812800"/>
                      <a:gd name="connsiteX2" fmla="*/ 5273040 w 5273040"/>
                      <a:gd name="connsiteY2" fmla="*/ 812800 h 812800"/>
                      <a:gd name="connsiteX3" fmla="*/ 0 w 5273040"/>
                      <a:gd name="connsiteY3" fmla="*/ 812800 h 812800"/>
                      <a:gd name="connsiteX4" fmla="*/ 0 w 5273040"/>
                      <a:gd name="connsiteY4" fmla="*/ 0 h 81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73040" h="812800" extrusionOk="0">
                        <a:moveTo>
                          <a:pt x="0" y="0"/>
                        </a:moveTo>
                        <a:cubicBezTo>
                          <a:pt x="2580033" y="118645"/>
                          <a:pt x="2944590" y="116012"/>
                          <a:pt x="5273040" y="0"/>
                        </a:cubicBezTo>
                        <a:cubicBezTo>
                          <a:pt x="5202606" y="312345"/>
                          <a:pt x="5317495" y="453698"/>
                          <a:pt x="5273040" y="812800"/>
                        </a:cubicBezTo>
                        <a:cubicBezTo>
                          <a:pt x="3657638" y="947400"/>
                          <a:pt x="1406252" y="655604"/>
                          <a:pt x="0" y="812800"/>
                        </a:cubicBezTo>
                        <a:cubicBezTo>
                          <a:pt x="-63531" y="457734"/>
                          <a:pt x="-43856" y="2989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rgbClr val="05344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5658"/>
              </a:lnSpc>
            </a:pPr>
            <a:r>
              <a:rPr lang="en-US" sz="1600" dirty="0"/>
              <a:t>Summary of Training Plan</a:t>
            </a:r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4F04BA8-1408-20BC-F5BC-9123ECD89827}"/>
              </a:ext>
            </a:extLst>
          </p:cNvPr>
          <p:cNvSpPr txBox="1">
            <a:spLocks/>
          </p:cNvSpPr>
          <p:nvPr/>
        </p:nvSpPr>
        <p:spPr>
          <a:xfrm>
            <a:off x="6171814" y="128960"/>
            <a:ext cx="2633698" cy="311103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73040"/>
                      <a:gd name="connsiteY0" fmla="*/ 0 h 812800"/>
                      <a:gd name="connsiteX1" fmla="*/ 5273040 w 5273040"/>
                      <a:gd name="connsiteY1" fmla="*/ 0 h 812800"/>
                      <a:gd name="connsiteX2" fmla="*/ 5273040 w 5273040"/>
                      <a:gd name="connsiteY2" fmla="*/ 812800 h 812800"/>
                      <a:gd name="connsiteX3" fmla="*/ 0 w 5273040"/>
                      <a:gd name="connsiteY3" fmla="*/ 812800 h 812800"/>
                      <a:gd name="connsiteX4" fmla="*/ 0 w 5273040"/>
                      <a:gd name="connsiteY4" fmla="*/ 0 h 81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73040" h="812800" extrusionOk="0">
                        <a:moveTo>
                          <a:pt x="0" y="0"/>
                        </a:moveTo>
                        <a:cubicBezTo>
                          <a:pt x="2580033" y="118645"/>
                          <a:pt x="2944590" y="116012"/>
                          <a:pt x="5273040" y="0"/>
                        </a:cubicBezTo>
                        <a:cubicBezTo>
                          <a:pt x="5202606" y="312345"/>
                          <a:pt x="5317495" y="453698"/>
                          <a:pt x="5273040" y="812800"/>
                        </a:cubicBezTo>
                        <a:cubicBezTo>
                          <a:pt x="3657638" y="947400"/>
                          <a:pt x="1406252" y="655604"/>
                          <a:pt x="0" y="812800"/>
                        </a:cubicBezTo>
                        <a:cubicBezTo>
                          <a:pt x="-63531" y="457734"/>
                          <a:pt x="-43856" y="2989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rgbClr val="05344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5658"/>
              </a:lnSpc>
            </a:pPr>
            <a:r>
              <a:rPr lang="en-US" sz="1600" dirty="0"/>
              <a:t>Requested Prize Funding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5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IN 2">
      <a:dk1>
        <a:srgbClr val="333333"/>
      </a:dk1>
      <a:lt1>
        <a:srgbClr val="FFFFFF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79278F5-EEAA-8A44-AC5D-EFC010A54EB4}" vid="{3C6AB1CD-8E3A-B441-A499-1A23EE797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A357218A29746BB20309E83FD4B2B" ma:contentTypeVersion="17" ma:contentTypeDescription="Create a new document." ma:contentTypeScope="" ma:versionID="c7692617b49cb322564ca19cf1814e90">
  <xsd:schema xmlns:xsd="http://www.w3.org/2001/XMLSchema" xmlns:xs="http://www.w3.org/2001/XMLSchema" xmlns:p="http://schemas.microsoft.com/office/2006/metadata/properties" xmlns:ns2="05adcac3-779d-4232-8e33-062c11c18a67" xmlns:ns3="fd915fea-b396-498e-97ab-77c89cf220eb" targetNamespace="http://schemas.microsoft.com/office/2006/metadata/properties" ma:root="true" ma:fieldsID="020f05cfaf4f5fcc3dd97f3753d88501" ns2:_="" ns3:_="">
    <xsd:import namespace="05adcac3-779d-4232-8e33-062c11c18a67"/>
    <xsd:import namespace="fd915fea-b396-498e-97ab-77c89cf220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PhotoCredi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cac3-779d-4232-8e33-062c11c18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834da80-57da-4863-8816-2e6886d1e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PhotoCredit" ma:index="23" nillable="true" ma:displayName="Photo Credit" ma:format="Dropdown" ma:internalName="PhotoCredit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15fea-b396-498e-97ab-77c89cf220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2a2935f-022b-4db3-a9fd-dac82d57bfa8}" ma:internalName="TaxCatchAll" ma:showField="CatchAllData" ma:web="fd915fea-b396-498e-97ab-77c89cf220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915fea-b396-498e-97ab-77c89cf220eb" xsi:nil="true"/>
    <lcf76f155ced4ddcb4097134ff3c332f xmlns="05adcac3-779d-4232-8e33-062c11c18a67">
      <Terms xmlns="http://schemas.microsoft.com/office/infopath/2007/PartnerControls"/>
    </lcf76f155ced4ddcb4097134ff3c332f>
    <PhotoCredit xmlns="05adcac3-779d-4232-8e33-062c11c18a6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B3154D-6EA0-4902-A64B-86084D737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cac3-779d-4232-8e33-062c11c18a67"/>
    <ds:schemaRef ds:uri="fd915fea-b396-498e-97ab-77c89cf22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40B098-6E42-4886-841E-E61D0BB8EAA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5adcac3-779d-4232-8e33-062c11c18a67"/>
    <ds:schemaRef ds:uri="fd915fea-b396-498e-97ab-77c89cf220eb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884D69-88F3-4346-A83D-B43088076A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187</Words>
  <Application>Microsoft Macintosh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Medium</vt:lpstr>
      <vt:lpstr>Maven Pro</vt:lpstr>
      <vt:lpstr>Office Theme</vt:lpstr>
      <vt:lpstr>[Team Name]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[Team Name]</dc:title>
  <dc:subject>PowerPoint template for presentations on newer wide-screen monitors and TVs.</dc:subject>
  <dc:creator>Baxter, Stacey</dc:creator>
  <cp:keywords/>
  <dc:description/>
  <cp:lastModifiedBy>Petre, Jackie</cp:lastModifiedBy>
  <cp:revision>4</cp:revision>
  <cp:lastPrinted>2022-01-05T21:32:33Z</cp:lastPrinted>
  <dcterms:created xsi:type="dcterms:W3CDTF">2024-06-26T17:10:04Z</dcterms:created>
  <dcterms:modified xsi:type="dcterms:W3CDTF">2024-06-27T14:26:00Z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0x010100B07A357218A29746BB20309E83FD4B2B</vt:lpwstr>
  </property>
  <property fmtid="{D5CDD505-2E9C-101B-9397-08002B2CF9AE}" pid="3" name="MediaServiceImageTags">
    <vt:lpwstr/>
  </property>
  <property fmtid="{D5CDD505-2E9C-101B-9397-08002B2CF9AE}" pid="4" name="MSIP_Label_95965d95-ecc0-4720-b759-1f33c42ed7da_Enabled">
    <vt:lpwstr>true</vt:lpwstr>
  </property>
  <property fmtid="{D5CDD505-2E9C-101B-9397-08002B2CF9AE}" pid="5" name="MSIP_Label_95965d95-ecc0-4720-b759-1f33c42ed7da_SetDate">
    <vt:lpwstr>2024-06-26T17:58:49Z</vt:lpwstr>
  </property>
  <property fmtid="{D5CDD505-2E9C-101B-9397-08002B2CF9AE}" pid="6" name="MSIP_Label_95965d95-ecc0-4720-b759-1f33c42ed7da_Method">
    <vt:lpwstr>Privileged</vt:lpwstr>
  </property>
  <property fmtid="{D5CDD505-2E9C-101B-9397-08002B2CF9AE}" pid="7" name="MSIP_Label_95965d95-ecc0-4720-b759-1f33c42ed7da_Name">
    <vt:lpwstr>General</vt:lpwstr>
  </property>
  <property fmtid="{D5CDD505-2E9C-101B-9397-08002B2CF9AE}" pid="8" name="MSIP_Label_95965d95-ecc0-4720-b759-1f33c42ed7da_SiteId">
    <vt:lpwstr>a0f29d7e-28cd-4f54-8442-7885aee7c080</vt:lpwstr>
  </property>
  <property fmtid="{D5CDD505-2E9C-101B-9397-08002B2CF9AE}" pid="9" name="MSIP_Label_95965d95-ecc0-4720-b759-1f33c42ed7da_ActionId">
    <vt:lpwstr>6b5b2c6c-a316-44ff-94bc-1dc3e4ede438</vt:lpwstr>
  </property>
  <property fmtid="{D5CDD505-2E9C-101B-9397-08002B2CF9AE}" pid="10" name="MSIP_Label_95965d95-ecc0-4720-b759-1f33c42ed7da_ContentBits">
    <vt:lpwstr>0</vt:lpwstr>
  </property>
</Properties>
</file>