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31" r:id="rId5"/>
    <p:sldMasterId id="2147483673" r:id="rId6"/>
  </p:sldMasterIdLst>
  <p:notesMasterIdLst>
    <p:notesMasterId r:id="rId17"/>
  </p:notesMasterIdLst>
  <p:sldIdLst>
    <p:sldId id="461" r:id="rId7"/>
    <p:sldId id="504" r:id="rId8"/>
    <p:sldId id="505" r:id="rId9"/>
    <p:sldId id="506" r:id="rId10"/>
    <p:sldId id="507" r:id="rId11"/>
    <p:sldId id="508" r:id="rId12"/>
    <p:sldId id="509" r:id="rId13"/>
    <p:sldId id="510" r:id="rId14"/>
    <p:sldId id="511" r:id="rId15"/>
    <p:sldId id="51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FC14A7-266A-A02C-276F-56F26DB14798}" name="Martineau, Rebecca" initials="RM" userId="S::rmartin2@nrel.gov::62f39a03-2c25-4e8b-a782-fde4fe885ba4" providerId="AD"/>
  <p188:author id="{8C20BEB5-B176-4BEC-A04A-C0C482794026}" name="Lynch, Lauren" initials="LL" userId="S::llynch@nrel.gov::97aad614-61d2-4968-af44-568f8120059e" providerId="AD"/>
  <p188:author id="{271631E0-1EA5-36B8-A861-EE2908D337BA}" name="Loi, Sandra" initials="LS" userId="S::sloi@nrel.gov::23211d8a-cb5d-4628-a6c3-17f7a12654f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934"/>
    <a:srgbClr val="0D3F5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516"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30ACA5-62C9-450F-814D-1416C4C397AB}" type="datetimeFigureOut">
              <a:rPr lang="en-US" smtClean="0"/>
              <a:t>6/14/2024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A68071-2200-4A85-870A-E0FB3B3EA41C}" type="slidenum">
              <a:rPr lang="en-US" smtClean="0"/>
              <a:t>‹#›</a:t>
            </a:fld>
            <a:endParaRPr lang="en-US"/>
          </a:p>
        </p:txBody>
      </p:sp>
    </p:spTree>
    <p:extLst>
      <p:ext uri="{BB962C8B-B14F-4D97-AF65-F5344CB8AC3E}">
        <p14:creationId xmlns:p14="http://schemas.microsoft.com/office/powerpoint/2010/main" val="9002318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endParaRPr lang="en-US"/>
          </a:p>
        </p:txBody>
      </p:sp>
      <p:sp>
        <p:nvSpPr>
          <p:cNvPr id="4" name="Slide Number Placeholder 3"/>
          <p:cNvSpPr>
            <a:spLocks noGrp="1"/>
          </p:cNvSpPr>
          <p:nvPr>
            <p:ph type="sldNum" sz="quarter" idx="5"/>
          </p:nvPr>
        </p:nvSpPr>
        <p:spPr/>
        <p:txBody>
          <a:bodyPr/>
          <a:lstStyle/>
          <a:p>
            <a:fld id="{5F035CF0-E655-47E3-93DC-7ACBB918F656}" type="slidenum">
              <a:rPr lang="en-US" smtClean="0"/>
              <a:t>1</a:t>
            </a:fld>
            <a:endParaRPr lang="en-US"/>
          </a:p>
        </p:txBody>
      </p:sp>
    </p:spTree>
    <p:extLst>
      <p:ext uri="{BB962C8B-B14F-4D97-AF65-F5344CB8AC3E}">
        <p14:creationId xmlns:p14="http://schemas.microsoft.com/office/powerpoint/2010/main" val="20505540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slideMaster" Target="../slideMasters/slideMaster3.xml"/><Relationship Id="rId6" Type="http://schemas.openxmlformats.org/officeDocument/2006/relationships/image" Target="../media/image13.jpe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jpeg"/></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sv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slideMaster" Target="../slideMasters/slideMaster2.xml"/><Relationship Id="rId6" Type="http://schemas.openxmlformats.org/officeDocument/2006/relationships/image" Target="../media/image13.jpe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jpe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EB9AD-9FCD-971C-C5FC-E415490A73F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C9D195F-0D45-1408-5760-DF465D3EE93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5E4F048-3347-1AA8-5C42-D1BAAC9C5A21}"/>
              </a:ext>
            </a:extLst>
          </p:cNvPr>
          <p:cNvSpPr>
            <a:spLocks noGrp="1"/>
          </p:cNvSpPr>
          <p:nvPr>
            <p:ph type="dt" sz="half" idx="10"/>
          </p:nvPr>
        </p:nvSpPr>
        <p:spPr/>
        <p:txBody>
          <a:bodyPr/>
          <a:lstStyle/>
          <a:p>
            <a:fld id="{DCA8D1DF-CD49-45B2-B9AF-7EE0DD674AB7}" type="datetimeFigureOut">
              <a:rPr lang="en-US" smtClean="0"/>
              <a:t>6/14/2024</a:t>
            </a:fld>
            <a:endParaRPr lang="en-US"/>
          </a:p>
        </p:txBody>
      </p:sp>
      <p:sp>
        <p:nvSpPr>
          <p:cNvPr id="5" name="Footer Placeholder 4">
            <a:extLst>
              <a:ext uri="{FF2B5EF4-FFF2-40B4-BE49-F238E27FC236}">
                <a16:creationId xmlns:a16="http://schemas.microsoft.com/office/drawing/2014/main" id="{39C35BC8-004F-8B3C-DFF5-EA28AD23BC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875414-6357-AEBE-F3E7-ACD4A9F6A0B0}"/>
              </a:ext>
            </a:extLst>
          </p:cNvPr>
          <p:cNvSpPr>
            <a:spLocks noGrp="1"/>
          </p:cNvSpPr>
          <p:nvPr>
            <p:ph type="sldNum" sz="quarter" idx="12"/>
          </p:nvPr>
        </p:nvSpPr>
        <p:spPr/>
        <p:txBody>
          <a:bodyPr/>
          <a:lstStyle/>
          <a:p>
            <a:fld id="{BCA48B52-C1AD-43F1-A9C1-CF25505B5343}" type="slidenum">
              <a:rPr lang="en-US" smtClean="0"/>
              <a:t>‹#›</a:t>
            </a:fld>
            <a:endParaRPr lang="en-US"/>
          </a:p>
        </p:txBody>
      </p:sp>
    </p:spTree>
    <p:extLst>
      <p:ext uri="{BB962C8B-B14F-4D97-AF65-F5344CB8AC3E}">
        <p14:creationId xmlns:p14="http://schemas.microsoft.com/office/powerpoint/2010/main" val="37224527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1A51B-0B73-4030-1D30-644E9CDE3D0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7DE1279-146D-D187-2FCF-B3E4C03F95E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43CAC4-EC13-0189-5A35-0A25B1EE379F}"/>
              </a:ext>
            </a:extLst>
          </p:cNvPr>
          <p:cNvSpPr>
            <a:spLocks noGrp="1"/>
          </p:cNvSpPr>
          <p:nvPr>
            <p:ph type="dt" sz="half" idx="10"/>
          </p:nvPr>
        </p:nvSpPr>
        <p:spPr/>
        <p:txBody>
          <a:bodyPr/>
          <a:lstStyle/>
          <a:p>
            <a:fld id="{DCA8D1DF-CD49-45B2-B9AF-7EE0DD674AB7}" type="datetimeFigureOut">
              <a:rPr lang="en-US" smtClean="0"/>
              <a:t>6/14/2024</a:t>
            </a:fld>
            <a:endParaRPr lang="en-US"/>
          </a:p>
        </p:txBody>
      </p:sp>
      <p:sp>
        <p:nvSpPr>
          <p:cNvPr id="5" name="Footer Placeholder 4">
            <a:extLst>
              <a:ext uri="{FF2B5EF4-FFF2-40B4-BE49-F238E27FC236}">
                <a16:creationId xmlns:a16="http://schemas.microsoft.com/office/drawing/2014/main" id="{B2AAD270-D11D-2E60-F71C-32F47BEE5C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61855E-4792-622D-E9AC-EBED99180373}"/>
              </a:ext>
            </a:extLst>
          </p:cNvPr>
          <p:cNvSpPr>
            <a:spLocks noGrp="1"/>
          </p:cNvSpPr>
          <p:nvPr>
            <p:ph type="sldNum" sz="quarter" idx="12"/>
          </p:nvPr>
        </p:nvSpPr>
        <p:spPr/>
        <p:txBody>
          <a:bodyPr/>
          <a:lstStyle/>
          <a:p>
            <a:fld id="{BCA48B52-C1AD-43F1-A9C1-CF25505B5343}" type="slidenum">
              <a:rPr lang="en-US" smtClean="0"/>
              <a:t>‹#›</a:t>
            </a:fld>
            <a:endParaRPr lang="en-US"/>
          </a:p>
        </p:txBody>
      </p:sp>
    </p:spTree>
    <p:extLst>
      <p:ext uri="{BB962C8B-B14F-4D97-AF65-F5344CB8AC3E}">
        <p14:creationId xmlns:p14="http://schemas.microsoft.com/office/powerpoint/2010/main" val="133665654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5" name="Rectangle 6"/>
          <p:cNvSpPr/>
          <p:nvPr userDrawn="1"/>
        </p:nvSpPr>
        <p:spPr>
          <a:xfrm flipH="1">
            <a:off x="0" y="5046493"/>
            <a:ext cx="6096000" cy="1478427"/>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10">
              <a:defRPr/>
            </a:pPr>
            <a:endParaRPr lang="en-US" sz="1350">
              <a:solidFill>
                <a:prstClr val="white"/>
              </a:solidFill>
            </a:endParaRPr>
          </a:p>
        </p:txBody>
      </p:sp>
      <p:sp>
        <p:nvSpPr>
          <p:cNvPr id="6" name="Rectangle 8"/>
          <p:cNvSpPr/>
          <p:nvPr userDrawn="1"/>
        </p:nvSpPr>
        <p:spPr>
          <a:xfrm flipH="1">
            <a:off x="6096002" y="5046493"/>
            <a:ext cx="1682751" cy="14784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10">
              <a:defRPr/>
            </a:pPr>
            <a:endParaRPr lang="en-US" sz="1350">
              <a:solidFill>
                <a:prstClr val="white"/>
              </a:solidFill>
            </a:endParaRPr>
          </a:p>
        </p:txBody>
      </p:sp>
      <p:sp>
        <p:nvSpPr>
          <p:cNvPr id="7" name="Rectangle 9"/>
          <p:cNvSpPr/>
          <p:nvPr userDrawn="1"/>
        </p:nvSpPr>
        <p:spPr>
          <a:xfrm flipH="1">
            <a:off x="7778753" y="5046493"/>
            <a:ext cx="4413249" cy="147842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10">
              <a:defRPr/>
            </a:pPr>
            <a:endParaRPr lang="en-US" sz="1350">
              <a:solidFill>
                <a:prstClr val="white"/>
              </a:solidFill>
            </a:endParaRPr>
          </a:p>
        </p:txBody>
      </p:sp>
      <p:grpSp>
        <p:nvGrpSpPr>
          <p:cNvPr id="8" name="Group 21"/>
          <p:cNvGrpSpPr>
            <a:grpSpLocks/>
          </p:cNvGrpSpPr>
          <p:nvPr userDrawn="1"/>
        </p:nvGrpSpPr>
        <p:grpSpPr bwMode="auto">
          <a:xfrm flipH="1" flipV="1">
            <a:off x="0" y="920753"/>
            <a:ext cx="12192000" cy="55563"/>
            <a:chOff x="0" y="832104"/>
            <a:chExt cx="9144000" cy="54864"/>
          </a:xfrm>
        </p:grpSpPr>
        <p:sp>
          <p:nvSpPr>
            <p:cNvPr id="9"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10">
                <a:defRPr/>
              </a:pPr>
              <a:endParaRPr lang="en-US" sz="1350">
                <a:solidFill>
                  <a:prstClr val="white"/>
                </a:solidFill>
              </a:endParaRPr>
            </a:p>
          </p:txBody>
        </p:sp>
        <p:sp>
          <p:nvSpPr>
            <p:cNvPr id="10" name="Rectangle 24"/>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10">
                <a:defRPr/>
              </a:pPr>
              <a:endParaRPr lang="en-US" sz="1350">
                <a:solidFill>
                  <a:prstClr val="white"/>
                </a:solidFill>
              </a:endParaRPr>
            </a:p>
          </p:txBody>
        </p:sp>
        <p:sp>
          <p:nvSpPr>
            <p:cNvPr id="11" name="Rectangle 25"/>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10">
                <a:defRPr/>
              </a:pPr>
              <a:endParaRPr lang="en-US" sz="1350">
                <a:solidFill>
                  <a:prstClr val="white"/>
                </a:solidFill>
              </a:endParaRPr>
            </a:p>
          </p:txBody>
        </p:sp>
      </p:grpSp>
      <p:pic>
        <p:nvPicPr>
          <p:cNvPr id="12" name="Picture 26" descr="doe_logo_ppt.png"/>
          <p:cNvPicPr>
            <a:picLocks noChangeAspect="1"/>
          </p:cNvPicPr>
          <p:nvPr userDrawn="1"/>
        </p:nvPicPr>
        <p:blipFill>
          <a:blip r:embed="rId2" cstate="print"/>
          <a:srcRect/>
          <a:stretch>
            <a:fillRect/>
          </a:stretch>
        </p:blipFill>
        <p:spPr bwMode="auto">
          <a:xfrm>
            <a:off x="8161867" y="276226"/>
            <a:ext cx="3657600" cy="412750"/>
          </a:xfrm>
          <a:prstGeom prst="rect">
            <a:avLst/>
          </a:prstGeom>
          <a:noFill/>
          <a:ln w="9525">
            <a:noFill/>
            <a:miter lim="800000"/>
            <a:headEnd/>
            <a:tailEnd/>
          </a:ln>
        </p:spPr>
      </p:pic>
      <p:sp>
        <p:nvSpPr>
          <p:cNvPr id="13" name="Rectangle 19"/>
          <p:cNvSpPr/>
          <p:nvPr userDrawn="1"/>
        </p:nvSpPr>
        <p:spPr>
          <a:xfrm>
            <a:off x="5949951" y="4900615"/>
            <a:ext cx="6096000" cy="161583"/>
          </a:xfrm>
          <a:prstGeom prst="rect">
            <a:avLst/>
          </a:prstGeom>
        </p:spPr>
        <p:txBody>
          <a:bodyPr>
            <a:spAutoFit/>
          </a:bodyPr>
          <a:lstStyle/>
          <a:p>
            <a:pPr algn="r" defTabSz="685810">
              <a:spcBef>
                <a:spcPct val="20000"/>
              </a:spcBef>
              <a:buFont typeface="Arial"/>
              <a:buNone/>
              <a:defRPr/>
            </a:pPr>
            <a:r>
              <a:rPr lang="en-US" sz="450">
                <a:solidFill>
                  <a:srgbClr val="FFFFFF"/>
                </a:solidFill>
                <a:ea typeface="ＭＳ Ｐゴシック" charset="-128"/>
                <a:cs typeface="Arial Narrow"/>
              </a:rPr>
              <a:t>The Parker Ranch installation in Hawaii</a:t>
            </a:r>
          </a:p>
        </p:txBody>
      </p:sp>
      <p:pic>
        <p:nvPicPr>
          <p:cNvPr id="14" name="Picture 15" descr="pv.JPG"/>
          <p:cNvPicPr>
            <a:picLocks noChangeAspect="1"/>
          </p:cNvPicPr>
          <p:nvPr userDrawn="1"/>
        </p:nvPicPr>
        <p:blipFill>
          <a:blip r:embed="rId3" cstate="print"/>
          <a:srcRect/>
          <a:stretch>
            <a:fillRect/>
          </a:stretch>
        </p:blipFill>
        <p:spPr bwMode="auto">
          <a:xfrm>
            <a:off x="2" y="968375"/>
            <a:ext cx="3060700" cy="1993900"/>
          </a:xfrm>
          <a:prstGeom prst="rect">
            <a:avLst/>
          </a:prstGeom>
          <a:noFill/>
          <a:ln w="9525">
            <a:noFill/>
            <a:miter lim="800000"/>
            <a:headEnd/>
            <a:tailEnd/>
          </a:ln>
        </p:spPr>
      </p:pic>
      <p:pic>
        <p:nvPicPr>
          <p:cNvPr id="15" name="Picture 12" descr="led.JPG"/>
          <p:cNvPicPr>
            <a:picLocks noChangeAspect="1"/>
          </p:cNvPicPr>
          <p:nvPr userDrawn="1"/>
        </p:nvPicPr>
        <p:blipFill>
          <a:blip r:embed="rId4" cstate="print"/>
          <a:srcRect/>
          <a:stretch>
            <a:fillRect/>
          </a:stretch>
        </p:blipFill>
        <p:spPr bwMode="auto">
          <a:xfrm>
            <a:off x="3062819" y="973141"/>
            <a:ext cx="3018367" cy="1989137"/>
          </a:xfrm>
          <a:prstGeom prst="rect">
            <a:avLst/>
          </a:prstGeom>
          <a:noFill/>
          <a:ln w="9525">
            <a:noFill/>
            <a:miter lim="800000"/>
            <a:headEnd/>
            <a:tailEnd/>
          </a:ln>
        </p:spPr>
      </p:pic>
      <p:pic>
        <p:nvPicPr>
          <p:cNvPr id="16" name="Picture 16" descr="volt.JPG"/>
          <p:cNvPicPr>
            <a:picLocks noChangeAspect="1"/>
          </p:cNvPicPr>
          <p:nvPr userDrawn="1"/>
        </p:nvPicPr>
        <p:blipFill>
          <a:blip r:embed="rId5" cstate="print"/>
          <a:srcRect/>
          <a:stretch>
            <a:fillRect/>
          </a:stretch>
        </p:blipFill>
        <p:spPr bwMode="auto">
          <a:xfrm>
            <a:off x="6083300" y="981075"/>
            <a:ext cx="3073400" cy="1971675"/>
          </a:xfrm>
          <a:prstGeom prst="rect">
            <a:avLst/>
          </a:prstGeom>
          <a:noFill/>
          <a:ln w="9525">
            <a:noFill/>
            <a:miter lim="800000"/>
            <a:headEnd/>
            <a:tailEnd/>
          </a:ln>
        </p:spPr>
      </p:pic>
      <p:pic>
        <p:nvPicPr>
          <p:cNvPr id="17" name="Picture 10" descr="insulate.JPG"/>
          <p:cNvPicPr>
            <a:picLocks noChangeAspect="1"/>
          </p:cNvPicPr>
          <p:nvPr userDrawn="1"/>
        </p:nvPicPr>
        <p:blipFill>
          <a:blip r:embed="rId6" cstate="print"/>
          <a:srcRect/>
          <a:stretch>
            <a:fillRect/>
          </a:stretch>
        </p:blipFill>
        <p:spPr bwMode="auto">
          <a:xfrm>
            <a:off x="9163052" y="971550"/>
            <a:ext cx="3028949" cy="1981200"/>
          </a:xfrm>
          <a:prstGeom prst="rect">
            <a:avLst/>
          </a:prstGeom>
          <a:noFill/>
          <a:ln w="9525">
            <a:noFill/>
            <a:miter lim="800000"/>
            <a:headEnd/>
            <a:tailEnd/>
          </a:ln>
        </p:spPr>
      </p:pic>
      <p:pic>
        <p:nvPicPr>
          <p:cNvPr id="18" name="Picture 13" descr="Oneturbine.JPG"/>
          <p:cNvPicPr>
            <a:picLocks noChangeAspect="1"/>
          </p:cNvPicPr>
          <p:nvPr userDrawn="1"/>
        </p:nvPicPr>
        <p:blipFill>
          <a:blip r:embed="rId7" cstate="print"/>
          <a:srcRect/>
          <a:stretch>
            <a:fillRect/>
          </a:stretch>
        </p:blipFill>
        <p:spPr bwMode="auto">
          <a:xfrm>
            <a:off x="0" y="2962275"/>
            <a:ext cx="3073400" cy="2128838"/>
          </a:xfrm>
          <a:prstGeom prst="rect">
            <a:avLst/>
          </a:prstGeom>
          <a:noFill/>
          <a:ln w="9525">
            <a:noFill/>
            <a:miter lim="800000"/>
            <a:headEnd/>
            <a:tailEnd/>
          </a:ln>
        </p:spPr>
      </p:pic>
      <p:pic>
        <p:nvPicPr>
          <p:cNvPr id="20" name="Picture 18" descr="windows.JPG"/>
          <p:cNvPicPr>
            <a:picLocks noChangeAspect="1"/>
          </p:cNvPicPr>
          <p:nvPr userDrawn="1"/>
        </p:nvPicPr>
        <p:blipFill>
          <a:blip r:embed="rId8" cstate="print"/>
          <a:srcRect/>
          <a:stretch>
            <a:fillRect/>
          </a:stretch>
        </p:blipFill>
        <p:spPr bwMode="auto">
          <a:xfrm>
            <a:off x="3052233" y="2962275"/>
            <a:ext cx="3031067" cy="2133600"/>
          </a:xfrm>
          <a:prstGeom prst="rect">
            <a:avLst/>
          </a:prstGeom>
          <a:noFill/>
          <a:ln w="9525">
            <a:noFill/>
            <a:miter lim="800000"/>
            <a:headEnd/>
            <a:tailEnd/>
          </a:ln>
        </p:spPr>
      </p:pic>
      <p:pic>
        <p:nvPicPr>
          <p:cNvPr id="21" name="Picture 36" descr="13823.jpg"/>
          <p:cNvPicPr>
            <a:picLocks noChangeAspect="1"/>
          </p:cNvPicPr>
          <p:nvPr userDrawn="1"/>
        </p:nvPicPr>
        <p:blipFill>
          <a:blip r:embed="rId9" cstate="print"/>
          <a:srcRect/>
          <a:stretch>
            <a:fillRect/>
          </a:stretch>
        </p:blipFill>
        <p:spPr bwMode="auto">
          <a:xfrm>
            <a:off x="6076952" y="2952753"/>
            <a:ext cx="3079749" cy="2138363"/>
          </a:xfrm>
          <a:prstGeom prst="rect">
            <a:avLst/>
          </a:prstGeom>
          <a:noFill/>
          <a:ln w="9525">
            <a:noFill/>
            <a:miter lim="800000"/>
            <a:headEnd/>
            <a:tailEnd/>
          </a:ln>
        </p:spPr>
      </p:pic>
      <p:pic>
        <p:nvPicPr>
          <p:cNvPr id="22" name="Picture 14" descr="pumpwithleaves.JPG"/>
          <p:cNvPicPr>
            <a:picLocks noChangeAspect="1"/>
          </p:cNvPicPr>
          <p:nvPr userDrawn="1"/>
        </p:nvPicPr>
        <p:blipFill>
          <a:blip r:embed="rId10" cstate="print"/>
          <a:srcRect/>
          <a:stretch>
            <a:fillRect/>
          </a:stretch>
        </p:blipFill>
        <p:spPr bwMode="auto">
          <a:xfrm>
            <a:off x="9156702" y="2952753"/>
            <a:ext cx="3035300" cy="2138363"/>
          </a:xfrm>
          <a:prstGeom prst="rect">
            <a:avLst/>
          </a:prstGeom>
          <a:noFill/>
          <a:ln w="9525">
            <a:noFill/>
            <a:miter lim="800000"/>
            <a:headEnd/>
            <a:tailEnd/>
          </a:ln>
        </p:spPr>
      </p:pic>
      <p:sp>
        <p:nvSpPr>
          <p:cNvPr id="3" name="Subtitle 2"/>
          <p:cNvSpPr>
            <a:spLocks noGrp="1"/>
          </p:cNvSpPr>
          <p:nvPr>
            <p:ph type="subTitle" idx="1"/>
          </p:nvPr>
        </p:nvSpPr>
        <p:spPr>
          <a:xfrm>
            <a:off x="217397" y="5253120"/>
            <a:ext cx="5843066" cy="1175040"/>
          </a:xfrm>
          <a:prstGeom prst="rect">
            <a:avLst/>
          </a:prstGeom>
        </p:spPr>
        <p:txBody>
          <a:bodyPr>
            <a:normAutofit/>
          </a:bodyPr>
          <a:lstStyle>
            <a:lvl1pPr marL="0" indent="0" algn="l">
              <a:buNone/>
              <a:defRPr sz="1800" b="1" i="0">
                <a:solidFill>
                  <a:srgbClr val="FFFFFF"/>
                </a:solidFill>
                <a:latin typeface="Arial Narrow"/>
                <a:cs typeface="Arial Narrow"/>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24" name="Text Placeholder 22"/>
          <p:cNvSpPr>
            <a:spLocks noGrp="1"/>
          </p:cNvSpPr>
          <p:nvPr>
            <p:ph type="body" sz="quarter" idx="12"/>
          </p:nvPr>
        </p:nvSpPr>
        <p:spPr>
          <a:xfrm>
            <a:off x="8072600" y="5117910"/>
            <a:ext cx="4119400" cy="1160490"/>
          </a:xfrm>
          <a:prstGeom prst="rect">
            <a:avLst/>
          </a:prstGeom>
        </p:spPr>
        <p:txBody>
          <a:bodyPr>
            <a:normAutofit/>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1350"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a:t>Click to edit Master text styles</a:t>
            </a:r>
          </a:p>
        </p:txBody>
      </p:sp>
      <p:sp>
        <p:nvSpPr>
          <p:cNvPr id="19" name="Text Placeholder 18"/>
          <p:cNvSpPr>
            <a:spLocks noGrp="1"/>
          </p:cNvSpPr>
          <p:nvPr>
            <p:ph type="body" sz="quarter" idx="13"/>
          </p:nvPr>
        </p:nvSpPr>
        <p:spPr>
          <a:xfrm>
            <a:off x="351514" y="5795744"/>
            <a:ext cx="1854200" cy="288687"/>
          </a:xfrm>
        </p:spPr>
        <p:txBody>
          <a:bodyPr>
            <a:normAutofit/>
          </a:bodyPr>
          <a:lstStyle>
            <a:lvl1pPr>
              <a:buNone/>
              <a:defRPr sz="900" baseline="0">
                <a:solidFill>
                  <a:schemeClr val="bg1"/>
                </a:solidFill>
                <a:latin typeface="Arial Narrow" pitchFamily="34" charset="0"/>
              </a:defRPr>
            </a:lvl1pPr>
            <a:lvl5pPr>
              <a:defRPr/>
            </a:lvl5pPr>
          </a:lstStyle>
          <a:p>
            <a:pPr lvl="0"/>
            <a:r>
              <a:rPr lang="en-US"/>
              <a:t>Click to edit Master text styles</a:t>
            </a:r>
          </a:p>
        </p:txBody>
      </p:sp>
      <p:sp>
        <p:nvSpPr>
          <p:cNvPr id="23" name="Slide Number Placeholder 5">
            <a:extLst>
              <a:ext uri="{FF2B5EF4-FFF2-40B4-BE49-F238E27FC236}">
                <a16:creationId xmlns:a16="http://schemas.microsoft.com/office/drawing/2014/main" id="{E731EDEF-0525-214B-BDCA-B8FAB0D69DB8}"/>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77200858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609600" y="1129552"/>
            <a:ext cx="10972800" cy="5257800"/>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8CA3E3A2-B26D-8642-A49C-6050E2929621}"/>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32759058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90675"/>
            <a:ext cx="10972800" cy="4876800"/>
          </a:xfrm>
          <a:prstGeom prst="rect">
            <a:avLst/>
          </a:prstGeom>
        </p:spPr>
        <p:txBody>
          <a:bodyPr/>
          <a:lstStyle>
            <a:lvl1pPr>
              <a:defRPr sz="1800">
                <a:latin typeface="Arial Narrow" pitchFamily="34" charset="0"/>
              </a:defRPr>
            </a:lvl1pPr>
            <a:lvl2pPr>
              <a:defRPr sz="1500">
                <a:latin typeface="Arial Narrow" pitchFamily="34" charset="0"/>
              </a:defRPr>
            </a:lvl2pPr>
            <a:lvl3pPr>
              <a:defRPr>
                <a:latin typeface="Arial Narrow" pitchFamily="34" charset="0"/>
              </a:defRPr>
            </a:lvl3pPr>
            <a:lvl4pPr>
              <a:defRPr>
                <a:latin typeface="Arial Narrow" pitchFamily="34" charset="0"/>
              </a:defRPr>
            </a:lvl4pPr>
            <a:lvl5pPr>
              <a:defRPr>
                <a:latin typeface="Arial Narrow"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lvl1pPr>
              <a:defRPr sz="2100">
                <a:latin typeface="Arial Narrow" pitchFamily="34" charset="0"/>
              </a:defRPr>
            </a:lvl1pPr>
          </a:lstStyle>
          <a:p>
            <a:r>
              <a:rPr lang="en-US"/>
              <a:t>Click to edit Master title style</a:t>
            </a:r>
          </a:p>
        </p:txBody>
      </p:sp>
      <p:sp>
        <p:nvSpPr>
          <p:cNvPr id="4" name="Slide Number Placeholder 5">
            <a:extLst>
              <a:ext uri="{FF2B5EF4-FFF2-40B4-BE49-F238E27FC236}">
                <a16:creationId xmlns:a16="http://schemas.microsoft.com/office/drawing/2014/main" id="{75325F4F-12AC-184F-9716-4F5C8E9B4526}"/>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25880895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5"/>
          <p:cNvSpPr>
            <a:spLocks noGrp="1"/>
          </p:cNvSpPr>
          <p:nvPr>
            <p:ph type="sldNum" sz="quarter" idx="12"/>
          </p:nvPr>
        </p:nvSpPr>
        <p:spPr>
          <a:xfrm>
            <a:off x="9448800" y="6492882"/>
            <a:ext cx="2743200" cy="365125"/>
          </a:xfrm>
          <a:prstGeom prst="rect">
            <a:avLst/>
          </a:prstGeom>
        </p:spPr>
        <p:txBody>
          <a:bodyPr/>
          <a:lstStyle>
            <a:lvl1pPr>
              <a:defRPr sz="788">
                <a:solidFill>
                  <a:schemeClr val="bg2"/>
                </a:solidFill>
              </a:defRPr>
            </a:lvl1pPr>
          </a:lstStyle>
          <a:p>
            <a:pPr defTabSz="257178" fontAlgn="base">
              <a:spcBef>
                <a:spcPct val="0"/>
              </a:spcBef>
              <a:spcAft>
                <a:spcPct val="0"/>
              </a:spcAft>
            </a:pPr>
            <a:fld id="{388E0786-C157-4F46-9477-9D624F4E2DCD}" type="slidenum">
              <a:rPr lang="en-US" smtClean="0">
                <a:solidFill>
                  <a:srgbClr val="EEECE1"/>
                </a:solidFill>
                <a:latin typeface="Arial" charset="0"/>
                <a:ea typeface="ＭＳ Ｐゴシック" charset="-128"/>
              </a:rPr>
              <a:pPr defTabSz="257178" fontAlgn="base">
                <a:spcBef>
                  <a:spcPct val="0"/>
                </a:spcBef>
                <a:spcAft>
                  <a:spcPct val="0"/>
                </a:spcAft>
              </a:pPr>
              <a:t>‹#›</a:t>
            </a:fld>
            <a:endParaRPr lang="en-US">
              <a:solidFill>
                <a:srgbClr val="EEECE1"/>
              </a:solidFill>
              <a:latin typeface="Arial" charset="0"/>
              <a:ea typeface="ＭＳ Ｐゴシック" charset="-128"/>
            </a:endParaRPr>
          </a:p>
        </p:txBody>
      </p:sp>
      <p:sp>
        <p:nvSpPr>
          <p:cNvPr id="4" name="Slide Number Placeholder 5">
            <a:extLst>
              <a:ext uri="{FF2B5EF4-FFF2-40B4-BE49-F238E27FC236}">
                <a16:creationId xmlns:a16="http://schemas.microsoft.com/office/drawing/2014/main" id="{BF550322-FD80-C245-A662-68E449E13C7A}"/>
              </a:ext>
            </a:extLst>
          </p:cNvPr>
          <p:cNvSpPr txBox="1">
            <a:spLocks/>
          </p:cNvSpPr>
          <p:nvPr userDrawn="1"/>
        </p:nvSpPr>
        <p:spPr>
          <a:xfrm>
            <a:off x="11779952" y="6571127"/>
            <a:ext cx="415899" cy="253535"/>
          </a:xfrm>
          <a:prstGeom prst="rect">
            <a:avLst/>
          </a:prstGeom>
        </p:spPr>
        <p:txBody>
          <a:bodyPr/>
          <a:lstStyle>
            <a:defPPr>
              <a:defRPr lang="en-US"/>
            </a:defPPr>
            <a:lvl1pPr marL="0" algn="ctr" defTabSz="914400" rtl="0" eaLnBrk="1" latinLnBrk="0" hangingPunct="1">
              <a:defRPr sz="1800" b="0" i="0" kern="1200">
                <a:solidFill>
                  <a:schemeClr val="bg1"/>
                </a:solidFill>
                <a:latin typeface="Franklin Gothic Medium" panose="020B06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0D414F6-50DE-7C4D-9647-F708F2004FA6}" type="slidenum">
              <a:rPr lang="en-US" sz="1092" smtClean="0"/>
              <a:pPr/>
              <a:t>‹#›</a:t>
            </a:fld>
            <a:endParaRPr lang="en-US" sz="1092"/>
          </a:p>
        </p:txBody>
      </p:sp>
    </p:spTree>
    <p:extLst>
      <p:ext uri="{BB962C8B-B14F-4D97-AF65-F5344CB8AC3E}">
        <p14:creationId xmlns:p14="http://schemas.microsoft.com/office/powerpoint/2010/main" val="383259874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cSld name="1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vl1pPr>
          </a:lstStyle>
          <a:p>
            <a:r>
              <a:rPr lang="en-US"/>
              <a:t>BASIC CONTENT SLIDE</a:t>
            </a:r>
            <a:br>
              <a:rPr lang="en-US"/>
            </a:br>
            <a:r>
              <a:rPr lang="en-US"/>
              <a:t>one or two lines for headline</a:t>
            </a:r>
          </a:p>
        </p:txBody>
      </p:sp>
      <p:sp>
        <p:nvSpPr>
          <p:cNvPr id="3" name="Content Placeholder 2"/>
          <p:cNvSpPr>
            <a:spLocks noGrp="1"/>
          </p:cNvSpPr>
          <p:nvPr>
            <p:ph idx="1" hasCustomPrompt="1"/>
          </p:nvPr>
        </p:nvSpPr>
        <p:spPr>
          <a:xfrm>
            <a:off x="609604" y="1877795"/>
            <a:ext cx="11163868" cy="4422776"/>
          </a:xfrm>
        </p:spPr>
        <p:txBody>
          <a:bodyPr/>
          <a:lstStyle>
            <a:lvl1pPr>
              <a:defRPr baseline="0"/>
            </a:lvl1pPr>
          </a:lstStyle>
          <a:p>
            <a:pPr lvl="0"/>
            <a:r>
              <a:rPr lang="en-US"/>
              <a:t>Click to add 1st-level bullet. Click an icon below to add table, graph or other imagery.</a:t>
            </a:r>
          </a:p>
          <a:p>
            <a:pPr lvl="1"/>
            <a:r>
              <a:rPr lang="en-US"/>
              <a:t>Second level</a:t>
            </a:r>
          </a:p>
          <a:p>
            <a:pPr lvl="2"/>
            <a:r>
              <a:rPr lang="en-US"/>
              <a:t>Third level</a:t>
            </a:r>
          </a:p>
          <a:p>
            <a:pPr lvl="3"/>
            <a:r>
              <a:rPr lang="en-US"/>
              <a:t>Fourth level</a:t>
            </a:r>
          </a:p>
          <a:p>
            <a:pPr lvl="4"/>
            <a:r>
              <a:rPr lang="en-US"/>
              <a:t>Fifth level</a:t>
            </a:r>
          </a:p>
        </p:txBody>
      </p:sp>
      <p:sp>
        <p:nvSpPr>
          <p:cNvPr id="6" name="Text Placeholder 5"/>
          <p:cNvSpPr>
            <a:spLocks noGrp="1"/>
          </p:cNvSpPr>
          <p:nvPr>
            <p:ph type="body" sz="quarter" idx="12" hasCustomPrompt="1"/>
          </p:nvPr>
        </p:nvSpPr>
        <p:spPr>
          <a:xfrm>
            <a:off x="609604" y="1346553"/>
            <a:ext cx="11163868" cy="499715"/>
          </a:xfrm>
        </p:spPr>
        <p:txBody>
          <a:bodyPr bIns="0">
            <a:noAutofit/>
          </a:bodyPr>
          <a:lstStyle>
            <a:lvl1pPr marL="0" indent="0">
              <a:lnSpc>
                <a:spcPct val="90000"/>
              </a:lnSpc>
              <a:spcBef>
                <a:spcPts val="0"/>
              </a:spcBef>
              <a:buNone/>
              <a:defRPr sz="1500" b="1" baseline="0">
                <a:solidFill>
                  <a:schemeClr val="accent2"/>
                </a:solidFill>
              </a:defRPr>
            </a:lvl1pPr>
          </a:lstStyle>
          <a:p>
            <a:r>
              <a:rPr lang="en-US"/>
              <a:t>Slide subtitle optional -  delete as needed</a:t>
            </a:r>
          </a:p>
        </p:txBody>
      </p:sp>
      <p:sp>
        <p:nvSpPr>
          <p:cNvPr id="8" name="Slide Number Placeholder 7"/>
          <p:cNvSpPr>
            <a:spLocks noGrp="1"/>
          </p:cNvSpPr>
          <p:nvPr>
            <p:ph type="sldNum" sz="quarter" idx="13"/>
          </p:nvPr>
        </p:nvSpPr>
        <p:spPr>
          <a:xfrm>
            <a:off x="5791201" y="6592243"/>
            <a:ext cx="609600" cy="182880"/>
          </a:xfrm>
          <a:prstGeom prst="rect">
            <a:avLst/>
          </a:prstGeom>
        </p:spPr>
        <p:txBody>
          <a:bodyPr/>
          <a:lstStyle/>
          <a:p>
            <a:pPr defTabSz="457207" fontAlgn="base">
              <a:spcBef>
                <a:spcPct val="0"/>
              </a:spcBef>
              <a:spcAft>
                <a:spcPct val="0"/>
              </a:spcAft>
            </a:pPr>
            <a:fld id="{AEFAAC5A-9C4F-4278-920D-DF2BAB595749}" type="slidenum">
              <a:rPr lang="en-US" sz="2400" smtClean="0">
                <a:solidFill>
                  <a:srgbClr val="000000"/>
                </a:solidFill>
                <a:latin typeface="Arial" charset="0"/>
                <a:ea typeface="ＭＳ Ｐゴシック" charset="-128"/>
              </a:rPr>
              <a:pPr defTabSz="457207" fontAlgn="base">
                <a:spcBef>
                  <a:spcPct val="0"/>
                </a:spcBef>
                <a:spcAft>
                  <a:spcPct val="0"/>
                </a:spcAft>
              </a:pPr>
              <a:t>‹#›</a:t>
            </a:fld>
            <a:endParaRPr lang="en-US" sz="2400">
              <a:solidFill>
                <a:srgbClr val="000000"/>
              </a:solidFill>
              <a:latin typeface="Arial" charset="0"/>
              <a:ea typeface="ＭＳ Ｐゴシック" charset="-128"/>
            </a:endParaRPr>
          </a:p>
        </p:txBody>
      </p:sp>
      <p:sp>
        <p:nvSpPr>
          <p:cNvPr id="7" name="Slide Number Placeholder 5">
            <a:extLst>
              <a:ext uri="{FF2B5EF4-FFF2-40B4-BE49-F238E27FC236}">
                <a16:creationId xmlns:a16="http://schemas.microsoft.com/office/drawing/2014/main" id="{22BDE042-C816-3A44-ADF6-2E87D6DD278E}"/>
              </a:ext>
            </a:extLst>
          </p:cNvPr>
          <p:cNvSpPr txBox="1">
            <a:spLocks/>
          </p:cNvSpPr>
          <p:nvPr userDrawn="1"/>
        </p:nvSpPr>
        <p:spPr>
          <a:xfrm>
            <a:off x="11779952" y="6571127"/>
            <a:ext cx="415899" cy="253535"/>
          </a:xfrm>
          <a:prstGeom prst="rect">
            <a:avLst/>
          </a:prstGeom>
        </p:spPr>
        <p:txBody>
          <a:bodyPr/>
          <a:lstStyle>
            <a:defPPr>
              <a:defRPr lang="en-US"/>
            </a:defPPr>
            <a:lvl1pPr marL="0" algn="ctr" defTabSz="914400" rtl="0" eaLnBrk="1" latinLnBrk="0" hangingPunct="1">
              <a:defRPr sz="1800" b="0" i="0" kern="1200">
                <a:solidFill>
                  <a:schemeClr val="bg1"/>
                </a:solidFill>
                <a:latin typeface="Franklin Gothic Medium" panose="020B06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0D414F6-50DE-7C4D-9647-F708F2004FA6}" type="slidenum">
              <a:rPr lang="en-US" sz="1092" smtClean="0"/>
              <a:pPr/>
              <a:t>‹#›</a:t>
            </a:fld>
            <a:endParaRPr lang="en-US" sz="1092"/>
          </a:p>
        </p:txBody>
      </p:sp>
    </p:spTree>
    <p:extLst>
      <p:ext uri="{BB962C8B-B14F-4D97-AF65-F5344CB8AC3E}">
        <p14:creationId xmlns:p14="http://schemas.microsoft.com/office/powerpoint/2010/main" val="26114923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288B725-E94F-8DE7-BEE5-B54F37AD56E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AF0C62D-7853-846E-589F-2EF07E2B4B9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9BC838-7CD9-262F-A6EF-0B39AFEE4CDD}"/>
              </a:ext>
            </a:extLst>
          </p:cNvPr>
          <p:cNvSpPr>
            <a:spLocks noGrp="1"/>
          </p:cNvSpPr>
          <p:nvPr>
            <p:ph type="dt" sz="half" idx="10"/>
          </p:nvPr>
        </p:nvSpPr>
        <p:spPr/>
        <p:txBody>
          <a:bodyPr/>
          <a:lstStyle/>
          <a:p>
            <a:fld id="{DCA8D1DF-CD49-45B2-B9AF-7EE0DD674AB7}" type="datetimeFigureOut">
              <a:rPr lang="en-US" smtClean="0"/>
              <a:t>6/14/2024</a:t>
            </a:fld>
            <a:endParaRPr lang="en-US"/>
          </a:p>
        </p:txBody>
      </p:sp>
      <p:sp>
        <p:nvSpPr>
          <p:cNvPr id="5" name="Footer Placeholder 4">
            <a:extLst>
              <a:ext uri="{FF2B5EF4-FFF2-40B4-BE49-F238E27FC236}">
                <a16:creationId xmlns:a16="http://schemas.microsoft.com/office/drawing/2014/main" id="{056E27BB-CB9F-5863-8DF9-859AF06314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65C5C5-75D8-2EA0-AA3B-E55D852C42AA}"/>
              </a:ext>
            </a:extLst>
          </p:cNvPr>
          <p:cNvSpPr>
            <a:spLocks noGrp="1"/>
          </p:cNvSpPr>
          <p:nvPr>
            <p:ph type="sldNum" sz="quarter" idx="12"/>
          </p:nvPr>
        </p:nvSpPr>
        <p:spPr/>
        <p:txBody>
          <a:bodyPr/>
          <a:lstStyle/>
          <a:p>
            <a:fld id="{BCA48B52-C1AD-43F1-A9C1-CF25505B5343}" type="slidenum">
              <a:rPr lang="en-US" smtClean="0"/>
              <a:t>‹#›</a:t>
            </a:fld>
            <a:endParaRPr lang="en-US"/>
          </a:p>
        </p:txBody>
      </p:sp>
    </p:spTree>
    <p:extLst>
      <p:ext uri="{BB962C8B-B14F-4D97-AF65-F5344CB8AC3E}">
        <p14:creationId xmlns:p14="http://schemas.microsoft.com/office/powerpoint/2010/main" val="6173671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 Full Photo">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3504C1D0-434A-EB4B-A8B0-3CE203148745}"/>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1516" t="-5968" r="4315" b="29947"/>
          <a:stretch/>
        </p:blipFill>
        <p:spPr>
          <a:xfrm>
            <a:off x="1" y="3876592"/>
            <a:ext cx="12194932" cy="2132241"/>
          </a:xfrm>
          <a:prstGeom prst="rect">
            <a:avLst/>
          </a:prstGeom>
        </p:spPr>
      </p:pic>
      <p:pic>
        <p:nvPicPr>
          <p:cNvPr id="19" name="Graphic 18">
            <a:extLst>
              <a:ext uri="{FF2B5EF4-FFF2-40B4-BE49-F238E27FC236}">
                <a16:creationId xmlns:a16="http://schemas.microsoft.com/office/drawing/2014/main" id="{2D97F0DE-9C38-2A4F-8AD5-686661EC56A2}"/>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675009" y="2109420"/>
            <a:ext cx="2118609" cy="1225469"/>
          </a:xfrm>
          <a:prstGeom prst="rect">
            <a:avLst/>
          </a:prstGeom>
        </p:spPr>
      </p:pic>
      <p:pic>
        <p:nvPicPr>
          <p:cNvPr id="3" name="Picture 2" descr="A picture containing person, clothing, medical equipment, indoor&#10;&#10;Description automatically generated">
            <a:extLst>
              <a:ext uri="{FF2B5EF4-FFF2-40B4-BE49-F238E27FC236}">
                <a16:creationId xmlns:a16="http://schemas.microsoft.com/office/drawing/2014/main" id="{5FCCCF98-5D4C-FEAA-E9AB-792F4AAC258B}"/>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10395" b="33608"/>
          <a:stretch/>
        </p:blipFill>
        <p:spPr>
          <a:xfrm>
            <a:off x="-10262" y="0"/>
            <a:ext cx="12212524" cy="4552445"/>
          </a:xfrm>
          <a:prstGeom prst="rect">
            <a:avLst/>
          </a:prstGeom>
        </p:spPr>
      </p:pic>
      <p:sp>
        <p:nvSpPr>
          <p:cNvPr id="14" name="Rectangle 13">
            <a:extLst>
              <a:ext uri="{FF2B5EF4-FFF2-40B4-BE49-F238E27FC236}">
                <a16:creationId xmlns:a16="http://schemas.microsoft.com/office/drawing/2014/main" id="{B67CC976-B449-9A45-B9D0-4A9D360AE130}"/>
              </a:ext>
            </a:extLst>
          </p:cNvPr>
          <p:cNvSpPr/>
          <p:nvPr userDrawn="1"/>
        </p:nvSpPr>
        <p:spPr>
          <a:xfrm>
            <a:off x="-8795" y="6008833"/>
            <a:ext cx="12200796" cy="849168"/>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F7AEE463-52C1-C7BC-A844-3F57B2CFBBA6}"/>
              </a:ext>
            </a:extLst>
          </p:cNvPr>
          <p:cNvSpPr/>
          <p:nvPr userDrawn="1"/>
        </p:nvSpPr>
        <p:spPr>
          <a:xfrm>
            <a:off x="-8796" y="2420205"/>
            <a:ext cx="12203728" cy="2132240"/>
          </a:xfrm>
          <a:prstGeom prst="rect">
            <a:avLst/>
          </a:prstGeom>
          <a:gradFill flip="none" rotWithShape="1">
            <a:gsLst>
              <a:gs pos="0">
                <a:schemeClr val="tx1">
                  <a:alpha val="0"/>
                </a:schemeClr>
              </a:gs>
              <a:gs pos="100000">
                <a:schemeClr val="tx1">
                  <a:lumMod val="50000"/>
                  <a:alpha val="54000"/>
                </a:schemeClr>
              </a:gs>
            </a:gsLst>
            <a:lin ang="54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10" name="Graphic 9">
            <a:extLst>
              <a:ext uri="{FF2B5EF4-FFF2-40B4-BE49-F238E27FC236}">
                <a16:creationId xmlns:a16="http://schemas.microsoft.com/office/drawing/2014/main" id="{48D451FE-0B37-6C73-FCFC-36B3572064E7}"/>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1516" t="-5968" r="4315" b="29947"/>
          <a:stretch/>
        </p:blipFill>
        <p:spPr>
          <a:xfrm>
            <a:off x="-8796" y="2485173"/>
            <a:ext cx="12203728" cy="2132241"/>
          </a:xfrm>
          <a:prstGeom prst="rect">
            <a:avLst/>
          </a:prstGeom>
        </p:spPr>
      </p:pic>
      <p:sp>
        <p:nvSpPr>
          <p:cNvPr id="11" name="Rectangle 10">
            <a:extLst>
              <a:ext uri="{FF2B5EF4-FFF2-40B4-BE49-F238E27FC236}">
                <a16:creationId xmlns:a16="http://schemas.microsoft.com/office/drawing/2014/main" id="{B73CF509-F40D-9EA2-1A62-2FFEDBCD94F0}"/>
              </a:ext>
            </a:extLst>
          </p:cNvPr>
          <p:cNvSpPr/>
          <p:nvPr userDrawn="1"/>
        </p:nvSpPr>
        <p:spPr>
          <a:xfrm>
            <a:off x="-8795" y="4552446"/>
            <a:ext cx="12200796" cy="2305556"/>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2" name="Text Placeholder 7">
            <a:extLst>
              <a:ext uri="{FF2B5EF4-FFF2-40B4-BE49-F238E27FC236}">
                <a16:creationId xmlns:a16="http://schemas.microsoft.com/office/drawing/2014/main" id="{BC50CCB8-5A1D-175B-0387-3C87991B0F63}"/>
              </a:ext>
            </a:extLst>
          </p:cNvPr>
          <p:cNvSpPr>
            <a:spLocks noGrp="1"/>
          </p:cNvSpPr>
          <p:nvPr>
            <p:ph type="body" sz="quarter" idx="10" hasCustomPrompt="1"/>
          </p:nvPr>
        </p:nvSpPr>
        <p:spPr>
          <a:xfrm>
            <a:off x="656821" y="4694603"/>
            <a:ext cx="5929615" cy="724936"/>
          </a:xfrm>
          <a:prstGeom prst="rect">
            <a:avLst/>
          </a:prstGeom>
        </p:spPr>
        <p:txBody>
          <a:bodyPr anchor="b" anchorCtr="0">
            <a:noAutofit/>
          </a:bodyPr>
          <a:lstStyle>
            <a:lvl1pPr marL="0" indent="0">
              <a:buNone/>
              <a:defRPr sz="3200">
                <a:solidFill>
                  <a:srgbClr val="05344F"/>
                </a:solidFill>
                <a:latin typeface="+mj-lt"/>
              </a:defRPr>
            </a:lvl1pPr>
          </a:lstStyle>
          <a:p>
            <a:pPr lvl="0"/>
            <a:r>
              <a:rPr lang="en-US"/>
              <a:t>Title of Presentation</a:t>
            </a:r>
          </a:p>
        </p:txBody>
      </p:sp>
      <p:sp>
        <p:nvSpPr>
          <p:cNvPr id="15" name="Text Placeholder 2">
            <a:extLst>
              <a:ext uri="{FF2B5EF4-FFF2-40B4-BE49-F238E27FC236}">
                <a16:creationId xmlns:a16="http://schemas.microsoft.com/office/drawing/2014/main" id="{81DF7A04-781C-D1C3-D707-47E9FB5EB775}"/>
              </a:ext>
            </a:extLst>
          </p:cNvPr>
          <p:cNvSpPr>
            <a:spLocks noGrp="1"/>
          </p:cNvSpPr>
          <p:nvPr>
            <p:ph type="body" sz="quarter" idx="12" hasCustomPrompt="1"/>
          </p:nvPr>
        </p:nvSpPr>
        <p:spPr>
          <a:xfrm>
            <a:off x="656821" y="5503555"/>
            <a:ext cx="2622671" cy="929863"/>
          </a:xfrm>
          <a:prstGeom prst="rect">
            <a:avLst/>
          </a:prstGeom>
        </p:spPr>
        <p:txBody>
          <a:bodyPr>
            <a:normAutofit/>
          </a:bodyPr>
          <a:lstStyle>
            <a:lvl1pPr marL="0" indent="0" algn="l">
              <a:spcBef>
                <a:spcPts val="0"/>
              </a:spcBef>
              <a:buNone/>
              <a:defRPr sz="1867">
                <a:solidFill>
                  <a:schemeClr val="tx1">
                    <a:lumMod val="50000"/>
                  </a:schemeClr>
                </a:solidFill>
              </a:defRPr>
            </a:lvl1pPr>
          </a:lstStyle>
          <a:p>
            <a:pPr lvl="0"/>
            <a:r>
              <a:rPr lang="en-US"/>
              <a:t>Presenter Name</a:t>
            </a:r>
            <a:br>
              <a:rPr lang="en-US"/>
            </a:br>
            <a:r>
              <a:rPr lang="en-US"/>
              <a:t>Date</a:t>
            </a:r>
          </a:p>
        </p:txBody>
      </p:sp>
    </p:spTree>
    <p:extLst>
      <p:ext uri="{BB962C8B-B14F-4D97-AF65-F5344CB8AC3E}">
        <p14:creationId xmlns:p14="http://schemas.microsoft.com/office/powerpoint/2010/main" val="17070631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5" name="Rectangle 4"/>
          <p:cNvSpPr/>
          <p:nvPr/>
        </p:nvSpPr>
        <p:spPr>
          <a:xfrm>
            <a:off x="0" y="676278"/>
            <a:ext cx="12192000" cy="282575"/>
          </a:xfrm>
          <a:prstGeom prst="rect">
            <a:avLst/>
          </a:prstGeom>
          <a:solidFill>
            <a:srgbClr val="FEFEF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pic>
        <p:nvPicPr>
          <p:cNvPr id="6" name="Picture 14" descr="EERE identifier_vert_2017_top bleed_BC.jpg"/>
          <p:cNvPicPr>
            <a:picLocks noChangeAspect="1"/>
          </p:cNvPicPr>
          <p:nvPr/>
        </p:nvPicPr>
        <p:blipFill>
          <a:blip r:embed="rId2" cstate="print">
            <a:extLst>
              <a:ext uri="{28A0092B-C50C-407E-A947-70E740481C1C}">
                <a14:useLocalDpi xmlns:a14="http://schemas.microsoft.com/office/drawing/2010/main" val="0"/>
              </a:ext>
            </a:extLst>
          </a:blip>
          <a:srcRect t="28281"/>
          <a:stretch>
            <a:fillRect/>
          </a:stretch>
        </p:blipFill>
        <p:spPr bwMode="auto">
          <a:xfrm>
            <a:off x="863602" y="0"/>
            <a:ext cx="2476500" cy="1354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15" descr="photo collage.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83" y="4148138"/>
            <a:ext cx="12221634" cy="2722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9" name="Subtitle 2"/>
          <p:cNvSpPr>
            <a:spLocks noGrp="1"/>
          </p:cNvSpPr>
          <p:nvPr>
            <p:ph type="subTitle" idx="1"/>
          </p:nvPr>
        </p:nvSpPr>
        <p:spPr>
          <a:xfrm>
            <a:off x="707949" y="1544720"/>
            <a:ext cx="11026339" cy="1381360"/>
          </a:xfrm>
          <a:prstGeom prst="rect">
            <a:avLst/>
          </a:prstGeom>
        </p:spPr>
        <p:txBody>
          <a:bodyPr>
            <a:normAutofit/>
          </a:bodyPr>
          <a:lstStyle>
            <a:lvl1pPr marL="0" indent="0" algn="l">
              <a:buNone/>
              <a:defRPr sz="3000" b="1" i="0">
                <a:solidFill>
                  <a:srgbClr val="282B2E"/>
                </a:solidFill>
                <a:latin typeface="+mj-lt"/>
                <a:cs typeface="Arial"/>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20" name="Text Placeholder 17"/>
          <p:cNvSpPr>
            <a:spLocks noGrp="1"/>
          </p:cNvSpPr>
          <p:nvPr>
            <p:ph type="body" sz="quarter" idx="10"/>
          </p:nvPr>
        </p:nvSpPr>
        <p:spPr>
          <a:xfrm>
            <a:off x="739560" y="2976353"/>
            <a:ext cx="5561403" cy="331125"/>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1200" b="1" i="0" u="none" strike="noStrike" kern="1200" cap="none" spc="0" normalizeH="0" baseline="0" noProof="0">
                <a:ln>
                  <a:noFill/>
                </a:ln>
                <a:solidFill>
                  <a:srgbClr val="282B2E"/>
                </a:solidFill>
                <a:effectLst/>
                <a:uLnTx/>
                <a:uFillTx/>
                <a:latin typeface="+mn-lt"/>
                <a:cs typeface="Arial"/>
              </a:defRPr>
            </a:lvl1pPr>
          </a:lstStyle>
          <a:p>
            <a:pPr lvl="0"/>
            <a:r>
              <a:rPr lang="en-US" noProof="0"/>
              <a:t>Click to edit Master text styles</a:t>
            </a:r>
          </a:p>
        </p:txBody>
      </p:sp>
      <p:sp>
        <p:nvSpPr>
          <p:cNvPr id="22" name="Text Placeholder 18"/>
          <p:cNvSpPr>
            <a:spLocks noGrp="1"/>
          </p:cNvSpPr>
          <p:nvPr>
            <p:ph type="body" sz="quarter" idx="13"/>
          </p:nvPr>
        </p:nvSpPr>
        <p:spPr>
          <a:xfrm>
            <a:off x="745475" y="3424169"/>
            <a:ext cx="3798903" cy="288687"/>
          </a:xfrm>
          <a:prstGeom prst="rect">
            <a:avLst/>
          </a:prstGeom>
        </p:spPr>
        <p:txBody>
          <a:bodyPr>
            <a:normAutofit/>
          </a:bodyPr>
          <a:lstStyle>
            <a:lvl1pPr>
              <a:buNone/>
              <a:defRPr sz="900">
                <a:solidFill>
                  <a:srgbClr val="282B2E"/>
                </a:solidFill>
                <a:latin typeface="+mn-lt"/>
                <a:cs typeface="Arial"/>
              </a:defRPr>
            </a:lvl1pPr>
            <a:lvl5pPr>
              <a:defRPr/>
            </a:lvl5pPr>
          </a:lstStyle>
          <a:p>
            <a:pPr lvl="0"/>
            <a:r>
              <a:rPr lang="en-US"/>
              <a:t>Click to edit Master text styles</a:t>
            </a:r>
          </a:p>
        </p:txBody>
      </p:sp>
    </p:spTree>
    <p:extLst>
      <p:ext uri="{BB962C8B-B14F-4D97-AF65-F5344CB8AC3E}">
        <p14:creationId xmlns:p14="http://schemas.microsoft.com/office/powerpoint/2010/main" val="42194705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0"/>
          </p:nvPr>
        </p:nvSpPr>
        <p:spPr>
          <a:xfrm>
            <a:off x="477616" y="1046534"/>
            <a:ext cx="11236267" cy="537070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1A89F5C9-352D-E945-AC4E-54116119063E}"/>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5929162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2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Content Placeholder 2"/>
          <p:cNvSpPr>
            <a:spLocks noGrp="1"/>
          </p:cNvSpPr>
          <p:nvPr>
            <p:ph sz="half" idx="1"/>
          </p:nvPr>
        </p:nvSpPr>
        <p:spPr>
          <a:xfrm>
            <a:off x="500026" y="1677981"/>
            <a:ext cx="5506328" cy="4267200"/>
          </a:xfrm>
          <a:prstGeom prst="rect">
            <a:avLst/>
          </a:prstGeom>
        </p:spPr>
        <p:txBody>
          <a:bodyPr/>
          <a:lstStyle>
            <a:lvl1pPr marL="137162" indent="-137162">
              <a:defRPr sz="1650" b="0" baseline="0"/>
            </a:lvl1pPr>
            <a:lvl2pPr>
              <a:buSzPct val="80000"/>
              <a:buFont typeface="Courier New" pitchFamily="49" charset="0"/>
              <a:buChar char="o"/>
              <a:defRPr lang="en-US" sz="1650" kern="1200" dirty="0" smtClean="0">
                <a:solidFill>
                  <a:schemeClr val="tx1"/>
                </a:solidFill>
                <a:latin typeface="+mn-lt"/>
                <a:ea typeface="+mn-ea"/>
                <a:cs typeface="+mn-cs"/>
              </a:defRPr>
            </a:lvl2pPr>
            <a:lvl3pPr>
              <a:buFont typeface="Calibri" pitchFamily="34" charset="0"/>
              <a:buChar char="–"/>
              <a:defRPr sz="1500"/>
            </a:lvl3pPr>
            <a:lvl4pPr>
              <a:buFont typeface="Wingdings" pitchFamily="2" charset="2"/>
              <a:buChar cha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p:cNvSpPr>
            <a:spLocks noGrp="1"/>
          </p:cNvSpPr>
          <p:nvPr>
            <p:ph sz="half" idx="2"/>
          </p:nvPr>
        </p:nvSpPr>
        <p:spPr>
          <a:xfrm>
            <a:off x="6317130" y="1677981"/>
            <a:ext cx="5665694" cy="4267200"/>
          </a:xfrm>
          <a:prstGeom prst="rect">
            <a:avLst/>
          </a:prstGeom>
        </p:spPr>
        <p:txBody>
          <a:bodyPr/>
          <a:lstStyle>
            <a:lvl1pPr marL="137162" indent="-137162">
              <a:defRPr sz="1650" b="0"/>
            </a:lvl1pPr>
            <a:lvl2pPr>
              <a:buSzPct val="80000"/>
              <a:buFont typeface="Courier New" pitchFamily="49" charset="0"/>
              <a:buChar char="o"/>
              <a:defRPr sz="1650"/>
            </a:lvl2pPr>
            <a:lvl3pPr>
              <a:buFont typeface="Calibri" pitchFamily="34" charset="0"/>
              <a:buChar char="–"/>
              <a:defRPr sz="1500"/>
            </a:lvl3pPr>
            <a:lvl4pPr>
              <a:buFont typeface="Wingdings" pitchFamily="2" charset="2"/>
              <a:buChar cha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8"/>
          <p:cNvSpPr>
            <a:spLocks noGrp="1"/>
          </p:cNvSpPr>
          <p:nvPr>
            <p:ph type="body" sz="quarter" idx="10"/>
          </p:nvPr>
        </p:nvSpPr>
        <p:spPr>
          <a:xfrm>
            <a:off x="500025" y="1068381"/>
            <a:ext cx="5496368" cy="457200"/>
          </a:xfrm>
          <a:prstGeom prst="rect">
            <a:avLst/>
          </a:prstGeom>
        </p:spPr>
        <p:txBody>
          <a:bodyPr>
            <a:noAutofit/>
          </a:bodyPr>
          <a:lstStyle>
            <a:lvl1pPr>
              <a:buNone/>
              <a:defRPr sz="1800" b="1"/>
            </a:lvl1pPr>
          </a:lstStyle>
          <a:p>
            <a:pPr lvl="0"/>
            <a:r>
              <a:rPr lang="en-US"/>
              <a:t>Click to edit Master text styles</a:t>
            </a:r>
          </a:p>
        </p:txBody>
      </p:sp>
      <p:sp>
        <p:nvSpPr>
          <p:cNvPr id="9" name="Text Placeholder 8"/>
          <p:cNvSpPr>
            <a:spLocks noGrp="1"/>
          </p:cNvSpPr>
          <p:nvPr>
            <p:ph type="body" sz="quarter" idx="11"/>
          </p:nvPr>
        </p:nvSpPr>
        <p:spPr>
          <a:xfrm>
            <a:off x="6317130" y="1068381"/>
            <a:ext cx="5665694" cy="457200"/>
          </a:xfrm>
          <a:prstGeom prst="rect">
            <a:avLst/>
          </a:prstGeom>
        </p:spPr>
        <p:txBody>
          <a:bodyPr>
            <a:noAutofit/>
          </a:bodyPr>
          <a:lstStyle>
            <a:lvl1pPr>
              <a:buNone/>
              <a:defRPr sz="1800" b="1"/>
            </a:lvl1pPr>
          </a:lstStyle>
          <a:p>
            <a:pPr lvl="0"/>
            <a:r>
              <a:rPr lang="en-US"/>
              <a:t>Click to edit Master text styles</a:t>
            </a:r>
          </a:p>
        </p:txBody>
      </p:sp>
      <p:sp>
        <p:nvSpPr>
          <p:cNvPr id="10" name="Slide Number Placeholder 5">
            <a:extLst>
              <a:ext uri="{FF2B5EF4-FFF2-40B4-BE49-F238E27FC236}">
                <a16:creationId xmlns:a16="http://schemas.microsoft.com/office/drawing/2014/main" id="{6BCA8819-1D70-344D-8E8D-FC1E4AC2AD42}"/>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76784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hart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hart Placeholder 6"/>
          <p:cNvSpPr>
            <a:spLocks noGrp="1"/>
          </p:cNvSpPr>
          <p:nvPr>
            <p:ph type="chart" sz="quarter" idx="10"/>
          </p:nvPr>
        </p:nvSpPr>
        <p:spPr>
          <a:xfrm>
            <a:off x="487700" y="1045595"/>
            <a:ext cx="10100614" cy="5244640"/>
          </a:xfrm>
          <a:prstGeom prst="rect">
            <a:avLst/>
          </a:prstGeom>
        </p:spPr>
        <p:txBody>
          <a:bodyPr rtlCol="0">
            <a:normAutofit/>
          </a:bodyPr>
          <a:lstStyle/>
          <a:p>
            <a:pPr lvl="0"/>
            <a:r>
              <a:rPr lang="en-US" noProof="0"/>
              <a:t>Click icon to add chart</a:t>
            </a:r>
          </a:p>
        </p:txBody>
      </p:sp>
      <p:sp>
        <p:nvSpPr>
          <p:cNvPr id="4" name="Slide Number Placeholder 5">
            <a:extLst>
              <a:ext uri="{FF2B5EF4-FFF2-40B4-BE49-F238E27FC236}">
                <a16:creationId xmlns:a16="http://schemas.microsoft.com/office/drawing/2014/main" id="{CF5EE111-6893-DC42-ADE5-FAFA02C9A6F7}"/>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40834930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ection - white">
    <p:spTree>
      <p:nvGrpSpPr>
        <p:cNvPr id="1" name=""/>
        <p:cNvGrpSpPr/>
        <p:nvPr/>
      </p:nvGrpSpPr>
      <p:grpSpPr>
        <a:xfrm>
          <a:off x="0" y="0"/>
          <a:ext cx="0" cy="0"/>
          <a:chOff x="0" y="0"/>
          <a:chExt cx="0" cy="0"/>
        </a:xfrm>
      </p:grpSpPr>
      <p:sp>
        <p:nvSpPr>
          <p:cNvPr id="4" name="Rectangle 3"/>
          <p:cNvSpPr/>
          <p:nvPr/>
        </p:nvSpPr>
        <p:spPr>
          <a:xfrm>
            <a:off x="0" y="676278"/>
            <a:ext cx="12192000" cy="282575"/>
          </a:xfrm>
          <a:prstGeom prst="rect">
            <a:avLst/>
          </a:prstGeom>
          <a:solidFill>
            <a:srgbClr val="FEFEF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a:xfrm>
            <a:off x="0" y="2389459"/>
            <a:ext cx="12192000" cy="812725"/>
          </a:xfrm>
        </p:spPr>
        <p:txBody>
          <a:bodyPr/>
          <a:lstStyle>
            <a:lvl1pPr algn="ctr">
              <a:defRPr/>
            </a:lvl1pPr>
          </a:lstStyle>
          <a:p>
            <a:r>
              <a:rPr lang="en-US"/>
              <a:t>Click to edit Master title style</a:t>
            </a:r>
          </a:p>
        </p:txBody>
      </p:sp>
      <p:sp>
        <p:nvSpPr>
          <p:cNvPr id="7" name="Text Placeholder 6"/>
          <p:cNvSpPr>
            <a:spLocks noGrp="1"/>
          </p:cNvSpPr>
          <p:nvPr>
            <p:ph type="body" sz="quarter" idx="11"/>
          </p:nvPr>
        </p:nvSpPr>
        <p:spPr>
          <a:xfrm>
            <a:off x="2" y="3257084"/>
            <a:ext cx="12191999" cy="1150564"/>
          </a:xfrm>
          <a:prstGeom prst="rect">
            <a:avLst/>
          </a:prstGeom>
        </p:spPr>
        <p:txBody>
          <a:bodyPr/>
          <a:lstStyle>
            <a:lvl1pPr marL="0" indent="0" algn="ctr">
              <a:buFontTx/>
              <a:buNone/>
              <a:defRPr/>
            </a:lvl1pPr>
          </a:lstStyle>
          <a:p>
            <a:pPr lvl="0"/>
            <a:r>
              <a:rPr lang="en-US"/>
              <a:t>Click to edit Master text styles</a:t>
            </a:r>
          </a:p>
        </p:txBody>
      </p:sp>
      <p:sp>
        <p:nvSpPr>
          <p:cNvPr id="5" name="Slide Number Placeholder 5">
            <a:extLst>
              <a:ext uri="{FF2B5EF4-FFF2-40B4-BE49-F238E27FC236}">
                <a16:creationId xmlns:a16="http://schemas.microsoft.com/office/drawing/2014/main" id="{31BDA2F8-FB29-CE49-A101-7518E834C6A0}"/>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8379862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 column - green">
    <p:spTree>
      <p:nvGrpSpPr>
        <p:cNvPr id="1" name=""/>
        <p:cNvGrpSpPr/>
        <p:nvPr/>
      </p:nvGrpSpPr>
      <p:grpSpPr>
        <a:xfrm>
          <a:off x="0" y="0"/>
          <a:ext cx="0" cy="0"/>
          <a:chOff x="0" y="0"/>
          <a:chExt cx="0" cy="0"/>
        </a:xfrm>
      </p:grpSpPr>
      <p:sp>
        <p:nvSpPr>
          <p:cNvPr id="4" name="Rectangle 3"/>
          <p:cNvSpPr/>
          <p:nvPr/>
        </p:nvSpPr>
        <p:spPr>
          <a:xfrm>
            <a:off x="0" y="847725"/>
            <a:ext cx="12192000" cy="570388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5" name="Rectangle 4"/>
          <p:cNvSpPr/>
          <p:nvPr/>
        </p:nvSpPr>
        <p:spPr>
          <a:xfrm>
            <a:off x="0" y="0"/>
            <a:ext cx="12192000" cy="81438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8" name="Content Placeholder 6"/>
          <p:cNvSpPr>
            <a:spLocks noGrp="1"/>
          </p:cNvSpPr>
          <p:nvPr>
            <p:ph sz="quarter" idx="10"/>
          </p:nvPr>
        </p:nvSpPr>
        <p:spPr>
          <a:xfrm>
            <a:off x="477616" y="1046534"/>
            <a:ext cx="11236267" cy="5370703"/>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A5CBD75-BB0D-3845-9F0C-7520B2DF0441}"/>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4661711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 column  - green">
    <p:spTree>
      <p:nvGrpSpPr>
        <p:cNvPr id="1" name=""/>
        <p:cNvGrpSpPr/>
        <p:nvPr/>
      </p:nvGrpSpPr>
      <p:grpSpPr>
        <a:xfrm>
          <a:off x="0" y="0"/>
          <a:ext cx="0" cy="0"/>
          <a:chOff x="0" y="0"/>
          <a:chExt cx="0" cy="0"/>
        </a:xfrm>
      </p:grpSpPr>
      <p:sp>
        <p:nvSpPr>
          <p:cNvPr id="7" name="Rectangle 6"/>
          <p:cNvSpPr/>
          <p:nvPr/>
        </p:nvSpPr>
        <p:spPr>
          <a:xfrm>
            <a:off x="0" y="847725"/>
            <a:ext cx="12192000" cy="570388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8" name="Rectangle 7"/>
          <p:cNvSpPr/>
          <p:nvPr/>
        </p:nvSpPr>
        <p:spPr>
          <a:xfrm>
            <a:off x="0" y="0"/>
            <a:ext cx="12192000" cy="81438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9" name="Content Placeholder 2"/>
          <p:cNvSpPr>
            <a:spLocks noGrp="1"/>
          </p:cNvSpPr>
          <p:nvPr>
            <p:ph sz="half" idx="1"/>
          </p:nvPr>
        </p:nvSpPr>
        <p:spPr>
          <a:xfrm>
            <a:off x="500026" y="1677981"/>
            <a:ext cx="5506328" cy="4267200"/>
          </a:xfrm>
          <a:prstGeom prst="rect">
            <a:avLst/>
          </a:prstGeom>
        </p:spPr>
        <p:txBody>
          <a:bodyPr/>
          <a:lstStyle>
            <a:lvl1pPr marL="137162" indent="-137162">
              <a:defRPr sz="1650" b="0" baseline="0">
                <a:solidFill>
                  <a:srgbClr val="FFFFFF"/>
                </a:solidFill>
              </a:defRPr>
            </a:lvl1pPr>
            <a:lvl2pPr>
              <a:buSzPct val="80000"/>
              <a:buFont typeface="Courier New" pitchFamily="49" charset="0"/>
              <a:buChar char="o"/>
              <a:defRPr lang="en-US" sz="1650" kern="1200" dirty="0" smtClean="0">
                <a:solidFill>
                  <a:srgbClr val="FFFFFF"/>
                </a:solidFill>
                <a:latin typeface="+mn-lt"/>
                <a:ea typeface="+mn-ea"/>
                <a:cs typeface="+mn-cs"/>
              </a:defRPr>
            </a:lvl2pPr>
            <a:lvl3pPr>
              <a:buFont typeface="Calibri" pitchFamily="34" charset="0"/>
              <a:buChar char="–"/>
              <a:defRPr sz="1500">
                <a:solidFill>
                  <a:srgbClr val="FFFFFF"/>
                </a:solidFill>
              </a:defRPr>
            </a:lvl3pPr>
            <a:lvl4pPr>
              <a:buFont typeface="Wingdings" pitchFamily="2" charset="2"/>
              <a:buChar char="§"/>
              <a:defRPr sz="1350">
                <a:solidFill>
                  <a:srgbClr val="FFFFFF"/>
                </a:solidFill>
              </a:defRPr>
            </a:lvl4pPr>
            <a:lvl5pPr>
              <a:defRPr sz="135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p:cNvSpPr>
            <a:spLocks noGrp="1"/>
          </p:cNvSpPr>
          <p:nvPr>
            <p:ph sz="half" idx="2"/>
          </p:nvPr>
        </p:nvSpPr>
        <p:spPr>
          <a:xfrm>
            <a:off x="6317130" y="1677981"/>
            <a:ext cx="5665694" cy="4267200"/>
          </a:xfrm>
          <a:prstGeom prst="rect">
            <a:avLst/>
          </a:prstGeom>
        </p:spPr>
        <p:txBody>
          <a:bodyPr/>
          <a:lstStyle>
            <a:lvl1pPr marL="137162" indent="-137162">
              <a:defRPr sz="1650" b="0">
                <a:solidFill>
                  <a:srgbClr val="FFFFFF"/>
                </a:solidFill>
              </a:defRPr>
            </a:lvl1pPr>
            <a:lvl2pPr>
              <a:buSzPct val="80000"/>
              <a:buFont typeface="Courier New" pitchFamily="49" charset="0"/>
              <a:buChar char="o"/>
              <a:defRPr sz="1650">
                <a:solidFill>
                  <a:srgbClr val="FFFFFF"/>
                </a:solidFill>
              </a:defRPr>
            </a:lvl2pPr>
            <a:lvl3pPr>
              <a:buFont typeface="Calibri" pitchFamily="34" charset="0"/>
              <a:buChar char="–"/>
              <a:defRPr sz="1500">
                <a:solidFill>
                  <a:srgbClr val="FFFFFF"/>
                </a:solidFill>
              </a:defRPr>
            </a:lvl3pPr>
            <a:lvl4pPr>
              <a:buFont typeface="Wingdings" pitchFamily="2" charset="2"/>
              <a:buChar char="§"/>
              <a:defRPr sz="1350">
                <a:solidFill>
                  <a:srgbClr val="FFFFFF"/>
                </a:solidFill>
              </a:defRPr>
            </a:lvl4pPr>
            <a:lvl5pPr>
              <a:defRPr sz="135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8"/>
          <p:cNvSpPr>
            <a:spLocks noGrp="1"/>
          </p:cNvSpPr>
          <p:nvPr>
            <p:ph type="body" sz="quarter" idx="10"/>
          </p:nvPr>
        </p:nvSpPr>
        <p:spPr>
          <a:xfrm>
            <a:off x="500025" y="1068381"/>
            <a:ext cx="5496368" cy="457200"/>
          </a:xfrm>
          <a:prstGeom prst="rect">
            <a:avLst/>
          </a:prstGeom>
        </p:spPr>
        <p:txBody>
          <a:bodyPr>
            <a:noAutofit/>
          </a:bodyPr>
          <a:lstStyle>
            <a:lvl1pPr>
              <a:buNone/>
              <a:defRPr sz="1800" b="1">
                <a:solidFill>
                  <a:srgbClr val="FFFFFF"/>
                </a:solidFill>
              </a:defRPr>
            </a:lvl1pPr>
          </a:lstStyle>
          <a:p>
            <a:pPr lvl="0"/>
            <a:r>
              <a:rPr lang="en-US"/>
              <a:t>Click to edit Master text styles</a:t>
            </a:r>
          </a:p>
        </p:txBody>
      </p:sp>
      <p:sp>
        <p:nvSpPr>
          <p:cNvPr id="12" name="Text Placeholder 8"/>
          <p:cNvSpPr>
            <a:spLocks noGrp="1"/>
          </p:cNvSpPr>
          <p:nvPr>
            <p:ph type="body" sz="quarter" idx="11"/>
          </p:nvPr>
        </p:nvSpPr>
        <p:spPr>
          <a:xfrm>
            <a:off x="6317130" y="1068381"/>
            <a:ext cx="5665694" cy="457200"/>
          </a:xfrm>
          <a:prstGeom prst="rect">
            <a:avLst/>
          </a:prstGeom>
        </p:spPr>
        <p:txBody>
          <a:bodyPr>
            <a:noAutofit/>
          </a:bodyPr>
          <a:lstStyle>
            <a:lvl1pPr>
              <a:buNone/>
              <a:defRPr sz="1800" b="1">
                <a:solidFill>
                  <a:srgbClr val="FFFFFF"/>
                </a:solidFill>
              </a:defRPr>
            </a:lvl1pPr>
          </a:lstStyle>
          <a:p>
            <a:pPr lvl="0"/>
            <a:r>
              <a:rPr lang="en-US"/>
              <a:t>Click to edit Master text styles</a:t>
            </a:r>
          </a:p>
        </p:txBody>
      </p:sp>
      <p:sp>
        <p:nvSpPr>
          <p:cNvPr id="13" name="Slide Number Placeholder 5">
            <a:extLst>
              <a:ext uri="{FF2B5EF4-FFF2-40B4-BE49-F238E27FC236}">
                <a16:creationId xmlns:a16="http://schemas.microsoft.com/office/drawing/2014/main" id="{3FE4FEEB-8E9C-BA4E-BDC4-F23B8A743AC2}"/>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141916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32AF74-D6BD-5497-F8A8-2002B851F5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EED0F4-9347-8A02-9799-A0893D37B5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695C10-BB64-DA11-9788-F768743BDB9D}"/>
              </a:ext>
            </a:extLst>
          </p:cNvPr>
          <p:cNvSpPr>
            <a:spLocks noGrp="1"/>
          </p:cNvSpPr>
          <p:nvPr>
            <p:ph type="dt" sz="half" idx="10"/>
          </p:nvPr>
        </p:nvSpPr>
        <p:spPr/>
        <p:txBody>
          <a:bodyPr/>
          <a:lstStyle/>
          <a:p>
            <a:fld id="{DCA8D1DF-CD49-45B2-B9AF-7EE0DD674AB7}" type="datetimeFigureOut">
              <a:rPr lang="en-US" smtClean="0"/>
              <a:t>6/14/2024</a:t>
            </a:fld>
            <a:endParaRPr lang="en-US"/>
          </a:p>
        </p:txBody>
      </p:sp>
      <p:sp>
        <p:nvSpPr>
          <p:cNvPr id="5" name="Footer Placeholder 4">
            <a:extLst>
              <a:ext uri="{FF2B5EF4-FFF2-40B4-BE49-F238E27FC236}">
                <a16:creationId xmlns:a16="http://schemas.microsoft.com/office/drawing/2014/main" id="{1461C195-3CC5-C9EF-9B05-0B4586EC51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B1D7F7-9DBC-D80C-BD1F-34525087D490}"/>
              </a:ext>
            </a:extLst>
          </p:cNvPr>
          <p:cNvSpPr>
            <a:spLocks noGrp="1"/>
          </p:cNvSpPr>
          <p:nvPr>
            <p:ph type="sldNum" sz="quarter" idx="12"/>
          </p:nvPr>
        </p:nvSpPr>
        <p:spPr/>
        <p:txBody>
          <a:bodyPr/>
          <a:lstStyle/>
          <a:p>
            <a:fld id="{BCA48B52-C1AD-43F1-A9C1-CF25505B5343}" type="slidenum">
              <a:rPr lang="en-US" smtClean="0"/>
              <a:t>‹#›</a:t>
            </a:fld>
            <a:endParaRPr lang="en-US"/>
          </a:p>
        </p:txBody>
      </p:sp>
    </p:spTree>
    <p:extLst>
      <p:ext uri="{BB962C8B-B14F-4D97-AF65-F5344CB8AC3E}">
        <p14:creationId xmlns:p14="http://schemas.microsoft.com/office/powerpoint/2010/main" val="15138646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hart - green">
    <p:spTree>
      <p:nvGrpSpPr>
        <p:cNvPr id="1" name=""/>
        <p:cNvGrpSpPr/>
        <p:nvPr/>
      </p:nvGrpSpPr>
      <p:grpSpPr>
        <a:xfrm>
          <a:off x="0" y="0"/>
          <a:ext cx="0" cy="0"/>
          <a:chOff x="0" y="0"/>
          <a:chExt cx="0" cy="0"/>
        </a:xfrm>
      </p:grpSpPr>
      <p:sp>
        <p:nvSpPr>
          <p:cNvPr id="4" name="Rectangle 3"/>
          <p:cNvSpPr/>
          <p:nvPr/>
        </p:nvSpPr>
        <p:spPr>
          <a:xfrm>
            <a:off x="0" y="847725"/>
            <a:ext cx="12192000" cy="570388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5" name="Rectangle 4"/>
          <p:cNvSpPr/>
          <p:nvPr/>
        </p:nvSpPr>
        <p:spPr>
          <a:xfrm>
            <a:off x="0" y="0"/>
            <a:ext cx="12192000" cy="81438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9" name="Chart Placeholder 6"/>
          <p:cNvSpPr>
            <a:spLocks noGrp="1"/>
          </p:cNvSpPr>
          <p:nvPr>
            <p:ph type="chart" sz="quarter" idx="10"/>
          </p:nvPr>
        </p:nvSpPr>
        <p:spPr>
          <a:xfrm>
            <a:off x="487700" y="1045595"/>
            <a:ext cx="10100614" cy="5244640"/>
          </a:xfrm>
          <a:prstGeom prst="rect">
            <a:avLst/>
          </a:prstGeom>
        </p:spPr>
        <p:txBody>
          <a:bodyPr rtlCol="0">
            <a:normAutofit/>
          </a:bodyPr>
          <a:lstStyle>
            <a:lvl1pPr>
              <a:defRPr>
                <a:solidFill>
                  <a:srgbClr val="FFFFFF"/>
                </a:solidFill>
              </a:defRPr>
            </a:lvl1pPr>
          </a:lstStyle>
          <a:p>
            <a:pPr lvl="0"/>
            <a:r>
              <a:rPr lang="en-US" noProof="0"/>
              <a:t>Click icon to add chart</a:t>
            </a:r>
          </a:p>
        </p:txBody>
      </p:sp>
      <p:sp>
        <p:nvSpPr>
          <p:cNvPr id="6" name="Slide Number Placeholder 5">
            <a:extLst>
              <a:ext uri="{FF2B5EF4-FFF2-40B4-BE49-F238E27FC236}">
                <a16:creationId xmlns:a16="http://schemas.microsoft.com/office/drawing/2014/main" id="{F13CD6DA-DD91-F24C-AF31-D8A622A08878}"/>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400758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ection - green">
    <p:spTree>
      <p:nvGrpSpPr>
        <p:cNvPr id="1" name=""/>
        <p:cNvGrpSpPr/>
        <p:nvPr/>
      </p:nvGrpSpPr>
      <p:grpSpPr>
        <a:xfrm>
          <a:off x="0" y="0"/>
          <a:ext cx="0" cy="0"/>
          <a:chOff x="0" y="0"/>
          <a:chExt cx="0" cy="0"/>
        </a:xfrm>
      </p:grpSpPr>
      <p:sp>
        <p:nvSpPr>
          <p:cNvPr id="3" name="Rectangle 2"/>
          <p:cNvSpPr/>
          <p:nvPr userDrawn="1"/>
        </p:nvSpPr>
        <p:spPr>
          <a:xfrm>
            <a:off x="0" y="3"/>
            <a:ext cx="12192000" cy="6551613"/>
          </a:xfrm>
          <a:prstGeom prst="rect">
            <a:avLst/>
          </a:prstGeom>
          <a:solidFill>
            <a:srgbClr val="0D3F5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4" name="Title 1"/>
          <p:cNvSpPr txBox="1">
            <a:spLocks/>
          </p:cNvSpPr>
          <p:nvPr/>
        </p:nvSpPr>
        <p:spPr>
          <a:xfrm>
            <a:off x="0" y="2389188"/>
            <a:ext cx="12192000" cy="812800"/>
          </a:xfrm>
          <a:prstGeom prst="rect">
            <a:avLst/>
          </a:prstGeom>
        </p:spPr>
        <p:txBody>
          <a:bodyPr anchor="ctr"/>
          <a:lstStyle>
            <a:lvl1pPr algn="ctr" defTabSz="457200" rtl="0" eaLnBrk="1" latinLnBrk="0" hangingPunct="1">
              <a:spcBef>
                <a:spcPct val="0"/>
              </a:spcBef>
              <a:buNone/>
              <a:defRPr lang="en-US" sz="3300" b="1" kern="1200" dirty="0" smtClean="0">
                <a:solidFill>
                  <a:schemeClr val="accent5"/>
                </a:solidFill>
                <a:latin typeface="+mj-lt"/>
                <a:ea typeface="+mj-ea"/>
                <a:cs typeface="Arial"/>
              </a:defRPr>
            </a:lvl1pPr>
          </a:lstStyle>
          <a:p>
            <a:pPr fontAlgn="base">
              <a:spcAft>
                <a:spcPct val="0"/>
              </a:spcAft>
              <a:defRPr/>
            </a:pPr>
            <a:endParaRPr sz="2475">
              <a:solidFill>
                <a:srgbClr val="FFFFFF"/>
              </a:solidFill>
            </a:endParaRPr>
          </a:p>
        </p:txBody>
      </p:sp>
      <p:sp>
        <p:nvSpPr>
          <p:cNvPr id="10" name="Text Placeholder 6"/>
          <p:cNvSpPr>
            <a:spLocks noGrp="1"/>
          </p:cNvSpPr>
          <p:nvPr>
            <p:ph type="body" sz="quarter" idx="11"/>
          </p:nvPr>
        </p:nvSpPr>
        <p:spPr>
          <a:xfrm>
            <a:off x="2" y="3257084"/>
            <a:ext cx="12191999" cy="1150564"/>
          </a:xfrm>
          <a:prstGeom prst="rect">
            <a:avLst/>
          </a:prstGeom>
        </p:spPr>
        <p:txBody>
          <a:bodyPr/>
          <a:lstStyle>
            <a:lvl1pPr marL="0" indent="0" algn="ctr">
              <a:buFontTx/>
              <a:buNone/>
              <a:defRPr>
                <a:solidFill>
                  <a:srgbClr val="FFFFFF"/>
                </a:solidFill>
              </a:defRPr>
            </a:lvl1pPr>
          </a:lstStyle>
          <a:p>
            <a:pPr lvl="0"/>
            <a:r>
              <a:rPr lang="en-US"/>
              <a:t>Click to edit Master text styles</a:t>
            </a:r>
          </a:p>
        </p:txBody>
      </p:sp>
      <p:sp>
        <p:nvSpPr>
          <p:cNvPr id="5" name="Slide Number Placeholder 5">
            <a:extLst>
              <a:ext uri="{FF2B5EF4-FFF2-40B4-BE49-F238E27FC236}">
                <a16:creationId xmlns:a16="http://schemas.microsoft.com/office/drawing/2014/main" id="{6710EBD9-CD9A-0E49-9FF4-B330DAEE437D}"/>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872673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7" name="Rectangle 19"/>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8" name="Rectangle 15"/>
          <p:cNvSpPr/>
          <p:nvPr/>
        </p:nvSpPr>
        <p:spPr>
          <a:xfrm>
            <a:off x="0" y="6610350"/>
            <a:ext cx="12192000" cy="2476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9" name="Text Placeholder 9"/>
          <p:cNvSpPr txBox="1">
            <a:spLocks/>
          </p:cNvSpPr>
          <p:nvPr/>
        </p:nvSpPr>
        <p:spPr>
          <a:xfrm>
            <a:off x="173568" y="6616700"/>
            <a:ext cx="9715500" cy="241300"/>
          </a:xfrm>
          <a:prstGeom prst="rect">
            <a:avLst/>
          </a:prstGeom>
        </p:spPr>
        <p:txBody>
          <a:bodyPr>
            <a:normAutofit/>
          </a:bodyPr>
          <a:lstStyle/>
          <a:p>
            <a:pPr marL="257178" indent="-257178"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Program Name or Ancillary Text</a:t>
            </a:r>
          </a:p>
        </p:txBody>
      </p:sp>
      <p:grpSp>
        <p:nvGrpSpPr>
          <p:cNvPr id="10" name="Group 20"/>
          <p:cNvGrpSpPr>
            <a:grpSpLocks/>
          </p:cNvGrpSpPr>
          <p:nvPr/>
        </p:nvGrpSpPr>
        <p:grpSpPr bwMode="auto">
          <a:xfrm flipH="1" flipV="1">
            <a:off x="0" y="920753"/>
            <a:ext cx="12192000" cy="55563"/>
            <a:chOff x="0" y="832104"/>
            <a:chExt cx="9144000" cy="54864"/>
          </a:xfrm>
        </p:grpSpPr>
        <p:sp>
          <p:nvSpPr>
            <p:cNvPr id="11"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2"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3"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sp>
        <p:nvSpPr>
          <p:cNvPr id="14" name="Text Placeholder 9"/>
          <p:cNvSpPr txBox="1">
            <a:spLocks/>
          </p:cNvSpPr>
          <p:nvPr/>
        </p:nvSpPr>
        <p:spPr>
          <a:xfrm>
            <a:off x="7302502" y="6616700"/>
            <a:ext cx="4889500" cy="241300"/>
          </a:xfrm>
          <a:prstGeom prst="rect">
            <a:avLst/>
          </a:prstGeom>
        </p:spPr>
        <p:txBody>
          <a:bodyPr>
            <a:normAutofit/>
          </a:bodyPr>
          <a:lstStyle/>
          <a:p>
            <a:pPr marL="257178" indent="-257178" algn="r"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eere.energy.gov</a:t>
            </a:r>
          </a:p>
        </p:txBody>
      </p:sp>
      <p:pic>
        <p:nvPicPr>
          <p:cNvPr id="15"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16" name="Rectangle 20"/>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7" name="Rectangle 21"/>
          <p:cNvSpPr/>
          <p:nvPr/>
        </p:nvSpPr>
        <p:spPr>
          <a:xfrm>
            <a:off x="0" y="6456366"/>
            <a:ext cx="12192000" cy="40163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0" name="Rectangle 25"/>
          <p:cNvSpPr/>
          <p:nvPr/>
        </p:nvSpPr>
        <p:spPr>
          <a:xfrm flipH="1">
            <a:off x="0" y="5092703"/>
            <a:ext cx="6096000" cy="13636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1" name="Rectangle 26"/>
          <p:cNvSpPr/>
          <p:nvPr/>
        </p:nvSpPr>
        <p:spPr>
          <a:xfrm flipH="1">
            <a:off x="6096002" y="5092703"/>
            <a:ext cx="1682751" cy="13636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2" name="Rectangle 27"/>
          <p:cNvSpPr/>
          <p:nvPr/>
        </p:nvSpPr>
        <p:spPr>
          <a:xfrm flipH="1">
            <a:off x="7778753" y="5092703"/>
            <a:ext cx="4413249" cy="13636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nvGrpSpPr>
          <p:cNvPr id="23" name="Group 21"/>
          <p:cNvGrpSpPr>
            <a:grpSpLocks/>
          </p:cNvGrpSpPr>
          <p:nvPr/>
        </p:nvGrpSpPr>
        <p:grpSpPr bwMode="auto">
          <a:xfrm flipH="1" flipV="1">
            <a:off x="0" y="920753"/>
            <a:ext cx="12192000" cy="55563"/>
            <a:chOff x="0" y="832104"/>
            <a:chExt cx="9144000" cy="54864"/>
          </a:xfrm>
        </p:grpSpPr>
        <p:sp>
          <p:nvSpPr>
            <p:cNvPr id="25" name="Rectangle 29"/>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6" name="Rectangle 30"/>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7" name="Rectangle 31"/>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pic>
        <p:nvPicPr>
          <p:cNvPr id="28" name="Picture 32"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2" name="Title 1"/>
          <p:cNvSpPr>
            <a:spLocks noGrp="1"/>
          </p:cNvSpPr>
          <p:nvPr>
            <p:ph type="ctrTitle"/>
          </p:nvPr>
        </p:nvSpPr>
        <p:spPr>
          <a:xfrm>
            <a:off x="270241" y="147800"/>
            <a:ext cx="7502160" cy="603505"/>
          </a:xfrm>
          <a:prstGeom prst="rect">
            <a:avLst/>
          </a:prstGeom>
        </p:spPr>
        <p:txBody>
          <a:bodyPr lIns="0" rIns="0">
            <a:normAutofit/>
          </a:bodyPr>
          <a:lstStyle>
            <a:lvl1pPr algn="l">
              <a:defRPr sz="1200">
                <a:solidFill>
                  <a:srgbClr val="FFFFFF"/>
                </a:solidFill>
                <a:latin typeface="Arial Narrow"/>
                <a:cs typeface="Arial Narrow"/>
              </a:defRPr>
            </a:lvl1pPr>
          </a:lstStyle>
          <a:p>
            <a:r>
              <a:rPr lang="en-US"/>
              <a:t>Click to edit Master title style</a:t>
            </a:r>
          </a:p>
        </p:txBody>
      </p:sp>
      <p:sp>
        <p:nvSpPr>
          <p:cNvPr id="3" name="Subtitle 2"/>
          <p:cNvSpPr>
            <a:spLocks noGrp="1"/>
          </p:cNvSpPr>
          <p:nvPr>
            <p:ph type="subTitle" idx="1"/>
          </p:nvPr>
        </p:nvSpPr>
        <p:spPr>
          <a:xfrm>
            <a:off x="217397" y="5253120"/>
            <a:ext cx="5843066" cy="1175040"/>
          </a:xfrm>
          <a:prstGeom prst="rect">
            <a:avLst/>
          </a:prstGeom>
        </p:spPr>
        <p:txBody>
          <a:bodyPr>
            <a:normAutofit/>
          </a:bodyPr>
          <a:lstStyle>
            <a:lvl1pPr marL="0" indent="0" algn="l">
              <a:buNone/>
              <a:defRPr sz="1800" b="1" i="0">
                <a:solidFill>
                  <a:srgbClr val="FFFFFF"/>
                </a:solidFill>
                <a:latin typeface="Arial Narrow"/>
                <a:cs typeface="Arial Narrow"/>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18" name="Text Placeholder 17"/>
          <p:cNvSpPr>
            <a:spLocks noGrp="1"/>
          </p:cNvSpPr>
          <p:nvPr>
            <p:ph type="body" sz="quarter" idx="10"/>
          </p:nvPr>
        </p:nvSpPr>
        <p:spPr>
          <a:xfrm>
            <a:off x="8072668" y="5206077"/>
            <a:ext cx="4109733" cy="331125"/>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1200" b="1" i="0" u="none" strike="noStrike" kern="1200" cap="none" spc="0" normalizeH="0" baseline="0" noProof="0">
                <a:ln>
                  <a:noFill/>
                </a:ln>
                <a:solidFill>
                  <a:schemeClr val="bg1"/>
                </a:solidFill>
                <a:effectLst/>
                <a:uLnTx/>
                <a:uFillTx/>
              </a:defRPr>
            </a:lvl1pPr>
          </a:lstStyle>
          <a:p>
            <a:pPr lvl="0"/>
            <a:r>
              <a:rPr lang="en-US" noProof="0"/>
              <a:t>Click to edit Master text styles</a:t>
            </a:r>
          </a:p>
        </p:txBody>
      </p:sp>
      <p:sp>
        <p:nvSpPr>
          <p:cNvPr id="24" name="Text Placeholder 22"/>
          <p:cNvSpPr>
            <a:spLocks noGrp="1"/>
          </p:cNvSpPr>
          <p:nvPr>
            <p:ph type="body" sz="quarter" idx="12"/>
          </p:nvPr>
        </p:nvSpPr>
        <p:spPr>
          <a:xfrm>
            <a:off x="8072600" y="5543500"/>
            <a:ext cx="4119400" cy="734900"/>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900"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a:t>Click to edit Master text styles</a:t>
            </a:r>
          </a:p>
        </p:txBody>
      </p:sp>
      <p:sp>
        <p:nvSpPr>
          <p:cNvPr id="19" name="Text Placeholder 18"/>
          <p:cNvSpPr>
            <a:spLocks noGrp="1"/>
          </p:cNvSpPr>
          <p:nvPr>
            <p:ph type="body" sz="quarter" idx="13"/>
          </p:nvPr>
        </p:nvSpPr>
        <p:spPr>
          <a:xfrm>
            <a:off x="224133" y="5672916"/>
            <a:ext cx="1854200" cy="288687"/>
          </a:xfrm>
        </p:spPr>
        <p:txBody>
          <a:bodyPr>
            <a:normAutofit/>
          </a:bodyPr>
          <a:lstStyle>
            <a:lvl1pPr>
              <a:buNone/>
              <a:defRPr sz="900">
                <a:solidFill>
                  <a:schemeClr val="bg1"/>
                </a:solidFill>
                <a:latin typeface="Arial Narrow" pitchFamily="34" charset="0"/>
              </a:defRPr>
            </a:lvl1pPr>
            <a:lvl5pPr>
              <a:defRPr/>
            </a:lvl5pPr>
          </a:lstStyle>
          <a:p>
            <a:pPr lvl="0"/>
            <a:r>
              <a:rPr lang="en-US"/>
              <a:t>Click to edit Master text styles</a:t>
            </a:r>
          </a:p>
        </p:txBody>
      </p:sp>
      <p:sp>
        <p:nvSpPr>
          <p:cNvPr id="29" name="Slide Number Placeholder 5">
            <a:extLst>
              <a:ext uri="{FF2B5EF4-FFF2-40B4-BE49-F238E27FC236}">
                <a16:creationId xmlns:a16="http://schemas.microsoft.com/office/drawing/2014/main" id="{A22B9FA4-AE08-D94D-A274-B5ABEE7F7026}"/>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0315444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90675"/>
            <a:ext cx="10972800" cy="4876800"/>
          </a:xfrm>
          <a:prstGeom prst="rect">
            <a:avLst/>
          </a:prstGeom>
        </p:spPr>
        <p:txBody>
          <a:bodyPr/>
          <a:lstStyle>
            <a:lvl1pPr>
              <a:defRPr sz="1800"/>
            </a:lvl1pPr>
            <a:lvl2pPr>
              <a:defRPr sz="15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3232F892-A62C-3C4A-B17F-43D8F1328A9E}"/>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7643607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590675"/>
            <a:ext cx="5384800" cy="4876800"/>
          </a:xfrm>
          <a:prstGeom prst="rect">
            <a:avLst/>
          </a:prstGeom>
        </p:spPr>
        <p:txBody>
          <a:bodyPr/>
          <a:lstStyle>
            <a:lvl1pPr>
              <a:defRPr sz="1800"/>
            </a:lvl1pPr>
            <a:lvl2pPr>
              <a:defRPr sz="150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590675"/>
            <a:ext cx="5384800" cy="4876800"/>
          </a:xfrm>
          <a:prstGeom prst="rect">
            <a:avLst/>
          </a:prstGeom>
        </p:spPr>
        <p:txBody>
          <a:bodyPr/>
          <a:lstStyle>
            <a:lvl1pPr>
              <a:defRPr sz="1800"/>
            </a:lvl1pPr>
            <a:lvl2pPr>
              <a:defRPr sz="150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E4609175-05A4-344D-A65E-989356A10F25}"/>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5578441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317097"/>
            <a:ext cx="5386917" cy="639762"/>
          </a:xfrm>
          <a:prstGeom prst="rect">
            <a:avLst/>
          </a:prstGeom>
        </p:spPr>
        <p:txBody>
          <a:bodyPr anchor="b"/>
          <a:lstStyle>
            <a:lvl1pPr marL="0" indent="0">
              <a:buNone/>
              <a:defRPr sz="1800" b="1"/>
            </a:lvl1pPr>
            <a:lvl2pPr marL="342905" indent="0">
              <a:buNone/>
              <a:defRPr sz="1500" b="1"/>
            </a:lvl2pPr>
            <a:lvl3pPr marL="685810" indent="0">
              <a:buNone/>
              <a:defRPr sz="1350" b="1"/>
            </a:lvl3pPr>
            <a:lvl4pPr marL="1028715" indent="0">
              <a:buNone/>
              <a:defRPr sz="1200" b="1"/>
            </a:lvl4pPr>
            <a:lvl5pPr marL="1371620" indent="0">
              <a:buNone/>
              <a:defRPr sz="1200" b="1"/>
            </a:lvl5pPr>
            <a:lvl6pPr marL="1714524" indent="0">
              <a:buNone/>
              <a:defRPr sz="1200" b="1"/>
            </a:lvl6pPr>
            <a:lvl7pPr marL="2057429" indent="0">
              <a:buNone/>
              <a:defRPr sz="1200" b="1"/>
            </a:lvl7pPr>
            <a:lvl8pPr marL="2400334" indent="0">
              <a:buNone/>
              <a:defRPr sz="1200" b="1"/>
            </a:lvl8pPr>
            <a:lvl9pPr marL="2743239" indent="0">
              <a:buNone/>
              <a:defRPr sz="1200" b="1"/>
            </a:lvl9pPr>
          </a:lstStyle>
          <a:p>
            <a:pPr lvl="0"/>
            <a:r>
              <a:rPr lang="en-US"/>
              <a:t>Click to edit Master text styles</a:t>
            </a:r>
          </a:p>
        </p:txBody>
      </p:sp>
      <p:sp>
        <p:nvSpPr>
          <p:cNvPr id="4" name="Content Placeholder 3"/>
          <p:cNvSpPr>
            <a:spLocks noGrp="1"/>
          </p:cNvSpPr>
          <p:nvPr>
            <p:ph sz="half" idx="2"/>
          </p:nvPr>
        </p:nvSpPr>
        <p:spPr>
          <a:xfrm>
            <a:off x="609600" y="2085975"/>
            <a:ext cx="5386917" cy="4381500"/>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317097"/>
            <a:ext cx="5389033" cy="639762"/>
          </a:xfrm>
          <a:prstGeom prst="rect">
            <a:avLst/>
          </a:prstGeom>
        </p:spPr>
        <p:txBody>
          <a:bodyPr anchor="b"/>
          <a:lstStyle>
            <a:lvl1pPr marL="0" indent="0">
              <a:buNone/>
              <a:defRPr sz="1800" b="1"/>
            </a:lvl1pPr>
            <a:lvl2pPr marL="342905" indent="0">
              <a:buNone/>
              <a:defRPr sz="1500" b="1"/>
            </a:lvl2pPr>
            <a:lvl3pPr marL="685810" indent="0">
              <a:buNone/>
              <a:defRPr sz="1350" b="1"/>
            </a:lvl3pPr>
            <a:lvl4pPr marL="1028715" indent="0">
              <a:buNone/>
              <a:defRPr sz="1200" b="1"/>
            </a:lvl4pPr>
            <a:lvl5pPr marL="1371620" indent="0">
              <a:buNone/>
              <a:defRPr sz="1200" b="1"/>
            </a:lvl5pPr>
            <a:lvl6pPr marL="1714524" indent="0">
              <a:buNone/>
              <a:defRPr sz="1200" b="1"/>
            </a:lvl6pPr>
            <a:lvl7pPr marL="2057429" indent="0">
              <a:buNone/>
              <a:defRPr sz="1200" b="1"/>
            </a:lvl7pPr>
            <a:lvl8pPr marL="2400334" indent="0">
              <a:buNone/>
              <a:defRPr sz="1200" b="1"/>
            </a:lvl8pPr>
            <a:lvl9pPr marL="2743239"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93369" y="2085975"/>
            <a:ext cx="5389033" cy="4381500"/>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p:cNvSpPr>
            <a:spLocks noGrp="1"/>
          </p:cNvSpPr>
          <p:nvPr>
            <p:ph type="title"/>
          </p:nvPr>
        </p:nvSpPr>
        <p:spPr/>
        <p:txBody>
          <a:bodyPr/>
          <a:lstStyle/>
          <a:p>
            <a:r>
              <a:rPr lang="en-US"/>
              <a:t>Click to edit Master title style</a:t>
            </a:r>
          </a:p>
        </p:txBody>
      </p:sp>
      <p:sp>
        <p:nvSpPr>
          <p:cNvPr id="7" name="Slide Number Placeholder 5">
            <a:extLst>
              <a:ext uri="{FF2B5EF4-FFF2-40B4-BE49-F238E27FC236}">
                <a16:creationId xmlns:a16="http://schemas.microsoft.com/office/drawing/2014/main" id="{CB03628C-5CC2-674A-BA22-579DED1A2F93}"/>
              </a:ext>
            </a:extLst>
          </p:cNvPr>
          <p:cNvSpPr>
            <a:spLocks noGrp="1"/>
          </p:cNvSpPr>
          <p:nvPr>
            <p:ph type="sldNum" sz="quarter" idx="10"/>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1701526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4" y="1238252"/>
            <a:ext cx="6815666" cy="5286375"/>
          </a:xfrm>
          <a:prstGeom prst="rect">
            <a:avLst/>
          </a:prstGeom>
        </p:spPr>
        <p:txBody>
          <a:bodyPr/>
          <a:lstStyle>
            <a:lvl1pPr>
              <a:defRPr sz="1800"/>
            </a:lvl1pPr>
            <a:lvl2pPr>
              <a:defRPr sz="1500"/>
            </a:lvl2pPr>
            <a:lvl3pPr>
              <a:defRPr sz="1350"/>
            </a:lvl3pPr>
            <a:lvl4pPr>
              <a:defRPr sz="1350"/>
            </a:lvl4pPr>
            <a:lvl5pPr>
              <a:defRPr sz="135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908003"/>
            <a:ext cx="4011084" cy="4562027"/>
          </a:xfrm>
          <a:prstGeom prst="rect">
            <a:avLst/>
          </a:prstGeom>
        </p:spPr>
        <p:txBody>
          <a:bodyPr/>
          <a:lstStyle>
            <a:lvl1pPr marL="0" indent="0">
              <a:buNone/>
              <a:defRPr sz="1050"/>
            </a:lvl1pPr>
            <a:lvl2pPr marL="342905" indent="0">
              <a:buNone/>
              <a:defRPr sz="900"/>
            </a:lvl2pPr>
            <a:lvl3pPr marL="685810" indent="0">
              <a:buNone/>
              <a:defRPr sz="750"/>
            </a:lvl3pPr>
            <a:lvl4pPr marL="1028715" indent="0">
              <a:buNone/>
              <a:defRPr sz="675"/>
            </a:lvl4pPr>
            <a:lvl5pPr marL="1371620" indent="0">
              <a:buNone/>
              <a:defRPr sz="675"/>
            </a:lvl5pPr>
            <a:lvl6pPr marL="1714524" indent="0">
              <a:buNone/>
              <a:defRPr sz="675"/>
            </a:lvl6pPr>
            <a:lvl7pPr marL="2057429" indent="0">
              <a:buNone/>
              <a:defRPr sz="675"/>
            </a:lvl7pPr>
            <a:lvl8pPr marL="2400334" indent="0">
              <a:buNone/>
              <a:defRPr sz="675"/>
            </a:lvl8pPr>
            <a:lvl9pPr marL="2743239" indent="0">
              <a:buNone/>
              <a:defRPr sz="675"/>
            </a:lvl9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52EA2D6B-88E0-D64C-A43E-008294B19F63}"/>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0708321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A5485551-7ACD-DC46-A1DB-45B347DCC18A}"/>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256076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4" name="Rectangle 19"/>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5" name="Rectangle 15"/>
          <p:cNvSpPr/>
          <p:nvPr/>
        </p:nvSpPr>
        <p:spPr>
          <a:xfrm>
            <a:off x="0" y="6610350"/>
            <a:ext cx="12192000" cy="2476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6" name="Text Placeholder 9"/>
          <p:cNvSpPr txBox="1">
            <a:spLocks/>
          </p:cNvSpPr>
          <p:nvPr/>
        </p:nvSpPr>
        <p:spPr>
          <a:xfrm>
            <a:off x="173568" y="6616700"/>
            <a:ext cx="9715500" cy="241300"/>
          </a:xfrm>
          <a:prstGeom prst="rect">
            <a:avLst/>
          </a:prstGeom>
        </p:spPr>
        <p:txBody>
          <a:bodyPr>
            <a:normAutofit/>
          </a:bodyPr>
          <a:lstStyle/>
          <a:p>
            <a:pPr marL="257178" indent="-257178"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Program Name or Ancillary Text</a:t>
            </a:r>
          </a:p>
        </p:txBody>
      </p:sp>
      <p:grpSp>
        <p:nvGrpSpPr>
          <p:cNvPr id="9" name="Group 20"/>
          <p:cNvGrpSpPr>
            <a:grpSpLocks/>
          </p:cNvGrpSpPr>
          <p:nvPr/>
        </p:nvGrpSpPr>
        <p:grpSpPr bwMode="auto">
          <a:xfrm flipH="1" flipV="1">
            <a:off x="0" y="920753"/>
            <a:ext cx="12192000" cy="55563"/>
            <a:chOff x="0" y="832104"/>
            <a:chExt cx="9144000" cy="54864"/>
          </a:xfrm>
        </p:grpSpPr>
        <p:sp>
          <p:nvSpPr>
            <p:cNvPr id="10"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1"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2"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sp>
        <p:nvSpPr>
          <p:cNvPr id="13" name="Text Placeholder 9"/>
          <p:cNvSpPr txBox="1">
            <a:spLocks/>
          </p:cNvSpPr>
          <p:nvPr/>
        </p:nvSpPr>
        <p:spPr>
          <a:xfrm>
            <a:off x="7302502" y="6616700"/>
            <a:ext cx="4889500" cy="241300"/>
          </a:xfrm>
          <a:prstGeom prst="rect">
            <a:avLst/>
          </a:prstGeom>
        </p:spPr>
        <p:txBody>
          <a:bodyPr>
            <a:normAutofit/>
          </a:bodyPr>
          <a:lstStyle/>
          <a:p>
            <a:pPr marL="257178" indent="-257178" algn="r"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eere.energy.gov</a:t>
            </a:r>
          </a:p>
        </p:txBody>
      </p:sp>
      <p:pic>
        <p:nvPicPr>
          <p:cNvPr id="14"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15" name="Rectangle 17"/>
          <p:cNvSpPr/>
          <p:nvPr/>
        </p:nvSpPr>
        <p:spPr>
          <a:xfrm>
            <a:off x="0" y="6456366"/>
            <a:ext cx="12192000" cy="40163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6" name="Rectangle 20"/>
          <p:cNvSpPr/>
          <p:nvPr/>
        </p:nvSpPr>
        <p:spPr>
          <a:xfrm flipH="1">
            <a:off x="0" y="5092703"/>
            <a:ext cx="6096000" cy="13636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7" name="Rectangle 21"/>
          <p:cNvSpPr/>
          <p:nvPr/>
        </p:nvSpPr>
        <p:spPr>
          <a:xfrm flipH="1">
            <a:off x="6096002" y="5092703"/>
            <a:ext cx="1682751" cy="13636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8" name="Rectangle 25"/>
          <p:cNvSpPr/>
          <p:nvPr/>
        </p:nvSpPr>
        <p:spPr>
          <a:xfrm flipH="1">
            <a:off x="7778753" y="5092703"/>
            <a:ext cx="4413249" cy="13636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7" name="Title 1"/>
          <p:cNvSpPr>
            <a:spLocks noGrp="1"/>
          </p:cNvSpPr>
          <p:nvPr>
            <p:ph type="ctrTitle"/>
          </p:nvPr>
        </p:nvSpPr>
        <p:spPr>
          <a:xfrm>
            <a:off x="914401" y="3081848"/>
            <a:ext cx="10363200" cy="1020763"/>
          </a:xfrm>
        </p:spPr>
        <p:txBody>
          <a:bodyPr/>
          <a:lstStyle>
            <a:lvl1pPr>
              <a:defRPr>
                <a:solidFill>
                  <a:schemeClr val="tx1"/>
                </a:solidFill>
              </a:defRPr>
            </a:lvl1pPr>
          </a:lstStyle>
          <a:p>
            <a:r>
              <a:rPr lang="en-US"/>
              <a:t>Click to edit Master title style</a:t>
            </a:r>
          </a:p>
        </p:txBody>
      </p:sp>
      <p:sp>
        <p:nvSpPr>
          <p:cNvPr id="8" name="Subtitle 2"/>
          <p:cNvSpPr>
            <a:spLocks noGrp="1"/>
          </p:cNvSpPr>
          <p:nvPr>
            <p:ph type="subTitle" idx="1"/>
          </p:nvPr>
        </p:nvSpPr>
        <p:spPr>
          <a:xfrm>
            <a:off x="914400" y="4102608"/>
            <a:ext cx="8534400" cy="990600"/>
          </a:xfrm>
        </p:spPr>
        <p:txBody>
          <a:bodyPr>
            <a:normAutofit/>
          </a:bodyPr>
          <a:lstStyle>
            <a:lvl1pPr marL="0" indent="0" algn="l">
              <a:buNone/>
              <a:defRPr sz="1350">
                <a:solidFill>
                  <a:schemeClr val="tx1">
                    <a:tint val="75000"/>
                  </a:schemeClr>
                </a:solidFill>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19" name="Slide Number Placeholder 5">
            <a:extLst>
              <a:ext uri="{FF2B5EF4-FFF2-40B4-BE49-F238E27FC236}">
                <a16:creationId xmlns:a16="http://schemas.microsoft.com/office/drawing/2014/main" id="{22767217-49A4-A046-B76A-734984404637}"/>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68258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Slide Number Placeholder 5">
            <a:extLst>
              <a:ext uri="{FF2B5EF4-FFF2-40B4-BE49-F238E27FC236}">
                <a16:creationId xmlns:a16="http://schemas.microsoft.com/office/drawing/2014/main" id="{95E2EF1B-B606-9B42-B95E-FA7B42C5EBCA}"/>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677402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515E5-1D3D-E672-00EF-63745426B30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C051943-744A-2C75-D29E-57194822125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32E1488-F3EF-8B52-C437-9250AAE88E4E}"/>
              </a:ext>
            </a:extLst>
          </p:cNvPr>
          <p:cNvSpPr>
            <a:spLocks noGrp="1"/>
          </p:cNvSpPr>
          <p:nvPr>
            <p:ph type="dt" sz="half" idx="10"/>
          </p:nvPr>
        </p:nvSpPr>
        <p:spPr/>
        <p:txBody>
          <a:bodyPr/>
          <a:lstStyle/>
          <a:p>
            <a:fld id="{DCA8D1DF-CD49-45B2-B9AF-7EE0DD674AB7}" type="datetimeFigureOut">
              <a:rPr lang="en-US" smtClean="0"/>
              <a:t>6/14/2024</a:t>
            </a:fld>
            <a:endParaRPr lang="en-US"/>
          </a:p>
        </p:txBody>
      </p:sp>
      <p:sp>
        <p:nvSpPr>
          <p:cNvPr id="5" name="Footer Placeholder 4">
            <a:extLst>
              <a:ext uri="{FF2B5EF4-FFF2-40B4-BE49-F238E27FC236}">
                <a16:creationId xmlns:a16="http://schemas.microsoft.com/office/drawing/2014/main" id="{1D08EA76-9600-2FAD-140F-D7CEA8CD64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34ABB2-32AE-994C-DD58-82A5BE2979CE}"/>
              </a:ext>
            </a:extLst>
          </p:cNvPr>
          <p:cNvSpPr>
            <a:spLocks noGrp="1"/>
          </p:cNvSpPr>
          <p:nvPr>
            <p:ph type="sldNum" sz="quarter" idx="12"/>
          </p:nvPr>
        </p:nvSpPr>
        <p:spPr/>
        <p:txBody>
          <a:bodyPr/>
          <a:lstStyle/>
          <a:p>
            <a:fld id="{BCA48B52-C1AD-43F1-A9C1-CF25505B5343}" type="slidenum">
              <a:rPr lang="en-US" smtClean="0"/>
              <a:t>‹#›</a:t>
            </a:fld>
            <a:endParaRPr lang="en-US"/>
          </a:p>
        </p:txBody>
      </p:sp>
    </p:spTree>
    <p:extLst>
      <p:ext uri="{BB962C8B-B14F-4D97-AF65-F5344CB8AC3E}">
        <p14:creationId xmlns:p14="http://schemas.microsoft.com/office/powerpoint/2010/main" val="15713901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7" name="Rectangle 19"/>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8" name="Rectangle 15"/>
          <p:cNvSpPr/>
          <p:nvPr/>
        </p:nvSpPr>
        <p:spPr>
          <a:xfrm>
            <a:off x="0" y="6610350"/>
            <a:ext cx="12192000" cy="2476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9" name="Text Placeholder 9"/>
          <p:cNvSpPr txBox="1">
            <a:spLocks/>
          </p:cNvSpPr>
          <p:nvPr/>
        </p:nvSpPr>
        <p:spPr>
          <a:xfrm>
            <a:off x="173568" y="6616700"/>
            <a:ext cx="9715500" cy="241300"/>
          </a:xfrm>
          <a:prstGeom prst="rect">
            <a:avLst/>
          </a:prstGeom>
        </p:spPr>
        <p:txBody>
          <a:bodyPr>
            <a:normAutofit/>
          </a:bodyPr>
          <a:lstStyle/>
          <a:p>
            <a:pPr marL="257178" indent="-257178"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Program Name or Ancillary Text</a:t>
            </a:r>
          </a:p>
        </p:txBody>
      </p:sp>
      <p:grpSp>
        <p:nvGrpSpPr>
          <p:cNvPr id="10" name="Group 20"/>
          <p:cNvGrpSpPr>
            <a:grpSpLocks/>
          </p:cNvGrpSpPr>
          <p:nvPr/>
        </p:nvGrpSpPr>
        <p:grpSpPr bwMode="auto">
          <a:xfrm flipH="1" flipV="1">
            <a:off x="0" y="920753"/>
            <a:ext cx="12192000" cy="55563"/>
            <a:chOff x="0" y="832104"/>
            <a:chExt cx="9144000" cy="54864"/>
          </a:xfrm>
        </p:grpSpPr>
        <p:sp>
          <p:nvSpPr>
            <p:cNvPr id="11"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2"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3"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sp>
        <p:nvSpPr>
          <p:cNvPr id="14" name="Text Placeholder 9"/>
          <p:cNvSpPr txBox="1">
            <a:spLocks/>
          </p:cNvSpPr>
          <p:nvPr/>
        </p:nvSpPr>
        <p:spPr>
          <a:xfrm>
            <a:off x="7302502" y="6616700"/>
            <a:ext cx="4889500" cy="241300"/>
          </a:xfrm>
          <a:prstGeom prst="rect">
            <a:avLst/>
          </a:prstGeom>
        </p:spPr>
        <p:txBody>
          <a:bodyPr>
            <a:normAutofit/>
          </a:bodyPr>
          <a:lstStyle/>
          <a:p>
            <a:pPr marL="257178" indent="-257178" algn="r"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eere.energy.gov</a:t>
            </a:r>
          </a:p>
        </p:txBody>
      </p:sp>
      <p:pic>
        <p:nvPicPr>
          <p:cNvPr id="15"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16" name="Rectangle 20"/>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7" name="Rectangle 21"/>
          <p:cNvSpPr/>
          <p:nvPr/>
        </p:nvSpPr>
        <p:spPr>
          <a:xfrm>
            <a:off x="0" y="6456366"/>
            <a:ext cx="12192000" cy="40163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0" name="Rectangle 25"/>
          <p:cNvSpPr/>
          <p:nvPr/>
        </p:nvSpPr>
        <p:spPr>
          <a:xfrm flipH="1">
            <a:off x="0" y="5092703"/>
            <a:ext cx="6096000" cy="13636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1" name="Rectangle 26"/>
          <p:cNvSpPr/>
          <p:nvPr/>
        </p:nvSpPr>
        <p:spPr>
          <a:xfrm flipH="1">
            <a:off x="6096002" y="5092703"/>
            <a:ext cx="1682751" cy="13636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2" name="Rectangle 27"/>
          <p:cNvSpPr/>
          <p:nvPr/>
        </p:nvSpPr>
        <p:spPr>
          <a:xfrm flipH="1">
            <a:off x="7778753" y="5092703"/>
            <a:ext cx="4413249" cy="13636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nvGrpSpPr>
          <p:cNvPr id="23" name="Group 21"/>
          <p:cNvGrpSpPr>
            <a:grpSpLocks/>
          </p:cNvGrpSpPr>
          <p:nvPr/>
        </p:nvGrpSpPr>
        <p:grpSpPr bwMode="auto">
          <a:xfrm flipH="1" flipV="1">
            <a:off x="0" y="920753"/>
            <a:ext cx="12192000" cy="55563"/>
            <a:chOff x="0" y="832104"/>
            <a:chExt cx="9144000" cy="54864"/>
          </a:xfrm>
        </p:grpSpPr>
        <p:sp>
          <p:nvSpPr>
            <p:cNvPr id="25" name="Rectangle 29"/>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6" name="Rectangle 30"/>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7" name="Rectangle 31"/>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pic>
        <p:nvPicPr>
          <p:cNvPr id="28" name="Picture 32"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2" name="Title 1"/>
          <p:cNvSpPr>
            <a:spLocks noGrp="1"/>
          </p:cNvSpPr>
          <p:nvPr>
            <p:ph type="ctrTitle"/>
          </p:nvPr>
        </p:nvSpPr>
        <p:spPr>
          <a:xfrm>
            <a:off x="270241" y="147800"/>
            <a:ext cx="7502160" cy="603505"/>
          </a:xfrm>
          <a:prstGeom prst="rect">
            <a:avLst/>
          </a:prstGeom>
        </p:spPr>
        <p:txBody>
          <a:bodyPr lIns="0" rIns="0">
            <a:normAutofit/>
          </a:bodyPr>
          <a:lstStyle>
            <a:lvl1pPr algn="l">
              <a:defRPr sz="1200">
                <a:solidFill>
                  <a:srgbClr val="FFFFFF"/>
                </a:solidFill>
                <a:latin typeface="Arial Narrow"/>
                <a:cs typeface="Arial Narrow"/>
              </a:defRPr>
            </a:lvl1pPr>
          </a:lstStyle>
          <a:p>
            <a:r>
              <a:rPr lang="en-US"/>
              <a:t>Click to edit Master title style</a:t>
            </a:r>
          </a:p>
        </p:txBody>
      </p:sp>
      <p:sp>
        <p:nvSpPr>
          <p:cNvPr id="3" name="Subtitle 2"/>
          <p:cNvSpPr>
            <a:spLocks noGrp="1"/>
          </p:cNvSpPr>
          <p:nvPr>
            <p:ph type="subTitle" idx="1"/>
          </p:nvPr>
        </p:nvSpPr>
        <p:spPr>
          <a:xfrm>
            <a:off x="217397" y="5253120"/>
            <a:ext cx="5843066" cy="1175040"/>
          </a:xfrm>
          <a:prstGeom prst="rect">
            <a:avLst/>
          </a:prstGeom>
        </p:spPr>
        <p:txBody>
          <a:bodyPr>
            <a:normAutofit/>
          </a:bodyPr>
          <a:lstStyle>
            <a:lvl1pPr marL="0" indent="0" algn="l">
              <a:buNone/>
              <a:defRPr sz="1800" b="1" i="0">
                <a:solidFill>
                  <a:srgbClr val="FFFFFF"/>
                </a:solidFill>
                <a:latin typeface="Arial Narrow"/>
                <a:cs typeface="Arial Narrow"/>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18" name="Text Placeholder 17"/>
          <p:cNvSpPr>
            <a:spLocks noGrp="1"/>
          </p:cNvSpPr>
          <p:nvPr>
            <p:ph type="body" sz="quarter" idx="10"/>
          </p:nvPr>
        </p:nvSpPr>
        <p:spPr>
          <a:xfrm>
            <a:off x="8072668" y="5206077"/>
            <a:ext cx="4109733" cy="331125"/>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1200" b="1" i="0" u="none" strike="noStrike" kern="1200" cap="none" spc="0" normalizeH="0" baseline="0" noProof="0">
                <a:ln>
                  <a:noFill/>
                </a:ln>
                <a:solidFill>
                  <a:schemeClr val="bg1"/>
                </a:solidFill>
                <a:effectLst/>
                <a:uLnTx/>
                <a:uFillTx/>
              </a:defRPr>
            </a:lvl1pPr>
          </a:lstStyle>
          <a:p>
            <a:pPr lvl="0"/>
            <a:r>
              <a:rPr lang="en-US" noProof="0"/>
              <a:t>Click to edit Master text styles</a:t>
            </a:r>
          </a:p>
        </p:txBody>
      </p:sp>
      <p:sp>
        <p:nvSpPr>
          <p:cNvPr id="24" name="Text Placeholder 22"/>
          <p:cNvSpPr>
            <a:spLocks noGrp="1"/>
          </p:cNvSpPr>
          <p:nvPr>
            <p:ph type="body" sz="quarter" idx="12"/>
          </p:nvPr>
        </p:nvSpPr>
        <p:spPr>
          <a:xfrm>
            <a:off x="8072600" y="5543500"/>
            <a:ext cx="4119400" cy="734900"/>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900"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a:t>Click to edit Master text styles</a:t>
            </a:r>
          </a:p>
        </p:txBody>
      </p:sp>
      <p:sp>
        <p:nvSpPr>
          <p:cNvPr id="19" name="Text Placeholder 18"/>
          <p:cNvSpPr>
            <a:spLocks noGrp="1"/>
          </p:cNvSpPr>
          <p:nvPr>
            <p:ph type="body" sz="quarter" idx="13"/>
          </p:nvPr>
        </p:nvSpPr>
        <p:spPr>
          <a:xfrm>
            <a:off x="224133" y="5672916"/>
            <a:ext cx="1854200" cy="288687"/>
          </a:xfrm>
        </p:spPr>
        <p:txBody>
          <a:bodyPr>
            <a:normAutofit/>
          </a:bodyPr>
          <a:lstStyle>
            <a:lvl1pPr>
              <a:buNone/>
              <a:defRPr sz="900">
                <a:solidFill>
                  <a:schemeClr val="bg1"/>
                </a:solidFill>
                <a:latin typeface="Arial Narrow" pitchFamily="34" charset="0"/>
              </a:defRPr>
            </a:lvl1pPr>
            <a:lvl5pPr>
              <a:defRPr/>
            </a:lvl5pPr>
          </a:lstStyle>
          <a:p>
            <a:pPr lvl="0"/>
            <a:r>
              <a:rPr lang="en-US"/>
              <a:t>Click to edit Master text styles</a:t>
            </a:r>
          </a:p>
        </p:txBody>
      </p:sp>
      <p:sp>
        <p:nvSpPr>
          <p:cNvPr id="29" name="Slide Number Placeholder 5">
            <a:extLst>
              <a:ext uri="{FF2B5EF4-FFF2-40B4-BE49-F238E27FC236}">
                <a16:creationId xmlns:a16="http://schemas.microsoft.com/office/drawing/2014/main" id="{972DB5DB-BAE6-4148-A3FA-4B4D5942FC1A}"/>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6786378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90675"/>
            <a:ext cx="10972800" cy="4876800"/>
          </a:xfrm>
          <a:prstGeom prst="rect">
            <a:avLst/>
          </a:prstGeom>
        </p:spPr>
        <p:txBody>
          <a:bodyPr/>
          <a:lstStyle>
            <a:lvl1pPr>
              <a:defRPr sz="1800"/>
            </a:lvl1pPr>
            <a:lvl2pPr>
              <a:defRPr sz="15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10C9A18A-4381-784B-BCDE-9DCDB7AF1D35}"/>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9269329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590675"/>
            <a:ext cx="5384800" cy="4876800"/>
          </a:xfrm>
          <a:prstGeom prst="rect">
            <a:avLst/>
          </a:prstGeom>
        </p:spPr>
        <p:txBody>
          <a:bodyPr/>
          <a:lstStyle>
            <a:lvl1pPr>
              <a:defRPr sz="1800"/>
            </a:lvl1pPr>
            <a:lvl2pPr>
              <a:defRPr sz="150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590675"/>
            <a:ext cx="5384800" cy="4876800"/>
          </a:xfrm>
          <a:prstGeom prst="rect">
            <a:avLst/>
          </a:prstGeom>
        </p:spPr>
        <p:txBody>
          <a:bodyPr/>
          <a:lstStyle>
            <a:lvl1pPr>
              <a:defRPr sz="1800"/>
            </a:lvl1pPr>
            <a:lvl2pPr>
              <a:defRPr sz="150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C2EE48E5-5348-C943-8942-B676A59D0F62}"/>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7448363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317097"/>
            <a:ext cx="5386917" cy="639762"/>
          </a:xfrm>
          <a:prstGeom prst="rect">
            <a:avLst/>
          </a:prstGeom>
        </p:spPr>
        <p:txBody>
          <a:bodyPr anchor="b"/>
          <a:lstStyle>
            <a:lvl1pPr marL="0" indent="0">
              <a:buNone/>
              <a:defRPr sz="1800" b="1"/>
            </a:lvl1pPr>
            <a:lvl2pPr marL="342905" indent="0">
              <a:buNone/>
              <a:defRPr sz="1500" b="1"/>
            </a:lvl2pPr>
            <a:lvl3pPr marL="685810" indent="0">
              <a:buNone/>
              <a:defRPr sz="1350" b="1"/>
            </a:lvl3pPr>
            <a:lvl4pPr marL="1028715" indent="0">
              <a:buNone/>
              <a:defRPr sz="1200" b="1"/>
            </a:lvl4pPr>
            <a:lvl5pPr marL="1371620" indent="0">
              <a:buNone/>
              <a:defRPr sz="1200" b="1"/>
            </a:lvl5pPr>
            <a:lvl6pPr marL="1714524" indent="0">
              <a:buNone/>
              <a:defRPr sz="1200" b="1"/>
            </a:lvl6pPr>
            <a:lvl7pPr marL="2057429" indent="0">
              <a:buNone/>
              <a:defRPr sz="1200" b="1"/>
            </a:lvl7pPr>
            <a:lvl8pPr marL="2400334" indent="0">
              <a:buNone/>
              <a:defRPr sz="1200" b="1"/>
            </a:lvl8pPr>
            <a:lvl9pPr marL="2743239" indent="0">
              <a:buNone/>
              <a:defRPr sz="1200" b="1"/>
            </a:lvl9pPr>
          </a:lstStyle>
          <a:p>
            <a:pPr lvl="0"/>
            <a:r>
              <a:rPr lang="en-US"/>
              <a:t>Click to edit Master text styles</a:t>
            </a:r>
          </a:p>
        </p:txBody>
      </p:sp>
      <p:sp>
        <p:nvSpPr>
          <p:cNvPr id="4" name="Content Placeholder 3"/>
          <p:cNvSpPr>
            <a:spLocks noGrp="1"/>
          </p:cNvSpPr>
          <p:nvPr>
            <p:ph sz="half" idx="2"/>
          </p:nvPr>
        </p:nvSpPr>
        <p:spPr>
          <a:xfrm>
            <a:off x="609600" y="2085975"/>
            <a:ext cx="5386917" cy="4381500"/>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317097"/>
            <a:ext cx="5389033" cy="639762"/>
          </a:xfrm>
          <a:prstGeom prst="rect">
            <a:avLst/>
          </a:prstGeom>
        </p:spPr>
        <p:txBody>
          <a:bodyPr anchor="b"/>
          <a:lstStyle>
            <a:lvl1pPr marL="0" indent="0">
              <a:buNone/>
              <a:defRPr sz="1800" b="1"/>
            </a:lvl1pPr>
            <a:lvl2pPr marL="342905" indent="0">
              <a:buNone/>
              <a:defRPr sz="1500" b="1"/>
            </a:lvl2pPr>
            <a:lvl3pPr marL="685810" indent="0">
              <a:buNone/>
              <a:defRPr sz="1350" b="1"/>
            </a:lvl3pPr>
            <a:lvl4pPr marL="1028715" indent="0">
              <a:buNone/>
              <a:defRPr sz="1200" b="1"/>
            </a:lvl4pPr>
            <a:lvl5pPr marL="1371620" indent="0">
              <a:buNone/>
              <a:defRPr sz="1200" b="1"/>
            </a:lvl5pPr>
            <a:lvl6pPr marL="1714524" indent="0">
              <a:buNone/>
              <a:defRPr sz="1200" b="1"/>
            </a:lvl6pPr>
            <a:lvl7pPr marL="2057429" indent="0">
              <a:buNone/>
              <a:defRPr sz="1200" b="1"/>
            </a:lvl7pPr>
            <a:lvl8pPr marL="2400334" indent="0">
              <a:buNone/>
              <a:defRPr sz="1200" b="1"/>
            </a:lvl8pPr>
            <a:lvl9pPr marL="2743239"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93369" y="2085975"/>
            <a:ext cx="5389033" cy="4381500"/>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p:cNvSpPr>
            <a:spLocks noGrp="1"/>
          </p:cNvSpPr>
          <p:nvPr>
            <p:ph type="title"/>
          </p:nvPr>
        </p:nvSpPr>
        <p:spPr/>
        <p:txBody>
          <a:bodyPr/>
          <a:lstStyle/>
          <a:p>
            <a:r>
              <a:rPr lang="en-US"/>
              <a:t>Click to edit Master title style</a:t>
            </a:r>
          </a:p>
        </p:txBody>
      </p:sp>
      <p:sp>
        <p:nvSpPr>
          <p:cNvPr id="7" name="Slide Number Placeholder 5">
            <a:extLst>
              <a:ext uri="{FF2B5EF4-FFF2-40B4-BE49-F238E27FC236}">
                <a16:creationId xmlns:a16="http://schemas.microsoft.com/office/drawing/2014/main" id="{7D413AE2-94F7-9840-BF47-38C3D143F090}"/>
              </a:ext>
            </a:extLst>
          </p:cNvPr>
          <p:cNvSpPr>
            <a:spLocks noGrp="1"/>
          </p:cNvSpPr>
          <p:nvPr>
            <p:ph type="sldNum" sz="quarter" idx="10"/>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5497861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4" y="1238252"/>
            <a:ext cx="6815666" cy="5286375"/>
          </a:xfrm>
          <a:prstGeom prst="rect">
            <a:avLst/>
          </a:prstGeom>
        </p:spPr>
        <p:txBody>
          <a:bodyPr/>
          <a:lstStyle>
            <a:lvl1pPr>
              <a:defRPr sz="1800"/>
            </a:lvl1pPr>
            <a:lvl2pPr>
              <a:defRPr sz="1500"/>
            </a:lvl2pPr>
            <a:lvl3pPr>
              <a:defRPr sz="1350"/>
            </a:lvl3pPr>
            <a:lvl4pPr>
              <a:defRPr sz="1350"/>
            </a:lvl4pPr>
            <a:lvl5pPr>
              <a:defRPr sz="135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908003"/>
            <a:ext cx="4011084" cy="4562027"/>
          </a:xfrm>
          <a:prstGeom prst="rect">
            <a:avLst/>
          </a:prstGeom>
        </p:spPr>
        <p:txBody>
          <a:bodyPr/>
          <a:lstStyle>
            <a:lvl1pPr marL="0" indent="0">
              <a:buNone/>
              <a:defRPr sz="1050"/>
            </a:lvl1pPr>
            <a:lvl2pPr marL="342905" indent="0">
              <a:buNone/>
              <a:defRPr sz="900"/>
            </a:lvl2pPr>
            <a:lvl3pPr marL="685810" indent="0">
              <a:buNone/>
              <a:defRPr sz="750"/>
            </a:lvl3pPr>
            <a:lvl4pPr marL="1028715" indent="0">
              <a:buNone/>
              <a:defRPr sz="675"/>
            </a:lvl4pPr>
            <a:lvl5pPr marL="1371620" indent="0">
              <a:buNone/>
              <a:defRPr sz="675"/>
            </a:lvl5pPr>
            <a:lvl6pPr marL="1714524" indent="0">
              <a:buNone/>
              <a:defRPr sz="675"/>
            </a:lvl6pPr>
            <a:lvl7pPr marL="2057429" indent="0">
              <a:buNone/>
              <a:defRPr sz="675"/>
            </a:lvl7pPr>
            <a:lvl8pPr marL="2400334" indent="0">
              <a:buNone/>
              <a:defRPr sz="675"/>
            </a:lvl8pPr>
            <a:lvl9pPr marL="2743239" indent="0">
              <a:buNone/>
              <a:defRPr sz="675"/>
            </a:lvl9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3BF7E9CD-1F11-B14A-B079-6DB47C53AF03}"/>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41766164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9AD60371-5172-984E-A878-97D2B5ACA878}"/>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7295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4_Custom Layout">
    <p:spTree>
      <p:nvGrpSpPr>
        <p:cNvPr id="1" name=""/>
        <p:cNvGrpSpPr/>
        <p:nvPr/>
      </p:nvGrpSpPr>
      <p:grpSpPr>
        <a:xfrm>
          <a:off x="0" y="0"/>
          <a:ext cx="0" cy="0"/>
          <a:chOff x="0" y="0"/>
          <a:chExt cx="0" cy="0"/>
        </a:xfrm>
      </p:grpSpPr>
      <p:sp>
        <p:nvSpPr>
          <p:cNvPr id="4" name="Rectangle 19"/>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5" name="Rectangle 15"/>
          <p:cNvSpPr/>
          <p:nvPr/>
        </p:nvSpPr>
        <p:spPr>
          <a:xfrm>
            <a:off x="0" y="6610350"/>
            <a:ext cx="12192000" cy="2476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6" name="Text Placeholder 9"/>
          <p:cNvSpPr txBox="1">
            <a:spLocks/>
          </p:cNvSpPr>
          <p:nvPr/>
        </p:nvSpPr>
        <p:spPr>
          <a:xfrm>
            <a:off x="173568" y="6616700"/>
            <a:ext cx="9715500" cy="241300"/>
          </a:xfrm>
          <a:prstGeom prst="rect">
            <a:avLst/>
          </a:prstGeom>
        </p:spPr>
        <p:txBody>
          <a:bodyPr>
            <a:normAutofit/>
          </a:bodyPr>
          <a:lstStyle/>
          <a:p>
            <a:pPr marL="257178" indent="-257178"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Program Name or Ancillary Text</a:t>
            </a:r>
          </a:p>
        </p:txBody>
      </p:sp>
      <p:grpSp>
        <p:nvGrpSpPr>
          <p:cNvPr id="9" name="Group 20"/>
          <p:cNvGrpSpPr>
            <a:grpSpLocks/>
          </p:cNvGrpSpPr>
          <p:nvPr/>
        </p:nvGrpSpPr>
        <p:grpSpPr bwMode="auto">
          <a:xfrm flipH="1" flipV="1">
            <a:off x="0" y="920753"/>
            <a:ext cx="12192000" cy="55563"/>
            <a:chOff x="0" y="832104"/>
            <a:chExt cx="9144000" cy="54864"/>
          </a:xfrm>
        </p:grpSpPr>
        <p:sp>
          <p:nvSpPr>
            <p:cNvPr id="10"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1"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2"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sp>
        <p:nvSpPr>
          <p:cNvPr id="13" name="Text Placeholder 9"/>
          <p:cNvSpPr txBox="1">
            <a:spLocks/>
          </p:cNvSpPr>
          <p:nvPr/>
        </p:nvSpPr>
        <p:spPr>
          <a:xfrm>
            <a:off x="7302502" y="6616700"/>
            <a:ext cx="4889500" cy="241300"/>
          </a:xfrm>
          <a:prstGeom prst="rect">
            <a:avLst/>
          </a:prstGeom>
        </p:spPr>
        <p:txBody>
          <a:bodyPr>
            <a:normAutofit/>
          </a:bodyPr>
          <a:lstStyle/>
          <a:p>
            <a:pPr marL="257178" indent="-257178" algn="r"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eere.energy.gov</a:t>
            </a:r>
          </a:p>
        </p:txBody>
      </p:sp>
      <p:pic>
        <p:nvPicPr>
          <p:cNvPr id="14"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15" name="Rectangle 17"/>
          <p:cNvSpPr/>
          <p:nvPr/>
        </p:nvSpPr>
        <p:spPr>
          <a:xfrm>
            <a:off x="0" y="6456366"/>
            <a:ext cx="12192000" cy="40163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6" name="Rectangle 20"/>
          <p:cNvSpPr/>
          <p:nvPr/>
        </p:nvSpPr>
        <p:spPr>
          <a:xfrm flipH="1">
            <a:off x="0" y="5092703"/>
            <a:ext cx="6096000" cy="13636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7" name="Rectangle 21"/>
          <p:cNvSpPr/>
          <p:nvPr/>
        </p:nvSpPr>
        <p:spPr>
          <a:xfrm flipH="1">
            <a:off x="6096002" y="5092703"/>
            <a:ext cx="1682751" cy="13636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8" name="Rectangle 25"/>
          <p:cNvSpPr/>
          <p:nvPr/>
        </p:nvSpPr>
        <p:spPr>
          <a:xfrm flipH="1">
            <a:off x="7778753" y="5092703"/>
            <a:ext cx="4413249" cy="13636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7" name="Title 1"/>
          <p:cNvSpPr>
            <a:spLocks noGrp="1"/>
          </p:cNvSpPr>
          <p:nvPr>
            <p:ph type="ctrTitle"/>
          </p:nvPr>
        </p:nvSpPr>
        <p:spPr>
          <a:xfrm>
            <a:off x="914401" y="3081848"/>
            <a:ext cx="10363200" cy="1020763"/>
          </a:xfrm>
        </p:spPr>
        <p:txBody>
          <a:bodyPr/>
          <a:lstStyle>
            <a:lvl1pPr>
              <a:defRPr>
                <a:solidFill>
                  <a:schemeClr val="tx1"/>
                </a:solidFill>
              </a:defRPr>
            </a:lvl1pPr>
          </a:lstStyle>
          <a:p>
            <a:r>
              <a:rPr lang="en-US"/>
              <a:t>Click to edit Master title style</a:t>
            </a:r>
          </a:p>
        </p:txBody>
      </p:sp>
      <p:sp>
        <p:nvSpPr>
          <p:cNvPr id="8" name="Subtitle 2"/>
          <p:cNvSpPr>
            <a:spLocks noGrp="1"/>
          </p:cNvSpPr>
          <p:nvPr>
            <p:ph type="subTitle" idx="1"/>
          </p:nvPr>
        </p:nvSpPr>
        <p:spPr>
          <a:xfrm>
            <a:off x="914400" y="4102608"/>
            <a:ext cx="8534400" cy="990600"/>
          </a:xfrm>
        </p:spPr>
        <p:txBody>
          <a:bodyPr>
            <a:normAutofit/>
          </a:bodyPr>
          <a:lstStyle>
            <a:lvl1pPr marL="0" indent="0" algn="l">
              <a:buNone/>
              <a:defRPr sz="1350">
                <a:solidFill>
                  <a:schemeClr val="tx1">
                    <a:tint val="75000"/>
                  </a:schemeClr>
                </a:solidFill>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19" name="Slide Number Placeholder 5">
            <a:extLst>
              <a:ext uri="{FF2B5EF4-FFF2-40B4-BE49-F238E27FC236}">
                <a16:creationId xmlns:a16="http://schemas.microsoft.com/office/drawing/2014/main" id="{B3D7F4D7-E7FD-1B45-A75A-53B93AF8F5F0}"/>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3525506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Title Slide">
    <p:spTree>
      <p:nvGrpSpPr>
        <p:cNvPr id="1" name=""/>
        <p:cNvGrpSpPr/>
        <p:nvPr/>
      </p:nvGrpSpPr>
      <p:grpSpPr>
        <a:xfrm>
          <a:off x="0" y="0"/>
          <a:ext cx="0" cy="0"/>
          <a:chOff x="0" y="0"/>
          <a:chExt cx="0" cy="0"/>
        </a:xfrm>
      </p:grpSpPr>
      <p:sp>
        <p:nvSpPr>
          <p:cNvPr id="7" name="Rectangle 19"/>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8" name="Rectangle 15"/>
          <p:cNvSpPr/>
          <p:nvPr/>
        </p:nvSpPr>
        <p:spPr>
          <a:xfrm>
            <a:off x="0" y="6610350"/>
            <a:ext cx="12192000" cy="2476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9" name="Text Placeholder 9"/>
          <p:cNvSpPr txBox="1">
            <a:spLocks/>
          </p:cNvSpPr>
          <p:nvPr/>
        </p:nvSpPr>
        <p:spPr>
          <a:xfrm>
            <a:off x="173568" y="6616700"/>
            <a:ext cx="9715500" cy="241300"/>
          </a:xfrm>
          <a:prstGeom prst="rect">
            <a:avLst/>
          </a:prstGeom>
        </p:spPr>
        <p:txBody>
          <a:bodyPr>
            <a:normAutofit/>
          </a:bodyPr>
          <a:lstStyle/>
          <a:p>
            <a:pPr marL="257178" indent="-257178"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Program Name or Ancillary Text</a:t>
            </a:r>
          </a:p>
        </p:txBody>
      </p:sp>
      <p:grpSp>
        <p:nvGrpSpPr>
          <p:cNvPr id="10" name="Group 20"/>
          <p:cNvGrpSpPr>
            <a:grpSpLocks/>
          </p:cNvGrpSpPr>
          <p:nvPr/>
        </p:nvGrpSpPr>
        <p:grpSpPr bwMode="auto">
          <a:xfrm flipH="1" flipV="1">
            <a:off x="0" y="920753"/>
            <a:ext cx="12192000" cy="55563"/>
            <a:chOff x="0" y="832104"/>
            <a:chExt cx="9144000" cy="54864"/>
          </a:xfrm>
        </p:grpSpPr>
        <p:sp>
          <p:nvSpPr>
            <p:cNvPr id="11"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2"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3"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sp>
        <p:nvSpPr>
          <p:cNvPr id="14" name="Text Placeholder 9"/>
          <p:cNvSpPr txBox="1">
            <a:spLocks/>
          </p:cNvSpPr>
          <p:nvPr/>
        </p:nvSpPr>
        <p:spPr>
          <a:xfrm>
            <a:off x="7302502" y="6616700"/>
            <a:ext cx="4889500" cy="241300"/>
          </a:xfrm>
          <a:prstGeom prst="rect">
            <a:avLst/>
          </a:prstGeom>
        </p:spPr>
        <p:txBody>
          <a:bodyPr>
            <a:normAutofit/>
          </a:bodyPr>
          <a:lstStyle/>
          <a:p>
            <a:pPr marL="257178" indent="-257178" algn="r"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eere.energy.gov</a:t>
            </a:r>
          </a:p>
        </p:txBody>
      </p:sp>
      <p:pic>
        <p:nvPicPr>
          <p:cNvPr id="15"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16" name="Rectangle 20"/>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7" name="Rectangle 21"/>
          <p:cNvSpPr/>
          <p:nvPr/>
        </p:nvSpPr>
        <p:spPr>
          <a:xfrm>
            <a:off x="0" y="6456366"/>
            <a:ext cx="12192000" cy="40163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0" name="Rectangle 25"/>
          <p:cNvSpPr/>
          <p:nvPr/>
        </p:nvSpPr>
        <p:spPr>
          <a:xfrm flipH="1">
            <a:off x="0" y="5092703"/>
            <a:ext cx="6096000" cy="13636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1" name="Rectangle 26"/>
          <p:cNvSpPr/>
          <p:nvPr/>
        </p:nvSpPr>
        <p:spPr>
          <a:xfrm flipH="1">
            <a:off x="6096002" y="5092703"/>
            <a:ext cx="1682751" cy="13636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2" name="Rectangle 27"/>
          <p:cNvSpPr/>
          <p:nvPr/>
        </p:nvSpPr>
        <p:spPr>
          <a:xfrm flipH="1">
            <a:off x="7778753" y="5092703"/>
            <a:ext cx="4413249" cy="13636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nvGrpSpPr>
          <p:cNvPr id="23" name="Group 21"/>
          <p:cNvGrpSpPr>
            <a:grpSpLocks/>
          </p:cNvGrpSpPr>
          <p:nvPr/>
        </p:nvGrpSpPr>
        <p:grpSpPr bwMode="auto">
          <a:xfrm flipH="1" flipV="1">
            <a:off x="0" y="920753"/>
            <a:ext cx="12192000" cy="55563"/>
            <a:chOff x="0" y="832104"/>
            <a:chExt cx="9144000" cy="54864"/>
          </a:xfrm>
        </p:grpSpPr>
        <p:sp>
          <p:nvSpPr>
            <p:cNvPr id="25" name="Rectangle 29"/>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6" name="Rectangle 30"/>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7" name="Rectangle 31"/>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pic>
        <p:nvPicPr>
          <p:cNvPr id="28" name="Picture 32"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2" name="Title 1"/>
          <p:cNvSpPr>
            <a:spLocks noGrp="1"/>
          </p:cNvSpPr>
          <p:nvPr>
            <p:ph type="ctrTitle"/>
          </p:nvPr>
        </p:nvSpPr>
        <p:spPr>
          <a:xfrm>
            <a:off x="270241" y="147800"/>
            <a:ext cx="7502160" cy="603505"/>
          </a:xfrm>
          <a:prstGeom prst="rect">
            <a:avLst/>
          </a:prstGeom>
        </p:spPr>
        <p:txBody>
          <a:bodyPr lIns="0" rIns="0">
            <a:normAutofit/>
          </a:bodyPr>
          <a:lstStyle>
            <a:lvl1pPr algn="l">
              <a:defRPr sz="1200">
                <a:solidFill>
                  <a:srgbClr val="FFFFFF"/>
                </a:solidFill>
                <a:latin typeface="Arial Narrow"/>
                <a:cs typeface="Arial Narrow"/>
              </a:defRPr>
            </a:lvl1pPr>
          </a:lstStyle>
          <a:p>
            <a:r>
              <a:rPr lang="en-US"/>
              <a:t>Click to edit Master title style</a:t>
            </a:r>
          </a:p>
        </p:txBody>
      </p:sp>
      <p:sp>
        <p:nvSpPr>
          <p:cNvPr id="3" name="Subtitle 2"/>
          <p:cNvSpPr>
            <a:spLocks noGrp="1"/>
          </p:cNvSpPr>
          <p:nvPr>
            <p:ph type="subTitle" idx="1"/>
          </p:nvPr>
        </p:nvSpPr>
        <p:spPr>
          <a:xfrm>
            <a:off x="217397" y="5253120"/>
            <a:ext cx="5843066" cy="1175040"/>
          </a:xfrm>
          <a:prstGeom prst="rect">
            <a:avLst/>
          </a:prstGeom>
        </p:spPr>
        <p:txBody>
          <a:bodyPr>
            <a:normAutofit/>
          </a:bodyPr>
          <a:lstStyle>
            <a:lvl1pPr marL="0" indent="0" algn="l">
              <a:buNone/>
              <a:defRPr sz="1800" b="1" i="0">
                <a:solidFill>
                  <a:srgbClr val="FFFFFF"/>
                </a:solidFill>
                <a:latin typeface="Arial Narrow"/>
                <a:cs typeface="Arial Narrow"/>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18" name="Text Placeholder 17"/>
          <p:cNvSpPr>
            <a:spLocks noGrp="1"/>
          </p:cNvSpPr>
          <p:nvPr>
            <p:ph type="body" sz="quarter" idx="10"/>
          </p:nvPr>
        </p:nvSpPr>
        <p:spPr>
          <a:xfrm>
            <a:off x="8072668" y="5206077"/>
            <a:ext cx="4109733" cy="331125"/>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1200" b="1" i="0" u="none" strike="noStrike" kern="1200" cap="none" spc="0" normalizeH="0" baseline="0" noProof="0">
                <a:ln>
                  <a:noFill/>
                </a:ln>
                <a:solidFill>
                  <a:schemeClr val="bg1"/>
                </a:solidFill>
                <a:effectLst/>
                <a:uLnTx/>
                <a:uFillTx/>
              </a:defRPr>
            </a:lvl1pPr>
          </a:lstStyle>
          <a:p>
            <a:pPr lvl="0"/>
            <a:r>
              <a:rPr lang="en-US" noProof="0"/>
              <a:t>Click to edit Master text styles</a:t>
            </a:r>
          </a:p>
        </p:txBody>
      </p:sp>
      <p:sp>
        <p:nvSpPr>
          <p:cNvPr id="24" name="Text Placeholder 22"/>
          <p:cNvSpPr>
            <a:spLocks noGrp="1"/>
          </p:cNvSpPr>
          <p:nvPr>
            <p:ph type="body" sz="quarter" idx="12"/>
          </p:nvPr>
        </p:nvSpPr>
        <p:spPr>
          <a:xfrm>
            <a:off x="8072600" y="5543500"/>
            <a:ext cx="4119400" cy="734900"/>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900"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a:t>Click to edit Master text styles</a:t>
            </a:r>
          </a:p>
        </p:txBody>
      </p:sp>
      <p:sp>
        <p:nvSpPr>
          <p:cNvPr id="19" name="Text Placeholder 18"/>
          <p:cNvSpPr>
            <a:spLocks noGrp="1"/>
          </p:cNvSpPr>
          <p:nvPr>
            <p:ph type="body" sz="quarter" idx="13"/>
          </p:nvPr>
        </p:nvSpPr>
        <p:spPr>
          <a:xfrm>
            <a:off x="224133" y="5672916"/>
            <a:ext cx="1854200" cy="288687"/>
          </a:xfrm>
        </p:spPr>
        <p:txBody>
          <a:bodyPr>
            <a:normAutofit/>
          </a:bodyPr>
          <a:lstStyle>
            <a:lvl1pPr>
              <a:buNone/>
              <a:defRPr sz="900">
                <a:solidFill>
                  <a:schemeClr val="bg1"/>
                </a:solidFill>
                <a:latin typeface="Arial Narrow" pitchFamily="34" charset="0"/>
              </a:defRPr>
            </a:lvl1pPr>
            <a:lvl5pPr>
              <a:defRPr/>
            </a:lvl5pPr>
          </a:lstStyle>
          <a:p>
            <a:pPr lvl="0"/>
            <a:r>
              <a:rPr lang="en-US"/>
              <a:t>Click to edit Master text styles</a:t>
            </a:r>
          </a:p>
        </p:txBody>
      </p:sp>
      <p:sp>
        <p:nvSpPr>
          <p:cNvPr id="29" name="Slide Number Placeholder 5">
            <a:extLst>
              <a:ext uri="{FF2B5EF4-FFF2-40B4-BE49-F238E27FC236}">
                <a16:creationId xmlns:a16="http://schemas.microsoft.com/office/drawing/2014/main" id="{0AD8D064-D583-EE4A-BF3B-A4A0A18178B5}"/>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8641249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90675"/>
            <a:ext cx="10972800" cy="4876800"/>
          </a:xfrm>
          <a:prstGeom prst="rect">
            <a:avLst/>
          </a:prstGeom>
        </p:spPr>
        <p:txBody>
          <a:bodyPr/>
          <a:lstStyle>
            <a:lvl1pPr>
              <a:defRPr sz="1800"/>
            </a:lvl1pPr>
            <a:lvl2pPr>
              <a:defRPr sz="15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8C6464C4-E1ED-D94B-A180-EE553F435B09}"/>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1414716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590675"/>
            <a:ext cx="5384800" cy="4876800"/>
          </a:xfrm>
          <a:prstGeom prst="rect">
            <a:avLst/>
          </a:prstGeom>
        </p:spPr>
        <p:txBody>
          <a:bodyPr/>
          <a:lstStyle>
            <a:lvl1pPr>
              <a:defRPr sz="1800"/>
            </a:lvl1pPr>
            <a:lvl2pPr>
              <a:defRPr sz="150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590675"/>
            <a:ext cx="5384800" cy="4876800"/>
          </a:xfrm>
          <a:prstGeom prst="rect">
            <a:avLst/>
          </a:prstGeom>
        </p:spPr>
        <p:txBody>
          <a:bodyPr/>
          <a:lstStyle>
            <a:lvl1pPr>
              <a:defRPr sz="1800"/>
            </a:lvl1pPr>
            <a:lvl2pPr>
              <a:defRPr sz="150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41EFD8CE-ECB5-984B-8B0F-927E848FCF17}"/>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848670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C239F-7E9C-0CCB-E0C1-EAB49BE169D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724548-BCC4-3F10-195A-FFD945737BC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745F9E1-1E12-5077-D085-9E92D2BF8F8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622C008-9FCD-C931-ECF5-2724C89A7D3A}"/>
              </a:ext>
            </a:extLst>
          </p:cNvPr>
          <p:cNvSpPr>
            <a:spLocks noGrp="1"/>
          </p:cNvSpPr>
          <p:nvPr>
            <p:ph type="dt" sz="half" idx="10"/>
          </p:nvPr>
        </p:nvSpPr>
        <p:spPr/>
        <p:txBody>
          <a:bodyPr/>
          <a:lstStyle/>
          <a:p>
            <a:fld id="{DCA8D1DF-CD49-45B2-B9AF-7EE0DD674AB7}" type="datetimeFigureOut">
              <a:rPr lang="en-US" smtClean="0"/>
              <a:t>6/14/2024</a:t>
            </a:fld>
            <a:endParaRPr lang="en-US"/>
          </a:p>
        </p:txBody>
      </p:sp>
      <p:sp>
        <p:nvSpPr>
          <p:cNvPr id="6" name="Footer Placeholder 5">
            <a:extLst>
              <a:ext uri="{FF2B5EF4-FFF2-40B4-BE49-F238E27FC236}">
                <a16:creationId xmlns:a16="http://schemas.microsoft.com/office/drawing/2014/main" id="{B1E5E193-D93C-5658-C633-490432A95C0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DBF6515-A7AF-177A-81D8-2E00260C69F3}"/>
              </a:ext>
            </a:extLst>
          </p:cNvPr>
          <p:cNvSpPr>
            <a:spLocks noGrp="1"/>
          </p:cNvSpPr>
          <p:nvPr>
            <p:ph type="sldNum" sz="quarter" idx="12"/>
          </p:nvPr>
        </p:nvSpPr>
        <p:spPr/>
        <p:txBody>
          <a:bodyPr/>
          <a:lstStyle/>
          <a:p>
            <a:fld id="{BCA48B52-C1AD-43F1-A9C1-CF25505B5343}" type="slidenum">
              <a:rPr lang="en-US" smtClean="0"/>
              <a:t>‹#›</a:t>
            </a:fld>
            <a:endParaRPr lang="en-US"/>
          </a:p>
        </p:txBody>
      </p:sp>
    </p:spTree>
    <p:extLst>
      <p:ext uri="{BB962C8B-B14F-4D97-AF65-F5344CB8AC3E}">
        <p14:creationId xmlns:p14="http://schemas.microsoft.com/office/powerpoint/2010/main" val="299167106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317097"/>
            <a:ext cx="5386917" cy="639762"/>
          </a:xfrm>
          <a:prstGeom prst="rect">
            <a:avLst/>
          </a:prstGeom>
        </p:spPr>
        <p:txBody>
          <a:bodyPr anchor="b"/>
          <a:lstStyle>
            <a:lvl1pPr marL="0" indent="0">
              <a:buNone/>
              <a:defRPr sz="1800" b="1"/>
            </a:lvl1pPr>
            <a:lvl2pPr marL="342905" indent="0">
              <a:buNone/>
              <a:defRPr sz="1500" b="1"/>
            </a:lvl2pPr>
            <a:lvl3pPr marL="685810" indent="0">
              <a:buNone/>
              <a:defRPr sz="1350" b="1"/>
            </a:lvl3pPr>
            <a:lvl4pPr marL="1028715" indent="0">
              <a:buNone/>
              <a:defRPr sz="1200" b="1"/>
            </a:lvl4pPr>
            <a:lvl5pPr marL="1371620" indent="0">
              <a:buNone/>
              <a:defRPr sz="1200" b="1"/>
            </a:lvl5pPr>
            <a:lvl6pPr marL="1714524" indent="0">
              <a:buNone/>
              <a:defRPr sz="1200" b="1"/>
            </a:lvl6pPr>
            <a:lvl7pPr marL="2057429" indent="0">
              <a:buNone/>
              <a:defRPr sz="1200" b="1"/>
            </a:lvl7pPr>
            <a:lvl8pPr marL="2400334" indent="0">
              <a:buNone/>
              <a:defRPr sz="1200" b="1"/>
            </a:lvl8pPr>
            <a:lvl9pPr marL="2743239" indent="0">
              <a:buNone/>
              <a:defRPr sz="1200" b="1"/>
            </a:lvl9pPr>
          </a:lstStyle>
          <a:p>
            <a:pPr lvl="0"/>
            <a:r>
              <a:rPr lang="en-US"/>
              <a:t>Click to edit Master text styles</a:t>
            </a:r>
          </a:p>
        </p:txBody>
      </p:sp>
      <p:sp>
        <p:nvSpPr>
          <p:cNvPr id="4" name="Content Placeholder 3"/>
          <p:cNvSpPr>
            <a:spLocks noGrp="1"/>
          </p:cNvSpPr>
          <p:nvPr>
            <p:ph sz="half" idx="2"/>
          </p:nvPr>
        </p:nvSpPr>
        <p:spPr>
          <a:xfrm>
            <a:off x="609600" y="2085975"/>
            <a:ext cx="5386917" cy="4381500"/>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317097"/>
            <a:ext cx="5389033" cy="639762"/>
          </a:xfrm>
          <a:prstGeom prst="rect">
            <a:avLst/>
          </a:prstGeom>
        </p:spPr>
        <p:txBody>
          <a:bodyPr anchor="b"/>
          <a:lstStyle>
            <a:lvl1pPr marL="0" indent="0">
              <a:buNone/>
              <a:defRPr sz="1800" b="1"/>
            </a:lvl1pPr>
            <a:lvl2pPr marL="342905" indent="0">
              <a:buNone/>
              <a:defRPr sz="1500" b="1"/>
            </a:lvl2pPr>
            <a:lvl3pPr marL="685810" indent="0">
              <a:buNone/>
              <a:defRPr sz="1350" b="1"/>
            </a:lvl3pPr>
            <a:lvl4pPr marL="1028715" indent="0">
              <a:buNone/>
              <a:defRPr sz="1200" b="1"/>
            </a:lvl4pPr>
            <a:lvl5pPr marL="1371620" indent="0">
              <a:buNone/>
              <a:defRPr sz="1200" b="1"/>
            </a:lvl5pPr>
            <a:lvl6pPr marL="1714524" indent="0">
              <a:buNone/>
              <a:defRPr sz="1200" b="1"/>
            </a:lvl6pPr>
            <a:lvl7pPr marL="2057429" indent="0">
              <a:buNone/>
              <a:defRPr sz="1200" b="1"/>
            </a:lvl7pPr>
            <a:lvl8pPr marL="2400334" indent="0">
              <a:buNone/>
              <a:defRPr sz="1200" b="1"/>
            </a:lvl8pPr>
            <a:lvl9pPr marL="2743239"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93369" y="2085975"/>
            <a:ext cx="5389033" cy="4381500"/>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p:cNvSpPr>
            <a:spLocks noGrp="1"/>
          </p:cNvSpPr>
          <p:nvPr>
            <p:ph type="title"/>
          </p:nvPr>
        </p:nvSpPr>
        <p:spPr/>
        <p:txBody>
          <a:bodyPr/>
          <a:lstStyle/>
          <a:p>
            <a:r>
              <a:rPr lang="en-US"/>
              <a:t>Click to edit Master title style</a:t>
            </a:r>
          </a:p>
        </p:txBody>
      </p:sp>
      <p:sp>
        <p:nvSpPr>
          <p:cNvPr id="7" name="Slide Number Placeholder 5">
            <a:extLst>
              <a:ext uri="{FF2B5EF4-FFF2-40B4-BE49-F238E27FC236}">
                <a16:creationId xmlns:a16="http://schemas.microsoft.com/office/drawing/2014/main" id="{93ED5CB6-2CE7-4641-853B-024DA0020DDD}"/>
              </a:ext>
            </a:extLst>
          </p:cNvPr>
          <p:cNvSpPr>
            <a:spLocks noGrp="1"/>
          </p:cNvSpPr>
          <p:nvPr>
            <p:ph type="sldNum" sz="quarter" idx="10"/>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1429653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4" y="1238252"/>
            <a:ext cx="6815666" cy="5286375"/>
          </a:xfrm>
          <a:prstGeom prst="rect">
            <a:avLst/>
          </a:prstGeom>
        </p:spPr>
        <p:txBody>
          <a:bodyPr/>
          <a:lstStyle>
            <a:lvl1pPr>
              <a:defRPr sz="1800"/>
            </a:lvl1pPr>
            <a:lvl2pPr>
              <a:defRPr sz="1500"/>
            </a:lvl2pPr>
            <a:lvl3pPr>
              <a:defRPr sz="1350"/>
            </a:lvl3pPr>
            <a:lvl4pPr>
              <a:defRPr sz="1350"/>
            </a:lvl4pPr>
            <a:lvl5pPr>
              <a:defRPr sz="135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908003"/>
            <a:ext cx="4011084" cy="4562027"/>
          </a:xfrm>
          <a:prstGeom prst="rect">
            <a:avLst/>
          </a:prstGeom>
        </p:spPr>
        <p:txBody>
          <a:bodyPr/>
          <a:lstStyle>
            <a:lvl1pPr marL="0" indent="0">
              <a:buNone/>
              <a:defRPr sz="1050"/>
            </a:lvl1pPr>
            <a:lvl2pPr marL="342905" indent="0">
              <a:buNone/>
              <a:defRPr sz="900"/>
            </a:lvl2pPr>
            <a:lvl3pPr marL="685810" indent="0">
              <a:buNone/>
              <a:defRPr sz="750"/>
            </a:lvl3pPr>
            <a:lvl4pPr marL="1028715" indent="0">
              <a:buNone/>
              <a:defRPr sz="675"/>
            </a:lvl4pPr>
            <a:lvl5pPr marL="1371620" indent="0">
              <a:buNone/>
              <a:defRPr sz="675"/>
            </a:lvl5pPr>
            <a:lvl6pPr marL="1714524" indent="0">
              <a:buNone/>
              <a:defRPr sz="675"/>
            </a:lvl6pPr>
            <a:lvl7pPr marL="2057429" indent="0">
              <a:buNone/>
              <a:defRPr sz="675"/>
            </a:lvl7pPr>
            <a:lvl8pPr marL="2400334" indent="0">
              <a:buNone/>
              <a:defRPr sz="675"/>
            </a:lvl8pPr>
            <a:lvl9pPr marL="2743239" indent="0">
              <a:buNone/>
              <a:defRPr sz="675"/>
            </a:lvl9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EC2CE297-CBE5-AB46-BCFA-67067F311005}"/>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41226579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CD246010-87C2-0C48-81D6-C2291B377CFD}"/>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5267870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7_Custom Layout">
    <p:spTree>
      <p:nvGrpSpPr>
        <p:cNvPr id="1" name=""/>
        <p:cNvGrpSpPr/>
        <p:nvPr/>
      </p:nvGrpSpPr>
      <p:grpSpPr>
        <a:xfrm>
          <a:off x="0" y="0"/>
          <a:ext cx="0" cy="0"/>
          <a:chOff x="0" y="0"/>
          <a:chExt cx="0" cy="0"/>
        </a:xfrm>
      </p:grpSpPr>
      <p:sp>
        <p:nvSpPr>
          <p:cNvPr id="4" name="Rectangle 19"/>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5" name="Rectangle 15"/>
          <p:cNvSpPr/>
          <p:nvPr/>
        </p:nvSpPr>
        <p:spPr>
          <a:xfrm>
            <a:off x="0" y="6610350"/>
            <a:ext cx="12192000" cy="2476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6" name="Text Placeholder 9"/>
          <p:cNvSpPr txBox="1">
            <a:spLocks/>
          </p:cNvSpPr>
          <p:nvPr/>
        </p:nvSpPr>
        <p:spPr>
          <a:xfrm>
            <a:off x="173568" y="6616700"/>
            <a:ext cx="9715500" cy="241300"/>
          </a:xfrm>
          <a:prstGeom prst="rect">
            <a:avLst/>
          </a:prstGeom>
        </p:spPr>
        <p:txBody>
          <a:bodyPr>
            <a:normAutofit/>
          </a:bodyPr>
          <a:lstStyle/>
          <a:p>
            <a:pPr marL="257178" indent="-257178"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Program Name or Ancillary Text</a:t>
            </a:r>
          </a:p>
        </p:txBody>
      </p:sp>
      <p:grpSp>
        <p:nvGrpSpPr>
          <p:cNvPr id="9" name="Group 20"/>
          <p:cNvGrpSpPr>
            <a:grpSpLocks/>
          </p:cNvGrpSpPr>
          <p:nvPr/>
        </p:nvGrpSpPr>
        <p:grpSpPr bwMode="auto">
          <a:xfrm flipH="1" flipV="1">
            <a:off x="0" y="920753"/>
            <a:ext cx="12192000" cy="55563"/>
            <a:chOff x="0" y="832104"/>
            <a:chExt cx="9144000" cy="54864"/>
          </a:xfrm>
        </p:grpSpPr>
        <p:sp>
          <p:nvSpPr>
            <p:cNvPr id="10"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1"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2"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sp>
        <p:nvSpPr>
          <p:cNvPr id="13" name="Text Placeholder 9"/>
          <p:cNvSpPr txBox="1">
            <a:spLocks/>
          </p:cNvSpPr>
          <p:nvPr/>
        </p:nvSpPr>
        <p:spPr>
          <a:xfrm>
            <a:off x="7302502" y="6616700"/>
            <a:ext cx="4889500" cy="241300"/>
          </a:xfrm>
          <a:prstGeom prst="rect">
            <a:avLst/>
          </a:prstGeom>
        </p:spPr>
        <p:txBody>
          <a:bodyPr>
            <a:normAutofit/>
          </a:bodyPr>
          <a:lstStyle/>
          <a:p>
            <a:pPr marL="257178" indent="-257178" algn="r"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eere.energy.gov</a:t>
            </a:r>
          </a:p>
        </p:txBody>
      </p:sp>
      <p:pic>
        <p:nvPicPr>
          <p:cNvPr id="14"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15" name="Rectangle 17"/>
          <p:cNvSpPr/>
          <p:nvPr/>
        </p:nvSpPr>
        <p:spPr>
          <a:xfrm>
            <a:off x="0" y="6456366"/>
            <a:ext cx="12192000" cy="40163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6" name="Rectangle 20"/>
          <p:cNvSpPr/>
          <p:nvPr/>
        </p:nvSpPr>
        <p:spPr>
          <a:xfrm flipH="1">
            <a:off x="0" y="5092703"/>
            <a:ext cx="6096000" cy="13636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7" name="Rectangle 21"/>
          <p:cNvSpPr/>
          <p:nvPr/>
        </p:nvSpPr>
        <p:spPr>
          <a:xfrm flipH="1">
            <a:off x="6096002" y="5092703"/>
            <a:ext cx="1682751" cy="13636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8" name="Rectangle 25"/>
          <p:cNvSpPr/>
          <p:nvPr/>
        </p:nvSpPr>
        <p:spPr>
          <a:xfrm flipH="1">
            <a:off x="7778753" y="5092703"/>
            <a:ext cx="4413249" cy="13636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7" name="Title 1"/>
          <p:cNvSpPr>
            <a:spLocks noGrp="1"/>
          </p:cNvSpPr>
          <p:nvPr>
            <p:ph type="ctrTitle"/>
          </p:nvPr>
        </p:nvSpPr>
        <p:spPr>
          <a:xfrm>
            <a:off x="914401" y="3081848"/>
            <a:ext cx="10363200" cy="1020763"/>
          </a:xfrm>
        </p:spPr>
        <p:txBody>
          <a:bodyPr/>
          <a:lstStyle>
            <a:lvl1pPr>
              <a:defRPr>
                <a:solidFill>
                  <a:schemeClr val="tx1"/>
                </a:solidFill>
              </a:defRPr>
            </a:lvl1pPr>
          </a:lstStyle>
          <a:p>
            <a:r>
              <a:rPr lang="en-US"/>
              <a:t>Click to edit Master title style</a:t>
            </a:r>
          </a:p>
        </p:txBody>
      </p:sp>
      <p:sp>
        <p:nvSpPr>
          <p:cNvPr id="8" name="Subtitle 2"/>
          <p:cNvSpPr>
            <a:spLocks noGrp="1"/>
          </p:cNvSpPr>
          <p:nvPr>
            <p:ph type="subTitle" idx="1"/>
          </p:nvPr>
        </p:nvSpPr>
        <p:spPr>
          <a:xfrm>
            <a:off x="914400" y="4102608"/>
            <a:ext cx="8534400" cy="990600"/>
          </a:xfrm>
        </p:spPr>
        <p:txBody>
          <a:bodyPr>
            <a:normAutofit/>
          </a:bodyPr>
          <a:lstStyle>
            <a:lvl1pPr marL="0" indent="0" algn="l">
              <a:buNone/>
              <a:defRPr sz="1350">
                <a:solidFill>
                  <a:schemeClr val="tx1">
                    <a:tint val="75000"/>
                  </a:schemeClr>
                </a:solidFill>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19" name="Slide Number Placeholder 5">
            <a:extLst>
              <a:ext uri="{FF2B5EF4-FFF2-40B4-BE49-F238E27FC236}">
                <a16:creationId xmlns:a16="http://schemas.microsoft.com/office/drawing/2014/main" id="{255F5867-271A-EA45-AA3D-06AABA5DCA82}"/>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14270647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Slide Number Placeholder 5">
            <a:extLst>
              <a:ext uri="{FF2B5EF4-FFF2-40B4-BE49-F238E27FC236}">
                <a16:creationId xmlns:a16="http://schemas.microsoft.com/office/drawing/2014/main" id="{779BC848-0E35-4641-927A-743AB2231807}"/>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4160840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sp>
        <p:nvSpPr>
          <p:cNvPr id="7" name="Rectangle 19"/>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8" name="Rectangle 15"/>
          <p:cNvSpPr/>
          <p:nvPr/>
        </p:nvSpPr>
        <p:spPr>
          <a:xfrm>
            <a:off x="0" y="6610350"/>
            <a:ext cx="12192000" cy="2476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9" name="Text Placeholder 9"/>
          <p:cNvSpPr txBox="1">
            <a:spLocks/>
          </p:cNvSpPr>
          <p:nvPr/>
        </p:nvSpPr>
        <p:spPr>
          <a:xfrm>
            <a:off x="173568" y="6616700"/>
            <a:ext cx="9715500" cy="241300"/>
          </a:xfrm>
          <a:prstGeom prst="rect">
            <a:avLst/>
          </a:prstGeom>
        </p:spPr>
        <p:txBody>
          <a:bodyPr>
            <a:normAutofit/>
          </a:bodyPr>
          <a:lstStyle/>
          <a:p>
            <a:pPr marL="257178" indent="-257178" defTabSz="457207" fontAlgn="base">
              <a:lnSpc>
                <a:spcPct val="90000"/>
              </a:lnSpc>
              <a:spcBef>
                <a:spcPct val="20000"/>
              </a:spcBef>
              <a:spcAft>
                <a:spcPct val="0"/>
              </a:spcAft>
              <a:buFont typeface="Arial" charset="0"/>
              <a:buNone/>
              <a:defRPr/>
            </a:pPr>
            <a:r>
              <a:rPr lang="en-US" sz="750">
                <a:solidFill>
                  <a:prstClr val="white"/>
                </a:solidFill>
                <a:ea typeface="ＭＳ Ｐゴシック" pitchFamily="-108" charset="-128"/>
                <a:cs typeface="Arial" charset="0"/>
              </a:rPr>
              <a:t>Program Name or Ancillary Text</a:t>
            </a:r>
          </a:p>
        </p:txBody>
      </p:sp>
      <p:grpSp>
        <p:nvGrpSpPr>
          <p:cNvPr id="10" name="Group 20"/>
          <p:cNvGrpSpPr>
            <a:grpSpLocks/>
          </p:cNvGrpSpPr>
          <p:nvPr/>
        </p:nvGrpSpPr>
        <p:grpSpPr bwMode="auto">
          <a:xfrm flipH="1" flipV="1">
            <a:off x="0" y="920753"/>
            <a:ext cx="12192000" cy="55563"/>
            <a:chOff x="0" y="832104"/>
            <a:chExt cx="9144000" cy="54864"/>
          </a:xfrm>
        </p:grpSpPr>
        <p:sp>
          <p:nvSpPr>
            <p:cNvPr id="11"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2"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3"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sp>
        <p:nvSpPr>
          <p:cNvPr id="14" name="Text Placeholder 9"/>
          <p:cNvSpPr txBox="1">
            <a:spLocks/>
          </p:cNvSpPr>
          <p:nvPr/>
        </p:nvSpPr>
        <p:spPr>
          <a:xfrm>
            <a:off x="7302502" y="6616700"/>
            <a:ext cx="4889500" cy="241300"/>
          </a:xfrm>
          <a:prstGeom prst="rect">
            <a:avLst/>
          </a:prstGeom>
        </p:spPr>
        <p:txBody>
          <a:bodyPr>
            <a:normAutofit/>
          </a:bodyPr>
          <a:lstStyle/>
          <a:p>
            <a:pPr marL="257178" indent="-257178" algn="r" defTabSz="457207" fontAlgn="base">
              <a:lnSpc>
                <a:spcPct val="90000"/>
              </a:lnSpc>
              <a:spcBef>
                <a:spcPct val="20000"/>
              </a:spcBef>
              <a:spcAft>
                <a:spcPct val="0"/>
              </a:spcAft>
              <a:buFont typeface="Arial" charset="0"/>
              <a:buNone/>
              <a:defRPr/>
            </a:pPr>
            <a:r>
              <a:rPr lang="en-US" sz="750">
                <a:solidFill>
                  <a:prstClr val="white"/>
                </a:solidFill>
                <a:ea typeface="ＭＳ Ｐゴシック" pitchFamily="-108" charset="-128"/>
                <a:cs typeface="Arial" charset="0"/>
              </a:rPr>
              <a:t>eere.energy.gov</a:t>
            </a:r>
          </a:p>
        </p:txBody>
      </p:sp>
      <p:pic>
        <p:nvPicPr>
          <p:cNvPr id="15" name="Picture 18" descr="doe_logo_ppt.png"/>
          <p:cNvPicPr>
            <a:picLocks noChangeAspect="1"/>
          </p:cNvPicPr>
          <p:nvPr/>
        </p:nvPicPr>
        <p:blipFill>
          <a:blip r:embed="rId2" cstate="print"/>
          <a:srcRect/>
          <a:stretch>
            <a:fillRect/>
          </a:stretch>
        </p:blipFill>
        <p:spPr bwMode="auto">
          <a:xfrm>
            <a:off x="8161867" y="276226"/>
            <a:ext cx="3657600" cy="412750"/>
          </a:xfrm>
          <a:prstGeom prst="rect">
            <a:avLst/>
          </a:prstGeom>
          <a:noFill/>
          <a:ln w="9525">
            <a:noFill/>
            <a:miter lim="800000"/>
            <a:headEnd/>
            <a:tailEnd/>
          </a:ln>
        </p:spPr>
      </p:pic>
      <p:sp>
        <p:nvSpPr>
          <p:cNvPr id="16" name="Rectangle 20"/>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7" name="Rectangle 21"/>
          <p:cNvSpPr/>
          <p:nvPr/>
        </p:nvSpPr>
        <p:spPr>
          <a:xfrm>
            <a:off x="0" y="6456366"/>
            <a:ext cx="12192000" cy="40163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0" name="Rectangle 25"/>
          <p:cNvSpPr/>
          <p:nvPr/>
        </p:nvSpPr>
        <p:spPr>
          <a:xfrm flipH="1">
            <a:off x="0" y="5092703"/>
            <a:ext cx="6096000" cy="13636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1" name="Rectangle 26"/>
          <p:cNvSpPr/>
          <p:nvPr/>
        </p:nvSpPr>
        <p:spPr>
          <a:xfrm flipH="1">
            <a:off x="6096002" y="5092703"/>
            <a:ext cx="1682751" cy="13636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2" name="Rectangle 27"/>
          <p:cNvSpPr/>
          <p:nvPr/>
        </p:nvSpPr>
        <p:spPr>
          <a:xfrm flipH="1">
            <a:off x="7778753" y="5092703"/>
            <a:ext cx="4413249" cy="13636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nvGrpSpPr>
          <p:cNvPr id="23" name="Group 21"/>
          <p:cNvGrpSpPr>
            <a:grpSpLocks/>
          </p:cNvGrpSpPr>
          <p:nvPr/>
        </p:nvGrpSpPr>
        <p:grpSpPr bwMode="auto">
          <a:xfrm flipH="1" flipV="1">
            <a:off x="0" y="920753"/>
            <a:ext cx="12192000" cy="55563"/>
            <a:chOff x="0" y="832104"/>
            <a:chExt cx="9144000" cy="54864"/>
          </a:xfrm>
        </p:grpSpPr>
        <p:sp>
          <p:nvSpPr>
            <p:cNvPr id="25" name="Rectangle 29"/>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6" name="Rectangle 30"/>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7" name="Rectangle 31"/>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pic>
        <p:nvPicPr>
          <p:cNvPr id="28" name="Picture 32" descr="doe_logo_ppt.png"/>
          <p:cNvPicPr>
            <a:picLocks noChangeAspect="1"/>
          </p:cNvPicPr>
          <p:nvPr/>
        </p:nvPicPr>
        <p:blipFill>
          <a:blip r:embed="rId2" cstate="print"/>
          <a:srcRect/>
          <a:stretch>
            <a:fillRect/>
          </a:stretch>
        </p:blipFill>
        <p:spPr bwMode="auto">
          <a:xfrm>
            <a:off x="8161867" y="276226"/>
            <a:ext cx="3657600" cy="412750"/>
          </a:xfrm>
          <a:prstGeom prst="rect">
            <a:avLst/>
          </a:prstGeom>
          <a:noFill/>
          <a:ln w="9525">
            <a:noFill/>
            <a:miter lim="800000"/>
            <a:headEnd/>
            <a:tailEnd/>
          </a:ln>
        </p:spPr>
      </p:pic>
      <p:sp>
        <p:nvSpPr>
          <p:cNvPr id="2" name="Title 1"/>
          <p:cNvSpPr>
            <a:spLocks noGrp="1"/>
          </p:cNvSpPr>
          <p:nvPr>
            <p:ph type="ctrTitle"/>
          </p:nvPr>
        </p:nvSpPr>
        <p:spPr>
          <a:xfrm>
            <a:off x="270241" y="147800"/>
            <a:ext cx="7502160" cy="603505"/>
          </a:xfrm>
          <a:prstGeom prst="rect">
            <a:avLst/>
          </a:prstGeom>
        </p:spPr>
        <p:txBody>
          <a:bodyPr lIns="0" rIns="0">
            <a:normAutofit/>
          </a:bodyPr>
          <a:lstStyle>
            <a:lvl1pPr algn="l">
              <a:defRPr sz="1200">
                <a:solidFill>
                  <a:srgbClr val="FFFFFF"/>
                </a:solidFill>
                <a:latin typeface="Arial Narrow"/>
                <a:cs typeface="Arial Narrow"/>
              </a:defRPr>
            </a:lvl1pPr>
          </a:lstStyle>
          <a:p>
            <a:r>
              <a:rPr lang="en-US"/>
              <a:t>Click to edit Master title style</a:t>
            </a:r>
          </a:p>
        </p:txBody>
      </p:sp>
      <p:sp>
        <p:nvSpPr>
          <p:cNvPr id="3" name="Subtitle 2"/>
          <p:cNvSpPr>
            <a:spLocks noGrp="1"/>
          </p:cNvSpPr>
          <p:nvPr>
            <p:ph type="subTitle" idx="1"/>
          </p:nvPr>
        </p:nvSpPr>
        <p:spPr>
          <a:xfrm>
            <a:off x="217397" y="5253120"/>
            <a:ext cx="5843066" cy="1175040"/>
          </a:xfrm>
          <a:prstGeom prst="rect">
            <a:avLst/>
          </a:prstGeom>
        </p:spPr>
        <p:txBody>
          <a:bodyPr>
            <a:normAutofit/>
          </a:bodyPr>
          <a:lstStyle>
            <a:lvl1pPr marL="0" indent="0" algn="l">
              <a:buNone/>
              <a:defRPr sz="1800" b="1" i="0">
                <a:solidFill>
                  <a:srgbClr val="FFFFFF"/>
                </a:solidFill>
                <a:latin typeface="Arial Narrow"/>
                <a:cs typeface="Arial Narrow"/>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18" name="Text Placeholder 17"/>
          <p:cNvSpPr>
            <a:spLocks noGrp="1"/>
          </p:cNvSpPr>
          <p:nvPr>
            <p:ph type="body" sz="quarter" idx="10"/>
          </p:nvPr>
        </p:nvSpPr>
        <p:spPr>
          <a:xfrm>
            <a:off x="8072668" y="5206077"/>
            <a:ext cx="4109733" cy="331125"/>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1200" b="1" i="0" u="none" strike="noStrike" kern="1200" cap="none" spc="0" normalizeH="0" baseline="0" noProof="0">
                <a:ln>
                  <a:noFill/>
                </a:ln>
                <a:solidFill>
                  <a:schemeClr val="bg1"/>
                </a:solidFill>
                <a:effectLst/>
                <a:uLnTx/>
                <a:uFillTx/>
              </a:defRPr>
            </a:lvl1pPr>
          </a:lstStyle>
          <a:p>
            <a:pPr lvl="0"/>
            <a:r>
              <a:rPr lang="en-US" noProof="0"/>
              <a:t>Click to edit Master text styles</a:t>
            </a:r>
          </a:p>
        </p:txBody>
      </p:sp>
      <p:sp>
        <p:nvSpPr>
          <p:cNvPr id="24" name="Text Placeholder 22"/>
          <p:cNvSpPr>
            <a:spLocks noGrp="1"/>
          </p:cNvSpPr>
          <p:nvPr>
            <p:ph type="body" sz="quarter" idx="12"/>
          </p:nvPr>
        </p:nvSpPr>
        <p:spPr>
          <a:xfrm>
            <a:off x="8072600" y="5543500"/>
            <a:ext cx="4119400" cy="734900"/>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900"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a:t>Click to edit Master text styles</a:t>
            </a:r>
          </a:p>
        </p:txBody>
      </p:sp>
      <p:sp>
        <p:nvSpPr>
          <p:cNvPr id="19" name="Text Placeholder 18"/>
          <p:cNvSpPr>
            <a:spLocks noGrp="1"/>
          </p:cNvSpPr>
          <p:nvPr>
            <p:ph type="body" sz="quarter" idx="13"/>
          </p:nvPr>
        </p:nvSpPr>
        <p:spPr>
          <a:xfrm>
            <a:off x="224133" y="5672916"/>
            <a:ext cx="1854200" cy="288687"/>
          </a:xfrm>
        </p:spPr>
        <p:txBody>
          <a:bodyPr>
            <a:normAutofit/>
          </a:bodyPr>
          <a:lstStyle>
            <a:lvl1pPr>
              <a:buNone/>
              <a:defRPr sz="900">
                <a:solidFill>
                  <a:schemeClr val="bg1"/>
                </a:solidFill>
                <a:latin typeface="Arial Narrow" pitchFamily="34" charset="0"/>
              </a:defRPr>
            </a:lvl1pPr>
            <a:lvl5pPr>
              <a:defRPr/>
            </a:lvl5pPr>
          </a:lstStyle>
          <a:p>
            <a:pPr lvl="0"/>
            <a:r>
              <a:rPr lang="en-US"/>
              <a:t>Click to edit Master text styles</a:t>
            </a:r>
          </a:p>
        </p:txBody>
      </p:sp>
      <p:sp>
        <p:nvSpPr>
          <p:cNvPr id="29" name="Slide Number Placeholder 5">
            <a:extLst>
              <a:ext uri="{FF2B5EF4-FFF2-40B4-BE49-F238E27FC236}">
                <a16:creationId xmlns:a16="http://schemas.microsoft.com/office/drawing/2014/main" id="{0842A04D-D4CF-2F43-B49E-FC6FFAC9F5EF}"/>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4414863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90675"/>
            <a:ext cx="10972800" cy="4876800"/>
          </a:xfrm>
          <a:prstGeom prst="rect">
            <a:avLst/>
          </a:prstGeom>
        </p:spPr>
        <p:txBody>
          <a:bodyPr/>
          <a:lstStyle>
            <a:lvl1pPr>
              <a:defRPr sz="1800">
                <a:latin typeface="Arial Narrow" pitchFamily="34" charset="0"/>
              </a:defRPr>
            </a:lvl1pPr>
            <a:lvl2pPr>
              <a:defRPr sz="1500">
                <a:latin typeface="Arial Narrow" pitchFamily="34" charset="0"/>
              </a:defRPr>
            </a:lvl2pPr>
            <a:lvl3pPr>
              <a:defRPr>
                <a:latin typeface="Arial Narrow" pitchFamily="34" charset="0"/>
              </a:defRPr>
            </a:lvl3pPr>
            <a:lvl4pPr>
              <a:defRPr>
                <a:latin typeface="Arial Narrow" pitchFamily="34" charset="0"/>
              </a:defRPr>
            </a:lvl4pPr>
            <a:lvl5pPr>
              <a:defRPr>
                <a:latin typeface="Arial Narrow"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lvl1pPr>
              <a:defRPr sz="2100">
                <a:latin typeface="Arial Narrow" pitchFamily="34" charset="0"/>
              </a:defRPr>
            </a:lvl1pPr>
          </a:lstStyle>
          <a:p>
            <a:r>
              <a:rPr lang="en-US"/>
              <a:t>Click to edit Master title style</a:t>
            </a:r>
          </a:p>
        </p:txBody>
      </p:sp>
      <p:sp>
        <p:nvSpPr>
          <p:cNvPr id="4" name="Slide Number Placeholder 5">
            <a:extLst>
              <a:ext uri="{FF2B5EF4-FFF2-40B4-BE49-F238E27FC236}">
                <a16:creationId xmlns:a16="http://schemas.microsoft.com/office/drawing/2014/main" id="{1A42EE22-D545-244F-BB49-06C2B2EA1235}"/>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2648602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A55D16A9-19C8-3348-96FB-FA6AF09BD999}"/>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1491520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95615E24-A7CB-BE41-883B-C778A239AFA8}"/>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3155010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590675"/>
            <a:ext cx="5384800" cy="4876800"/>
          </a:xfrm>
          <a:prstGeom prst="rect">
            <a:avLst/>
          </a:prstGeom>
        </p:spPr>
        <p:txBody>
          <a:bodyPr/>
          <a:lstStyle>
            <a:lvl1pPr>
              <a:defRPr sz="1800"/>
            </a:lvl1pPr>
            <a:lvl2pPr>
              <a:defRPr sz="150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590675"/>
            <a:ext cx="5384800" cy="4876800"/>
          </a:xfrm>
          <a:prstGeom prst="rect">
            <a:avLst/>
          </a:prstGeom>
        </p:spPr>
        <p:txBody>
          <a:bodyPr/>
          <a:lstStyle>
            <a:lvl1pPr>
              <a:defRPr sz="1800"/>
            </a:lvl1pPr>
            <a:lvl2pPr>
              <a:defRPr sz="150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516E0864-5A18-F946-ADA5-900A585494E7}"/>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0170092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DF24E-AED5-9A85-128E-055F6FF0B44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C67C658-1F77-AB70-8E20-2F83FFBB3B1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C6D2265-5B4C-5768-F36D-44B13E51909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8546CC-4885-55C6-07A6-765495D308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6B52D5F-D8FA-7465-D864-646707E78A2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E266678-FD27-99B2-236C-60B1AE9DF2BD}"/>
              </a:ext>
            </a:extLst>
          </p:cNvPr>
          <p:cNvSpPr>
            <a:spLocks noGrp="1"/>
          </p:cNvSpPr>
          <p:nvPr>
            <p:ph type="dt" sz="half" idx="10"/>
          </p:nvPr>
        </p:nvSpPr>
        <p:spPr/>
        <p:txBody>
          <a:bodyPr/>
          <a:lstStyle/>
          <a:p>
            <a:fld id="{DCA8D1DF-CD49-45B2-B9AF-7EE0DD674AB7}" type="datetimeFigureOut">
              <a:rPr lang="en-US" smtClean="0"/>
              <a:t>6/14/2024</a:t>
            </a:fld>
            <a:endParaRPr lang="en-US"/>
          </a:p>
        </p:txBody>
      </p:sp>
      <p:sp>
        <p:nvSpPr>
          <p:cNvPr id="8" name="Footer Placeholder 7">
            <a:extLst>
              <a:ext uri="{FF2B5EF4-FFF2-40B4-BE49-F238E27FC236}">
                <a16:creationId xmlns:a16="http://schemas.microsoft.com/office/drawing/2014/main" id="{63C99C5A-D007-4EF0-F076-5CAD18E899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5A573F4-BD67-DCDC-3F52-3568F408E969}"/>
              </a:ext>
            </a:extLst>
          </p:cNvPr>
          <p:cNvSpPr>
            <a:spLocks noGrp="1"/>
          </p:cNvSpPr>
          <p:nvPr>
            <p:ph type="sldNum" sz="quarter" idx="12"/>
          </p:nvPr>
        </p:nvSpPr>
        <p:spPr/>
        <p:txBody>
          <a:bodyPr/>
          <a:lstStyle/>
          <a:p>
            <a:fld id="{BCA48B52-C1AD-43F1-A9C1-CF25505B5343}" type="slidenum">
              <a:rPr lang="en-US" smtClean="0"/>
              <a:t>‹#›</a:t>
            </a:fld>
            <a:endParaRPr lang="en-US"/>
          </a:p>
        </p:txBody>
      </p:sp>
    </p:spTree>
    <p:extLst>
      <p:ext uri="{BB962C8B-B14F-4D97-AF65-F5344CB8AC3E}">
        <p14:creationId xmlns:p14="http://schemas.microsoft.com/office/powerpoint/2010/main" val="380002488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317097"/>
            <a:ext cx="5386917" cy="639762"/>
          </a:xfrm>
          <a:prstGeom prst="rect">
            <a:avLst/>
          </a:prstGeom>
        </p:spPr>
        <p:txBody>
          <a:bodyPr anchor="b"/>
          <a:lstStyle>
            <a:lvl1pPr marL="0" indent="0">
              <a:buNone/>
              <a:defRPr sz="1800" b="1"/>
            </a:lvl1pPr>
            <a:lvl2pPr marL="342905" indent="0">
              <a:buNone/>
              <a:defRPr sz="1500" b="1"/>
            </a:lvl2pPr>
            <a:lvl3pPr marL="685810" indent="0">
              <a:buNone/>
              <a:defRPr sz="1350" b="1"/>
            </a:lvl3pPr>
            <a:lvl4pPr marL="1028715" indent="0">
              <a:buNone/>
              <a:defRPr sz="1200" b="1"/>
            </a:lvl4pPr>
            <a:lvl5pPr marL="1371620" indent="0">
              <a:buNone/>
              <a:defRPr sz="1200" b="1"/>
            </a:lvl5pPr>
            <a:lvl6pPr marL="1714524" indent="0">
              <a:buNone/>
              <a:defRPr sz="1200" b="1"/>
            </a:lvl6pPr>
            <a:lvl7pPr marL="2057429" indent="0">
              <a:buNone/>
              <a:defRPr sz="1200" b="1"/>
            </a:lvl7pPr>
            <a:lvl8pPr marL="2400334" indent="0">
              <a:buNone/>
              <a:defRPr sz="1200" b="1"/>
            </a:lvl8pPr>
            <a:lvl9pPr marL="2743239" indent="0">
              <a:buNone/>
              <a:defRPr sz="1200" b="1"/>
            </a:lvl9pPr>
          </a:lstStyle>
          <a:p>
            <a:pPr lvl="0"/>
            <a:r>
              <a:rPr lang="en-US"/>
              <a:t>Click to edit Master text styles</a:t>
            </a:r>
          </a:p>
        </p:txBody>
      </p:sp>
      <p:sp>
        <p:nvSpPr>
          <p:cNvPr id="4" name="Content Placeholder 3"/>
          <p:cNvSpPr>
            <a:spLocks noGrp="1"/>
          </p:cNvSpPr>
          <p:nvPr>
            <p:ph sz="half" idx="2"/>
          </p:nvPr>
        </p:nvSpPr>
        <p:spPr>
          <a:xfrm>
            <a:off x="609600" y="2085975"/>
            <a:ext cx="5386917" cy="4381500"/>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317097"/>
            <a:ext cx="5389033" cy="639762"/>
          </a:xfrm>
          <a:prstGeom prst="rect">
            <a:avLst/>
          </a:prstGeom>
        </p:spPr>
        <p:txBody>
          <a:bodyPr anchor="b"/>
          <a:lstStyle>
            <a:lvl1pPr marL="0" indent="0">
              <a:buNone/>
              <a:defRPr sz="1800" b="1"/>
            </a:lvl1pPr>
            <a:lvl2pPr marL="342905" indent="0">
              <a:buNone/>
              <a:defRPr sz="1500" b="1"/>
            </a:lvl2pPr>
            <a:lvl3pPr marL="685810" indent="0">
              <a:buNone/>
              <a:defRPr sz="1350" b="1"/>
            </a:lvl3pPr>
            <a:lvl4pPr marL="1028715" indent="0">
              <a:buNone/>
              <a:defRPr sz="1200" b="1"/>
            </a:lvl4pPr>
            <a:lvl5pPr marL="1371620" indent="0">
              <a:buNone/>
              <a:defRPr sz="1200" b="1"/>
            </a:lvl5pPr>
            <a:lvl6pPr marL="1714524" indent="0">
              <a:buNone/>
              <a:defRPr sz="1200" b="1"/>
            </a:lvl6pPr>
            <a:lvl7pPr marL="2057429" indent="0">
              <a:buNone/>
              <a:defRPr sz="1200" b="1"/>
            </a:lvl7pPr>
            <a:lvl8pPr marL="2400334" indent="0">
              <a:buNone/>
              <a:defRPr sz="1200" b="1"/>
            </a:lvl8pPr>
            <a:lvl9pPr marL="2743239"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93369" y="2085975"/>
            <a:ext cx="5389033" cy="4381500"/>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p:cNvSpPr>
            <a:spLocks noGrp="1"/>
          </p:cNvSpPr>
          <p:nvPr>
            <p:ph type="title"/>
          </p:nvPr>
        </p:nvSpPr>
        <p:spPr/>
        <p:txBody>
          <a:bodyPr/>
          <a:lstStyle/>
          <a:p>
            <a:r>
              <a:rPr lang="en-US"/>
              <a:t>Click to edit Master title style</a:t>
            </a:r>
          </a:p>
        </p:txBody>
      </p:sp>
      <p:sp>
        <p:nvSpPr>
          <p:cNvPr id="7" name="Slide Number Placeholder 5">
            <a:extLst>
              <a:ext uri="{FF2B5EF4-FFF2-40B4-BE49-F238E27FC236}">
                <a16:creationId xmlns:a16="http://schemas.microsoft.com/office/drawing/2014/main" id="{C4365E6D-9263-C240-9882-D9C0174D4137}"/>
              </a:ext>
            </a:extLst>
          </p:cNvPr>
          <p:cNvSpPr>
            <a:spLocks noGrp="1"/>
          </p:cNvSpPr>
          <p:nvPr>
            <p:ph type="sldNum" sz="quarter" idx="10"/>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8065703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4" y="1238252"/>
            <a:ext cx="6815666" cy="5286375"/>
          </a:xfrm>
          <a:prstGeom prst="rect">
            <a:avLst/>
          </a:prstGeom>
        </p:spPr>
        <p:txBody>
          <a:bodyPr/>
          <a:lstStyle>
            <a:lvl1pPr>
              <a:defRPr sz="1800"/>
            </a:lvl1pPr>
            <a:lvl2pPr>
              <a:defRPr sz="1500"/>
            </a:lvl2pPr>
            <a:lvl3pPr>
              <a:defRPr sz="1350"/>
            </a:lvl3pPr>
            <a:lvl4pPr>
              <a:defRPr sz="1350"/>
            </a:lvl4pPr>
            <a:lvl5pPr>
              <a:defRPr sz="135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908003"/>
            <a:ext cx="4011084" cy="4562027"/>
          </a:xfrm>
          <a:prstGeom prst="rect">
            <a:avLst/>
          </a:prstGeom>
        </p:spPr>
        <p:txBody>
          <a:bodyPr/>
          <a:lstStyle>
            <a:lvl1pPr marL="0" indent="0">
              <a:buNone/>
              <a:defRPr sz="1050"/>
            </a:lvl1pPr>
            <a:lvl2pPr marL="342905" indent="0">
              <a:buNone/>
              <a:defRPr sz="900"/>
            </a:lvl2pPr>
            <a:lvl3pPr marL="685810" indent="0">
              <a:buNone/>
              <a:defRPr sz="750"/>
            </a:lvl3pPr>
            <a:lvl4pPr marL="1028715" indent="0">
              <a:buNone/>
              <a:defRPr sz="675"/>
            </a:lvl4pPr>
            <a:lvl5pPr marL="1371620" indent="0">
              <a:buNone/>
              <a:defRPr sz="675"/>
            </a:lvl5pPr>
            <a:lvl6pPr marL="1714524" indent="0">
              <a:buNone/>
              <a:defRPr sz="675"/>
            </a:lvl6pPr>
            <a:lvl7pPr marL="2057429" indent="0">
              <a:buNone/>
              <a:defRPr sz="675"/>
            </a:lvl7pPr>
            <a:lvl8pPr marL="2400334" indent="0">
              <a:buNone/>
              <a:defRPr sz="675"/>
            </a:lvl8pPr>
            <a:lvl9pPr marL="2743239" indent="0">
              <a:buNone/>
              <a:defRPr sz="675"/>
            </a:lvl9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11EE5BA8-AD54-3A43-8DC3-717DC92B419D}"/>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61904603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5480997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13_Custom Layout">
    <p:spTree>
      <p:nvGrpSpPr>
        <p:cNvPr id="1" name=""/>
        <p:cNvGrpSpPr/>
        <p:nvPr/>
      </p:nvGrpSpPr>
      <p:grpSpPr>
        <a:xfrm>
          <a:off x="0" y="0"/>
          <a:ext cx="0" cy="0"/>
          <a:chOff x="0" y="0"/>
          <a:chExt cx="0" cy="0"/>
        </a:xfrm>
      </p:grpSpPr>
      <p:sp>
        <p:nvSpPr>
          <p:cNvPr id="4" name="Rectangle 19"/>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5" name="Rectangle 15"/>
          <p:cNvSpPr/>
          <p:nvPr/>
        </p:nvSpPr>
        <p:spPr>
          <a:xfrm>
            <a:off x="0" y="6610350"/>
            <a:ext cx="12192000" cy="2476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6" name="Text Placeholder 9"/>
          <p:cNvSpPr txBox="1">
            <a:spLocks/>
          </p:cNvSpPr>
          <p:nvPr/>
        </p:nvSpPr>
        <p:spPr>
          <a:xfrm>
            <a:off x="173568" y="6616700"/>
            <a:ext cx="9715500" cy="241300"/>
          </a:xfrm>
          <a:prstGeom prst="rect">
            <a:avLst/>
          </a:prstGeom>
        </p:spPr>
        <p:txBody>
          <a:bodyPr>
            <a:normAutofit/>
          </a:bodyPr>
          <a:lstStyle/>
          <a:p>
            <a:pPr marL="257178" indent="-257178" defTabSz="457207" fontAlgn="base">
              <a:lnSpc>
                <a:spcPct val="90000"/>
              </a:lnSpc>
              <a:spcBef>
                <a:spcPct val="20000"/>
              </a:spcBef>
              <a:spcAft>
                <a:spcPct val="0"/>
              </a:spcAft>
              <a:buFont typeface="Arial" charset="0"/>
              <a:buNone/>
              <a:defRPr/>
            </a:pPr>
            <a:r>
              <a:rPr lang="en-US" sz="750">
                <a:solidFill>
                  <a:prstClr val="white"/>
                </a:solidFill>
                <a:ea typeface="ＭＳ Ｐゴシック" pitchFamily="-108" charset="-128"/>
                <a:cs typeface="Arial" charset="0"/>
              </a:rPr>
              <a:t>Program Name or Ancillary Text</a:t>
            </a:r>
          </a:p>
        </p:txBody>
      </p:sp>
      <p:grpSp>
        <p:nvGrpSpPr>
          <p:cNvPr id="9" name="Group 20"/>
          <p:cNvGrpSpPr>
            <a:grpSpLocks/>
          </p:cNvGrpSpPr>
          <p:nvPr/>
        </p:nvGrpSpPr>
        <p:grpSpPr bwMode="auto">
          <a:xfrm flipH="1" flipV="1">
            <a:off x="0" y="920753"/>
            <a:ext cx="12192000" cy="55563"/>
            <a:chOff x="0" y="832104"/>
            <a:chExt cx="9144000" cy="54864"/>
          </a:xfrm>
        </p:grpSpPr>
        <p:sp>
          <p:nvSpPr>
            <p:cNvPr id="10"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1"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2"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sp>
        <p:nvSpPr>
          <p:cNvPr id="13" name="Text Placeholder 9"/>
          <p:cNvSpPr txBox="1">
            <a:spLocks/>
          </p:cNvSpPr>
          <p:nvPr/>
        </p:nvSpPr>
        <p:spPr>
          <a:xfrm>
            <a:off x="7302502" y="6616700"/>
            <a:ext cx="4889500" cy="241300"/>
          </a:xfrm>
          <a:prstGeom prst="rect">
            <a:avLst/>
          </a:prstGeom>
        </p:spPr>
        <p:txBody>
          <a:bodyPr>
            <a:normAutofit/>
          </a:bodyPr>
          <a:lstStyle/>
          <a:p>
            <a:pPr marL="257178" indent="-257178" algn="r" defTabSz="457207" fontAlgn="base">
              <a:lnSpc>
                <a:spcPct val="90000"/>
              </a:lnSpc>
              <a:spcBef>
                <a:spcPct val="20000"/>
              </a:spcBef>
              <a:spcAft>
                <a:spcPct val="0"/>
              </a:spcAft>
              <a:buFont typeface="Arial" charset="0"/>
              <a:buNone/>
              <a:defRPr/>
            </a:pPr>
            <a:r>
              <a:rPr lang="en-US" sz="750">
                <a:solidFill>
                  <a:prstClr val="white"/>
                </a:solidFill>
                <a:ea typeface="ＭＳ Ｐゴシック" pitchFamily="-108" charset="-128"/>
                <a:cs typeface="Arial" charset="0"/>
              </a:rPr>
              <a:t>eere.energy.gov</a:t>
            </a:r>
          </a:p>
        </p:txBody>
      </p:sp>
      <p:pic>
        <p:nvPicPr>
          <p:cNvPr id="14" name="Picture 18" descr="doe_logo_ppt.png"/>
          <p:cNvPicPr>
            <a:picLocks noChangeAspect="1"/>
          </p:cNvPicPr>
          <p:nvPr/>
        </p:nvPicPr>
        <p:blipFill>
          <a:blip r:embed="rId2" cstate="print"/>
          <a:srcRect/>
          <a:stretch>
            <a:fillRect/>
          </a:stretch>
        </p:blipFill>
        <p:spPr bwMode="auto">
          <a:xfrm>
            <a:off x="8161867" y="276226"/>
            <a:ext cx="3657600" cy="412750"/>
          </a:xfrm>
          <a:prstGeom prst="rect">
            <a:avLst/>
          </a:prstGeom>
          <a:noFill/>
          <a:ln w="9525">
            <a:noFill/>
            <a:miter lim="800000"/>
            <a:headEnd/>
            <a:tailEnd/>
          </a:ln>
        </p:spPr>
      </p:pic>
      <p:sp>
        <p:nvSpPr>
          <p:cNvPr id="15" name="Rectangle 17"/>
          <p:cNvSpPr/>
          <p:nvPr/>
        </p:nvSpPr>
        <p:spPr>
          <a:xfrm>
            <a:off x="0" y="6456366"/>
            <a:ext cx="12192000" cy="40163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6" name="Rectangle 20"/>
          <p:cNvSpPr/>
          <p:nvPr/>
        </p:nvSpPr>
        <p:spPr>
          <a:xfrm flipH="1">
            <a:off x="0" y="5092703"/>
            <a:ext cx="6096000" cy="13636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7" name="Rectangle 21"/>
          <p:cNvSpPr/>
          <p:nvPr/>
        </p:nvSpPr>
        <p:spPr>
          <a:xfrm flipH="1">
            <a:off x="6096002" y="5092703"/>
            <a:ext cx="1682751" cy="13636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8" name="Rectangle 25"/>
          <p:cNvSpPr/>
          <p:nvPr/>
        </p:nvSpPr>
        <p:spPr>
          <a:xfrm flipH="1">
            <a:off x="7778753" y="5092703"/>
            <a:ext cx="4413249" cy="13636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7" name="Title 1"/>
          <p:cNvSpPr>
            <a:spLocks noGrp="1"/>
          </p:cNvSpPr>
          <p:nvPr>
            <p:ph type="ctrTitle"/>
          </p:nvPr>
        </p:nvSpPr>
        <p:spPr>
          <a:xfrm>
            <a:off x="914401" y="3081848"/>
            <a:ext cx="10363200" cy="1020763"/>
          </a:xfrm>
        </p:spPr>
        <p:txBody>
          <a:bodyPr/>
          <a:lstStyle>
            <a:lvl1pPr>
              <a:defRPr>
                <a:solidFill>
                  <a:schemeClr val="tx1"/>
                </a:solidFill>
              </a:defRPr>
            </a:lvl1pPr>
          </a:lstStyle>
          <a:p>
            <a:r>
              <a:rPr lang="en-US"/>
              <a:t>Click to edit Master title style</a:t>
            </a:r>
          </a:p>
        </p:txBody>
      </p:sp>
      <p:sp>
        <p:nvSpPr>
          <p:cNvPr id="8" name="Subtitle 2"/>
          <p:cNvSpPr>
            <a:spLocks noGrp="1"/>
          </p:cNvSpPr>
          <p:nvPr>
            <p:ph type="subTitle" idx="1"/>
          </p:nvPr>
        </p:nvSpPr>
        <p:spPr>
          <a:xfrm>
            <a:off x="914400" y="4102608"/>
            <a:ext cx="8534400" cy="990600"/>
          </a:xfrm>
        </p:spPr>
        <p:txBody>
          <a:bodyPr>
            <a:normAutofit/>
          </a:bodyPr>
          <a:lstStyle>
            <a:lvl1pPr marL="0" indent="0" algn="l">
              <a:buNone/>
              <a:defRPr sz="1350">
                <a:solidFill>
                  <a:schemeClr val="tx1">
                    <a:tint val="75000"/>
                  </a:schemeClr>
                </a:solidFill>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19" name="Slide Number Placeholder 5">
            <a:extLst>
              <a:ext uri="{FF2B5EF4-FFF2-40B4-BE49-F238E27FC236}">
                <a16:creationId xmlns:a16="http://schemas.microsoft.com/office/drawing/2014/main" id="{D7F64E9D-E33D-9644-BDE3-B82CEA184BFE}"/>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88205965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5" name="Rectangle 6"/>
          <p:cNvSpPr/>
          <p:nvPr userDrawn="1"/>
        </p:nvSpPr>
        <p:spPr>
          <a:xfrm flipH="1">
            <a:off x="0" y="5046493"/>
            <a:ext cx="6096000" cy="1478427"/>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10">
              <a:defRPr/>
            </a:pPr>
            <a:endParaRPr lang="en-US" sz="1350">
              <a:solidFill>
                <a:prstClr val="white"/>
              </a:solidFill>
            </a:endParaRPr>
          </a:p>
        </p:txBody>
      </p:sp>
      <p:sp>
        <p:nvSpPr>
          <p:cNvPr id="6" name="Rectangle 8"/>
          <p:cNvSpPr/>
          <p:nvPr userDrawn="1"/>
        </p:nvSpPr>
        <p:spPr>
          <a:xfrm flipH="1">
            <a:off x="6096002" y="5046493"/>
            <a:ext cx="1682751" cy="14784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10">
              <a:defRPr/>
            </a:pPr>
            <a:endParaRPr lang="en-US" sz="1350">
              <a:solidFill>
                <a:prstClr val="white"/>
              </a:solidFill>
            </a:endParaRPr>
          </a:p>
        </p:txBody>
      </p:sp>
      <p:sp>
        <p:nvSpPr>
          <p:cNvPr id="7" name="Rectangle 9"/>
          <p:cNvSpPr/>
          <p:nvPr userDrawn="1"/>
        </p:nvSpPr>
        <p:spPr>
          <a:xfrm flipH="1">
            <a:off x="7778753" y="5046493"/>
            <a:ext cx="4413249" cy="147842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10">
              <a:defRPr/>
            </a:pPr>
            <a:endParaRPr lang="en-US" sz="1350">
              <a:solidFill>
                <a:prstClr val="white"/>
              </a:solidFill>
            </a:endParaRPr>
          </a:p>
        </p:txBody>
      </p:sp>
      <p:grpSp>
        <p:nvGrpSpPr>
          <p:cNvPr id="8" name="Group 21"/>
          <p:cNvGrpSpPr>
            <a:grpSpLocks/>
          </p:cNvGrpSpPr>
          <p:nvPr userDrawn="1"/>
        </p:nvGrpSpPr>
        <p:grpSpPr bwMode="auto">
          <a:xfrm flipH="1" flipV="1">
            <a:off x="0" y="920753"/>
            <a:ext cx="12192000" cy="55563"/>
            <a:chOff x="0" y="832104"/>
            <a:chExt cx="9144000" cy="54864"/>
          </a:xfrm>
        </p:grpSpPr>
        <p:sp>
          <p:nvSpPr>
            <p:cNvPr id="9"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10">
                <a:defRPr/>
              </a:pPr>
              <a:endParaRPr lang="en-US" sz="1350">
                <a:solidFill>
                  <a:prstClr val="white"/>
                </a:solidFill>
              </a:endParaRPr>
            </a:p>
          </p:txBody>
        </p:sp>
        <p:sp>
          <p:nvSpPr>
            <p:cNvPr id="10" name="Rectangle 24"/>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10">
                <a:defRPr/>
              </a:pPr>
              <a:endParaRPr lang="en-US" sz="1350">
                <a:solidFill>
                  <a:prstClr val="white"/>
                </a:solidFill>
              </a:endParaRPr>
            </a:p>
          </p:txBody>
        </p:sp>
        <p:sp>
          <p:nvSpPr>
            <p:cNvPr id="11" name="Rectangle 25"/>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10">
                <a:defRPr/>
              </a:pPr>
              <a:endParaRPr lang="en-US" sz="1350">
                <a:solidFill>
                  <a:prstClr val="white"/>
                </a:solidFill>
              </a:endParaRPr>
            </a:p>
          </p:txBody>
        </p:sp>
      </p:grpSp>
      <p:pic>
        <p:nvPicPr>
          <p:cNvPr id="12" name="Picture 26" descr="doe_logo_ppt.png"/>
          <p:cNvPicPr>
            <a:picLocks noChangeAspect="1"/>
          </p:cNvPicPr>
          <p:nvPr userDrawn="1"/>
        </p:nvPicPr>
        <p:blipFill>
          <a:blip r:embed="rId2" cstate="print"/>
          <a:srcRect/>
          <a:stretch>
            <a:fillRect/>
          </a:stretch>
        </p:blipFill>
        <p:spPr bwMode="auto">
          <a:xfrm>
            <a:off x="8161867" y="276226"/>
            <a:ext cx="3657600" cy="412750"/>
          </a:xfrm>
          <a:prstGeom prst="rect">
            <a:avLst/>
          </a:prstGeom>
          <a:noFill/>
          <a:ln w="9525">
            <a:noFill/>
            <a:miter lim="800000"/>
            <a:headEnd/>
            <a:tailEnd/>
          </a:ln>
        </p:spPr>
      </p:pic>
      <p:sp>
        <p:nvSpPr>
          <p:cNvPr id="13" name="Rectangle 19"/>
          <p:cNvSpPr/>
          <p:nvPr userDrawn="1"/>
        </p:nvSpPr>
        <p:spPr>
          <a:xfrm>
            <a:off x="5949951" y="4900615"/>
            <a:ext cx="6096000" cy="161583"/>
          </a:xfrm>
          <a:prstGeom prst="rect">
            <a:avLst/>
          </a:prstGeom>
        </p:spPr>
        <p:txBody>
          <a:bodyPr>
            <a:spAutoFit/>
          </a:bodyPr>
          <a:lstStyle/>
          <a:p>
            <a:pPr algn="r" defTabSz="685810">
              <a:spcBef>
                <a:spcPct val="20000"/>
              </a:spcBef>
              <a:buFont typeface="Arial"/>
              <a:buNone/>
              <a:defRPr/>
            </a:pPr>
            <a:r>
              <a:rPr lang="en-US" sz="450">
                <a:solidFill>
                  <a:srgbClr val="FFFFFF"/>
                </a:solidFill>
                <a:ea typeface="ＭＳ Ｐゴシック" charset="-128"/>
                <a:cs typeface="Arial Narrow"/>
              </a:rPr>
              <a:t>The Parker Ranch installation in Hawaii</a:t>
            </a:r>
          </a:p>
        </p:txBody>
      </p:sp>
      <p:pic>
        <p:nvPicPr>
          <p:cNvPr id="14" name="Picture 15" descr="pv.JPG"/>
          <p:cNvPicPr>
            <a:picLocks noChangeAspect="1"/>
          </p:cNvPicPr>
          <p:nvPr userDrawn="1"/>
        </p:nvPicPr>
        <p:blipFill>
          <a:blip r:embed="rId3" cstate="print"/>
          <a:srcRect/>
          <a:stretch>
            <a:fillRect/>
          </a:stretch>
        </p:blipFill>
        <p:spPr bwMode="auto">
          <a:xfrm>
            <a:off x="2" y="968375"/>
            <a:ext cx="3060700" cy="1993900"/>
          </a:xfrm>
          <a:prstGeom prst="rect">
            <a:avLst/>
          </a:prstGeom>
          <a:noFill/>
          <a:ln w="9525">
            <a:noFill/>
            <a:miter lim="800000"/>
            <a:headEnd/>
            <a:tailEnd/>
          </a:ln>
        </p:spPr>
      </p:pic>
      <p:pic>
        <p:nvPicPr>
          <p:cNvPr id="15" name="Picture 12" descr="led.JPG"/>
          <p:cNvPicPr>
            <a:picLocks noChangeAspect="1"/>
          </p:cNvPicPr>
          <p:nvPr userDrawn="1"/>
        </p:nvPicPr>
        <p:blipFill>
          <a:blip r:embed="rId4" cstate="print"/>
          <a:srcRect/>
          <a:stretch>
            <a:fillRect/>
          </a:stretch>
        </p:blipFill>
        <p:spPr bwMode="auto">
          <a:xfrm>
            <a:off x="3062819" y="973141"/>
            <a:ext cx="3018367" cy="1989137"/>
          </a:xfrm>
          <a:prstGeom prst="rect">
            <a:avLst/>
          </a:prstGeom>
          <a:noFill/>
          <a:ln w="9525">
            <a:noFill/>
            <a:miter lim="800000"/>
            <a:headEnd/>
            <a:tailEnd/>
          </a:ln>
        </p:spPr>
      </p:pic>
      <p:pic>
        <p:nvPicPr>
          <p:cNvPr id="16" name="Picture 16" descr="volt.JPG"/>
          <p:cNvPicPr>
            <a:picLocks noChangeAspect="1"/>
          </p:cNvPicPr>
          <p:nvPr userDrawn="1"/>
        </p:nvPicPr>
        <p:blipFill>
          <a:blip r:embed="rId5" cstate="print"/>
          <a:srcRect/>
          <a:stretch>
            <a:fillRect/>
          </a:stretch>
        </p:blipFill>
        <p:spPr bwMode="auto">
          <a:xfrm>
            <a:off x="6083300" y="981075"/>
            <a:ext cx="3073400" cy="1971675"/>
          </a:xfrm>
          <a:prstGeom prst="rect">
            <a:avLst/>
          </a:prstGeom>
          <a:noFill/>
          <a:ln w="9525">
            <a:noFill/>
            <a:miter lim="800000"/>
            <a:headEnd/>
            <a:tailEnd/>
          </a:ln>
        </p:spPr>
      </p:pic>
      <p:pic>
        <p:nvPicPr>
          <p:cNvPr id="17" name="Picture 10" descr="insulate.JPG"/>
          <p:cNvPicPr>
            <a:picLocks noChangeAspect="1"/>
          </p:cNvPicPr>
          <p:nvPr userDrawn="1"/>
        </p:nvPicPr>
        <p:blipFill>
          <a:blip r:embed="rId6" cstate="print"/>
          <a:srcRect/>
          <a:stretch>
            <a:fillRect/>
          </a:stretch>
        </p:blipFill>
        <p:spPr bwMode="auto">
          <a:xfrm>
            <a:off x="9163052" y="971550"/>
            <a:ext cx="3028949" cy="1981200"/>
          </a:xfrm>
          <a:prstGeom prst="rect">
            <a:avLst/>
          </a:prstGeom>
          <a:noFill/>
          <a:ln w="9525">
            <a:noFill/>
            <a:miter lim="800000"/>
            <a:headEnd/>
            <a:tailEnd/>
          </a:ln>
        </p:spPr>
      </p:pic>
      <p:pic>
        <p:nvPicPr>
          <p:cNvPr id="18" name="Picture 13" descr="Oneturbine.JPG"/>
          <p:cNvPicPr>
            <a:picLocks noChangeAspect="1"/>
          </p:cNvPicPr>
          <p:nvPr userDrawn="1"/>
        </p:nvPicPr>
        <p:blipFill>
          <a:blip r:embed="rId7" cstate="print"/>
          <a:srcRect/>
          <a:stretch>
            <a:fillRect/>
          </a:stretch>
        </p:blipFill>
        <p:spPr bwMode="auto">
          <a:xfrm>
            <a:off x="0" y="2962275"/>
            <a:ext cx="3073400" cy="2128838"/>
          </a:xfrm>
          <a:prstGeom prst="rect">
            <a:avLst/>
          </a:prstGeom>
          <a:noFill/>
          <a:ln w="9525">
            <a:noFill/>
            <a:miter lim="800000"/>
            <a:headEnd/>
            <a:tailEnd/>
          </a:ln>
        </p:spPr>
      </p:pic>
      <p:pic>
        <p:nvPicPr>
          <p:cNvPr id="20" name="Picture 18" descr="windows.JPG"/>
          <p:cNvPicPr>
            <a:picLocks noChangeAspect="1"/>
          </p:cNvPicPr>
          <p:nvPr userDrawn="1"/>
        </p:nvPicPr>
        <p:blipFill>
          <a:blip r:embed="rId8" cstate="print"/>
          <a:srcRect/>
          <a:stretch>
            <a:fillRect/>
          </a:stretch>
        </p:blipFill>
        <p:spPr bwMode="auto">
          <a:xfrm>
            <a:off x="3052233" y="2962275"/>
            <a:ext cx="3031067" cy="2133600"/>
          </a:xfrm>
          <a:prstGeom prst="rect">
            <a:avLst/>
          </a:prstGeom>
          <a:noFill/>
          <a:ln w="9525">
            <a:noFill/>
            <a:miter lim="800000"/>
            <a:headEnd/>
            <a:tailEnd/>
          </a:ln>
        </p:spPr>
      </p:pic>
      <p:pic>
        <p:nvPicPr>
          <p:cNvPr id="21" name="Picture 36" descr="13823.jpg"/>
          <p:cNvPicPr>
            <a:picLocks noChangeAspect="1"/>
          </p:cNvPicPr>
          <p:nvPr userDrawn="1"/>
        </p:nvPicPr>
        <p:blipFill>
          <a:blip r:embed="rId9" cstate="print"/>
          <a:srcRect/>
          <a:stretch>
            <a:fillRect/>
          </a:stretch>
        </p:blipFill>
        <p:spPr bwMode="auto">
          <a:xfrm>
            <a:off x="6076952" y="2952753"/>
            <a:ext cx="3079749" cy="2138363"/>
          </a:xfrm>
          <a:prstGeom prst="rect">
            <a:avLst/>
          </a:prstGeom>
          <a:noFill/>
          <a:ln w="9525">
            <a:noFill/>
            <a:miter lim="800000"/>
            <a:headEnd/>
            <a:tailEnd/>
          </a:ln>
        </p:spPr>
      </p:pic>
      <p:pic>
        <p:nvPicPr>
          <p:cNvPr id="22" name="Picture 14" descr="pumpwithleaves.JPG"/>
          <p:cNvPicPr>
            <a:picLocks noChangeAspect="1"/>
          </p:cNvPicPr>
          <p:nvPr userDrawn="1"/>
        </p:nvPicPr>
        <p:blipFill>
          <a:blip r:embed="rId10" cstate="print"/>
          <a:srcRect/>
          <a:stretch>
            <a:fillRect/>
          </a:stretch>
        </p:blipFill>
        <p:spPr bwMode="auto">
          <a:xfrm>
            <a:off x="9156702" y="2952753"/>
            <a:ext cx="3035300" cy="2138363"/>
          </a:xfrm>
          <a:prstGeom prst="rect">
            <a:avLst/>
          </a:prstGeom>
          <a:noFill/>
          <a:ln w="9525">
            <a:noFill/>
            <a:miter lim="800000"/>
            <a:headEnd/>
            <a:tailEnd/>
          </a:ln>
        </p:spPr>
      </p:pic>
      <p:sp>
        <p:nvSpPr>
          <p:cNvPr id="3" name="Subtitle 2"/>
          <p:cNvSpPr>
            <a:spLocks noGrp="1"/>
          </p:cNvSpPr>
          <p:nvPr>
            <p:ph type="subTitle" idx="1"/>
          </p:nvPr>
        </p:nvSpPr>
        <p:spPr>
          <a:xfrm>
            <a:off x="217397" y="5253120"/>
            <a:ext cx="5843066" cy="1175040"/>
          </a:xfrm>
          <a:prstGeom prst="rect">
            <a:avLst/>
          </a:prstGeom>
        </p:spPr>
        <p:txBody>
          <a:bodyPr>
            <a:normAutofit/>
          </a:bodyPr>
          <a:lstStyle>
            <a:lvl1pPr marL="0" indent="0" algn="l">
              <a:buNone/>
              <a:defRPr sz="1800" b="1" i="0">
                <a:solidFill>
                  <a:srgbClr val="FFFFFF"/>
                </a:solidFill>
                <a:latin typeface="Arial Narrow"/>
                <a:cs typeface="Arial Narrow"/>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24" name="Text Placeholder 22"/>
          <p:cNvSpPr>
            <a:spLocks noGrp="1"/>
          </p:cNvSpPr>
          <p:nvPr>
            <p:ph type="body" sz="quarter" idx="12"/>
          </p:nvPr>
        </p:nvSpPr>
        <p:spPr>
          <a:xfrm>
            <a:off x="8072600" y="5117910"/>
            <a:ext cx="4119400" cy="1160490"/>
          </a:xfrm>
          <a:prstGeom prst="rect">
            <a:avLst/>
          </a:prstGeom>
        </p:spPr>
        <p:txBody>
          <a:bodyPr>
            <a:normAutofit/>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1350"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a:t>Click to edit Master text styles</a:t>
            </a:r>
          </a:p>
        </p:txBody>
      </p:sp>
      <p:sp>
        <p:nvSpPr>
          <p:cNvPr id="19" name="Text Placeholder 18"/>
          <p:cNvSpPr>
            <a:spLocks noGrp="1"/>
          </p:cNvSpPr>
          <p:nvPr>
            <p:ph type="body" sz="quarter" idx="13"/>
          </p:nvPr>
        </p:nvSpPr>
        <p:spPr>
          <a:xfrm>
            <a:off x="351514" y="5795744"/>
            <a:ext cx="1854200" cy="288687"/>
          </a:xfrm>
        </p:spPr>
        <p:txBody>
          <a:bodyPr>
            <a:normAutofit/>
          </a:bodyPr>
          <a:lstStyle>
            <a:lvl1pPr>
              <a:buNone/>
              <a:defRPr sz="900" baseline="0">
                <a:solidFill>
                  <a:schemeClr val="bg1"/>
                </a:solidFill>
                <a:latin typeface="Arial Narrow" pitchFamily="34" charset="0"/>
              </a:defRPr>
            </a:lvl1pPr>
            <a:lvl5pPr>
              <a:defRPr/>
            </a:lvl5pPr>
          </a:lstStyle>
          <a:p>
            <a:pPr lvl="0"/>
            <a:r>
              <a:rPr lang="en-US"/>
              <a:t>Click to edit Master text styles</a:t>
            </a:r>
          </a:p>
        </p:txBody>
      </p:sp>
      <p:sp>
        <p:nvSpPr>
          <p:cNvPr id="23" name="Slide Number Placeholder 5">
            <a:extLst>
              <a:ext uri="{FF2B5EF4-FFF2-40B4-BE49-F238E27FC236}">
                <a16:creationId xmlns:a16="http://schemas.microsoft.com/office/drawing/2014/main" id="{E731EDEF-0525-214B-BDCA-B8FAB0D69DB8}"/>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6115875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609600" y="1129552"/>
            <a:ext cx="10972800" cy="5257800"/>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8CA3E3A2-B26D-8642-A49C-6050E2929621}"/>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97731918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90675"/>
            <a:ext cx="10972800" cy="4876800"/>
          </a:xfrm>
          <a:prstGeom prst="rect">
            <a:avLst/>
          </a:prstGeom>
        </p:spPr>
        <p:txBody>
          <a:bodyPr/>
          <a:lstStyle>
            <a:lvl1pPr>
              <a:defRPr sz="1800">
                <a:latin typeface="Arial Narrow" pitchFamily="34" charset="0"/>
              </a:defRPr>
            </a:lvl1pPr>
            <a:lvl2pPr>
              <a:defRPr sz="1500">
                <a:latin typeface="Arial Narrow" pitchFamily="34" charset="0"/>
              </a:defRPr>
            </a:lvl2pPr>
            <a:lvl3pPr>
              <a:defRPr>
                <a:latin typeface="Arial Narrow" pitchFamily="34" charset="0"/>
              </a:defRPr>
            </a:lvl3pPr>
            <a:lvl4pPr>
              <a:defRPr>
                <a:latin typeface="Arial Narrow" pitchFamily="34" charset="0"/>
              </a:defRPr>
            </a:lvl4pPr>
            <a:lvl5pPr>
              <a:defRPr>
                <a:latin typeface="Arial Narrow"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lvl1pPr>
              <a:defRPr sz="2100">
                <a:latin typeface="Arial Narrow" pitchFamily="34" charset="0"/>
              </a:defRPr>
            </a:lvl1pPr>
          </a:lstStyle>
          <a:p>
            <a:r>
              <a:rPr lang="en-US"/>
              <a:t>Click to edit Master title style</a:t>
            </a:r>
          </a:p>
        </p:txBody>
      </p:sp>
      <p:sp>
        <p:nvSpPr>
          <p:cNvPr id="4" name="Slide Number Placeholder 5">
            <a:extLst>
              <a:ext uri="{FF2B5EF4-FFF2-40B4-BE49-F238E27FC236}">
                <a16:creationId xmlns:a16="http://schemas.microsoft.com/office/drawing/2014/main" id="{75325F4F-12AC-184F-9716-4F5C8E9B4526}"/>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45157887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5"/>
          <p:cNvSpPr>
            <a:spLocks noGrp="1"/>
          </p:cNvSpPr>
          <p:nvPr>
            <p:ph type="sldNum" sz="quarter" idx="12"/>
          </p:nvPr>
        </p:nvSpPr>
        <p:spPr>
          <a:xfrm>
            <a:off x="9448800" y="6492882"/>
            <a:ext cx="2743200" cy="365125"/>
          </a:xfrm>
          <a:prstGeom prst="rect">
            <a:avLst/>
          </a:prstGeom>
        </p:spPr>
        <p:txBody>
          <a:bodyPr/>
          <a:lstStyle>
            <a:lvl1pPr>
              <a:defRPr sz="788">
                <a:solidFill>
                  <a:schemeClr val="bg2"/>
                </a:solidFill>
              </a:defRPr>
            </a:lvl1pPr>
          </a:lstStyle>
          <a:p>
            <a:pPr defTabSz="257178" fontAlgn="base">
              <a:spcBef>
                <a:spcPct val="0"/>
              </a:spcBef>
              <a:spcAft>
                <a:spcPct val="0"/>
              </a:spcAft>
            </a:pPr>
            <a:fld id="{388E0786-C157-4F46-9477-9D624F4E2DCD}" type="slidenum">
              <a:rPr lang="en-US" smtClean="0">
                <a:solidFill>
                  <a:srgbClr val="EEECE1"/>
                </a:solidFill>
                <a:latin typeface="Arial" charset="0"/>
                <a:ea typeface="ＭＳ Ｐゴシック" charset="-128"/>
              </a:rPr>
              <a:pPr defTabSz="257178" fontAlgn="base">
                <a:spcBef>
                  <a:spcPct val="0"/>
                </a:spcBef>
                <a:spcAft>
                  <a:spcPct val="0"/>
                </a:spcAft>
              </a:pPr>
              <a:t>‹#›</a:t>
            </a:fld>
            <a:endParaRPr lang="en-US">
              <a:solidFill>
                <a:srgbClr val="EEECE1"/>
              </a:solidFill>
              <a:latin typeface="Arial" charset="0"/>
              <a:ea typeface="ＭＳ Ｐゴシック" charset="-128"/>
            </a:endParaRPr>
          </a:p>
        </p:txBody>
      </p:sp>
      <p:sp>
        <p:nvSpPr>
          <p:cNvPr id="4" name="Slide Number Placeholder 5">
            <a:extLst>
              <a:ext uri="{FF2B5EF4-FFF2-40B4-BE49-F238E27FC236}">
                <a16:creationId xmlns:a16="http://schemas.microsoft.com/office/drawing/2014/main" id="{BF550322-FD80-C245-A662-68E449E13C7A}"/>
              </a:ext>
            </a:extLst>
          </p:cNvPr>
          <p:cNvSpPr txBox="1">
            <a:spLocks/>
          </p:cNvSpPr>
          <p:nvPr userDrawn="1"/>
        </p:nvSpPr>
        <p:spPr>
          <a:xfrm>
            <a:off x="11779952" y="6571127"/>
            <a:ext cx="415899" cy="253535"/>
          </a:xfrm>
          <a:prstGeom prst="rect">
            <a:avLst/>
          </a:prstGeom>
        </p:spPr>
        <p:txBody>
          <a:bodyPr/>
          <a:lstStyle>
            <a:defPPr>
              <a:defRPr lang="en-US"/>
            </a:defPPr>
            <a:lvl1pPr marL="0" algn="ctr" defTabSz="914400" rtl="0" eaLnBrk="1" latinLnBrk="0" hangingPunct="1">
              <a:defRPr sz="1800" b="0" i="0" kern="1200">
                <a:solidFill>
                  <a:schemeClr val="bg1"/>
                </a:solidFill>
                <a:latin typeface="Franklin Gothic Medium" panose="020B06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0D414F6-50DE-7C4D-9647-F708F2004FA6}" type="slidenum">
              <a:rPr lang="en-US" sz="1092" smtClean="0"/>
              <a:pPr/>
              <a:t>‹#›</a:t>
            </a:fld>
            <a:endParaRPr lang="en-US" sz="1092"/>
          </a:p>
        </p:txBody>
      </p:sp>
    </p:spTree>
    <p:extLst>
      <p:ext uri="{BB962C8B-B14F-4D97-AF65-F5344CB8AC3E}">
        <p14:creationId xmlns:p14="http://schemas.microsoft.com/office/powerpoint/2010/main" val="288533368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1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vl1pPr>
          </a:lstStyle>
          <a:p>
            <a:r>
              <a:rPr lang="en-US"/>
              <a:t>BASIC CONTENT SLIDE</a:t>
            </a:r>
            <a:br>
              <a:rPr lang="en-US"/>
            </a:br>
            <a:r>
              <a:rPr lang="en-US"/>
              <a:t>one or two lines for headline</a:t>
            </a:r>
          </a:p>
        </p:txBody>
      </p:sp>
      <p:sp>
        <p:nvSpPr>
          <p:cNvPr id="3" name="Content Placeholder 2"/>
          <p:cNvSpPr>
            <a:spLocks noGrp="1"/>
          </p:cNvSpPr>
          <p:nvPr>
            <p:ph idx="1" hasCustomPrompt="1"/>
          </p:nvPr>
        </p:nvSpPr>
        <p:spPr>
          <a:xfrm>
            <a:off x="609604" y="1877795"/>
            <a:ext cx="11163868" cy="4422776"/>
          </a:xfrm>
        </p:spPr>
        <p:txBody>
          <a:bodyPr/>
          <a:lstStyle>
            <a:lvl1pPr>
              <a:defRPr baseline="0"/>
            </a:lvl1pPr>
          </a:lstStyle>
          <a:p>
            <a:pPr lvl="0"/>
            <a:r>
              <a:rPr lang="en-US"/>
              <a:t>Click to add 1st-level bullet. Click an icon below to add table, graph or other imagery.</a:t>
            </a:r>
          </a:p>
          <a:p>
            <a:pPr lvl="1"/>
            <a:r>
              <a:rPr lang="en-US"/>
              <a:t>Second level</a:t>
            </a:r>
          </a:p>
          <a:p>
            <a:pPr lvl="2"/>
            <a:r>
              <a:rPr lang="en-US"/>
              <a:t>Third level</a:t>
            </a:r>
          </a:p>
          <a:p>
            <a:pPr lvl="3"/>
            <a:r>
              <a:rPr lang="en-US"/>
              <a:t>Fourth level</a:t>
            </a:r>
          </a:p>
          <a:p>
            <a:pPr lvl="4"/>
            <a:r>
              <a:rPr lang="en-US"/>
              <a:t>Fifth level</a:t>
            </a:r>
          </a:p>
        </p:txBody>
      </p:sp>
      <p:sp>
        <p:nvSpPr>
          <p:cNvPr id="6" name="Text Placeholder 5"/>
          <p:cNvSpPr>
            <a:spLocks noGrp="1"/>
          </p:cNvSpPr>
          <p:nvPr>
            <p:ph type="body" sz="quarter" idx="12" hasCustomPrompt="1"/>
          </p:nvPr>
        </p:nvSpPr>
        <p:spPr>
          <a:xfrm>
            <a:off x="609604" y="1346553"/>
            <a:ext cx="11163868" cy="499715"/>
          </a:xfrm>
        </p:spPr>
        <p:txBody>
          <a:bodyPr bIns="0">
            <a:noAutofit/>
          </a:bodyPr>
          <a:lstStyle>
            <a:lvl1pPr marL="0" indent="0">
              <a:lnSpc>
                <a:spcPct val="90000"/>
              </a:lnSpc>
              <a:spcBef>
                <a:spcPts val="0"/>
              </a:spcBef>
              <a:buNone/>
              <a:defRPr sz="1500" b="1" baseline="0">
                <a:solidFill>
                  <a:schemeClr val="accent2"/>
                </a:solidFill>
              </a:defRPr>
            </a:lvl1pPr>
          </a:lstStyle>
          <a:p>
            <a:r>
              <a:rPr lang="en-US"/>
              <a:t>Slide subtitle optional -  delete as needed</a:t>
            </a:r>
          </a:p>
        </p:txBody>
      </p:sp>
      <p:sp>
        <p:nvSpPr>
          <p:cNvPr id="8" name="Slide Number Placeholder 7"/>
          <p:cNvSpPr>
            <a:spLocks noGrp="1"/>
          </p:cNvSpPr>
          <p:nvPr>
            <p:ph type="sldNum" sz="quarter" idx="13"/>
          </p:nvPr>
        </p:nvSpPr>
        <p:spPr>
          <a:xfrm>
            <a:off x="5791201" y="6592243"/>
            <a:ext cx="609600" cy="182880"/>
          </a:xfrm>
          <a:prstGeom prst="rect">
            <a:avLst/>
          </a:prstGeom>
        </p:spPr>
        <p:txBody>
          <a:bodyPr/>
          <a:lstStyle/>
          <a:p>
            <a:pPr defTabSz="457207" fontAlgn="base">
              <a:spcBef>
                <a:spcPct val="0"/>
              </a:spcBef>
              <a:spcAft>
                <a:spcPct val="0"/>
              </a:spcAft>
            </a:pPr>
            <a:fld id="{AEFAAC5A-9C4F-4278-920D-DF2BAB595749}" type="slidenum">
              <a:rPr lang="en-US" sz="2400" smtClean="0">
                <a:solidFill>
                  <a:srgbClr val="000000"/>
                </a:solidFill>
                <a:latin typeface="Arial" charset="0"/>
                <a:ea typeface="ＭＳ Ｐゴシック" charset="-128"/>
              </a:rPr>
              <a:pPr defTabSz="457207" fontAlgn="base">
                <a:spcBef>
                  <a:spcPct val="0"/>
                </a:spcBef>
                <a:spcAft>
                  <a:spcPct val="0"/>
                </a:spcAft>
              </a:pPr>
              <a:t>‹#›</a:t>
            </a:fld>
            <a:endParaRPr lang="en-US" sz="2400">
              <a:solidFill>
                <a:srgbClr val="000000"/>
              </a:solidFill>
              <a:latin typeface="Arial" charset="0"/>
              <a:ea typeface="ＭＳ Ｐゴシック" charset="-128"/>
            </a:endParaRPr>
          </a:p>
        </p:txBody>
      </p:sp>
      <p:sp>
        <p:nvSpPr>
          <p:cNvPr id="7" name="Slide Number Placeholder 5">
            <a:extLst>
              <a:ext uri="{FF2B5EF4-FFF2-40B4-BE49-F238E27FC236}">
                <a16:creationId xmlns:a16="http://schemas.microsoft.com/office/drawing/2014/main" id="{22BDE042-C816-3A44-ADF6-2E87D6DD278E}"/>
              </a:ext>
            </a:extLst>
          </p:cNvPr>
          <p:cNvSpPr txBox="1">
            <a:spLocks/>
          </p:cNvSpPr>
          <p:nvPr userDrawn="1"/>
        </p:nvSpPr>
        <p:spPr>
          <a:xfrm>
            <a:off x="11779952" y="6571127"/>
            <a:ext cx="415899" cy="253535"/>
          </a:xfrm>
          <a:prstGeom prst="rect">
            <a:avLst/>
          </a:prstGeom>
        </p:spPr>
        <p:txBody>
          <a:bodyPr/>
          <a:lstStyle>
            <a:defPPr>
              <a:defRPr lang="en-US"/>
            </a:defPPr>
            <a:lvl1pPr marL="0" algn="ctr" defTabSz="914400" rtl="0" eaLnBrk="1" latinLnBrk="0" hangingPunct="1">
              <a:defRPr sz="1800" b="0" i="0" kern="1200">
                <a:solidFill>
                  <a:schemeClr val="bg1"/>
                </a:solidFill>
                <a:latin typeface="Franklin Gothic Medium" panose="020B06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0D414F6-50DE-7C4D-9647-F708F2004FA6}" type="slidenum">
              <a:rPr lang="en-US" sz="1092" smtClean="0"/>
              <a:pPr/>
              <a:t>‹#›</a:t>
            </a:fld>
            <a:endParaRPr lang="en-US" sz="1092"/>
          </a:p>
        </p:txBody>
      </p:sp>
    </p:spTree>
    <p:extLst>
      <p:ext uri="{BB962C8B-B14F-4D97-AF65-F5344CB8AC3E}">
        <p14:creationId xmlns:p14="http://schemas.microsoft.com/office/powerpoint/2010/main" val="2732341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5" name="Rectangle 4"/>
          <p:cNvSpPr/>
          <p:nvPr/>
        </p:nvSpPr>
        <p:spPr>
          <a:xfrm>
            <a:off x="0" y="676278"/>
            <a:ext cx="12192000" cy="282575"/>
          </a:xfrm>
          <a:prstGeom prst="rect">
            <a:avLst/>
          </a:prstGeom>
          <a:solidFill>
            <a:srgbClr val="FEFEF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pic>
        <p:nvPicPr>
          <p:cNvPr id="6" name="Picture 14" descr="EERE identifier_vert_2017_top bleed_BC.jpg"/>
          <p:cNvPicPr>
            <a:picLocks noChangeAspect="1"/>
          </p:cNvPicPr>
          <p:nvPr/>
        </p:nvPicPr>
        <p:blipFill>
          <a:blip r:embed="rId2" cstate="print">
            <a:extLst>
              <a:ext uri="{28A0092B-C50C-407E-A947-70E740481C1C}">
                <a14:useLocalDpi xmlns:a14="http://schemas.microsoft.com/office/drawing/2010/main" val="0"/>
              </a:ext>
            </a:extLst>
          </a:blip>
          <a:srcRect t="28281"/>
          <a:stretch>
            <a:fillRect/>
          </a:stretch>
        </p:blipFill>
        <p:spPr bwMode="auto">
          <a:xfrm>
            <a:off x="863602" y="0"/>
            <a:ext cx="2476500" cy="1354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15" descr="photo collage.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83" y="4148138"/>
            <a:ext cx="12221634" cy="2722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9" name="Subtitle 2"/>
          <p:cNvSpPr>
            <a:spLocks noGrp="1"/>
          </p:cNvSpPr>
          <p:nvPr>
            <p:ph type="subTitle" idx="1"/>
          </p:nvPr>
        </p:nvSpPr>
        <p:spPr>
          <a:xfrm>
            <a:off x="707949" y="1544720"/>
            <a:ext cx="11026339" cy="1381360"/>
          </a:xfrm>
          <a:prstGeom prst="rect">
            <a:avLst/>
          </a:prstGeom>
        </p:spPr>
        <p:txBody>
          <a:bodyPr>
            <a:normAutofit/>
          </a:bodyPr>
          <a:lstStyle>
            <a:lvl1pPr marL="0" indent="0" algn="l">
              <a:buNone/>
              <a:defRPr sz="3000" b="1" i="0">
                <a:solidFill>
                  <a:srgbClr val="282B2E"/>
                </a:solidFill>
                <a:latin typeface="+mj-lt"/>
                <a:cs typeface="Arial"/>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20" name="Text Placeholder 17"/>
          <p:cNvSpPr>
            <a:spLocks noGrp="1"/>
          </p:cNvSpPr>
          <p:nvPr>
            <p:ph type="body" sz="quarter" idx="10"/>
          </p:nvPr>
        </p:nvSpPr>
        <p:spPr>
          <a:xfrm>
            <a:off x="739560" y="2976353"/>
            <a:ext cx="5561403" cy="331125"/>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1200" b="1" i="0" u="none" strike="noStrike" kern="1200" cap="none" spc="0" normalizeH="0" baseline="0" noProof="0">
                <a:ln>
                  <a:noFill/>
                </a:ln>
                <a:solidFill>
                  <a:srgbClr val="282B2E"/>
                </a:solidFill>
                <a:effectLst/>
                <a:uLnTx/>
                <a:uFillTx/>
                <a:latin typeface="+mn-lt"/>
                <a:cs typeface="Arial"/>
              </a:defRPr>
            </a:lvl1pPr>
          </a:lstStyle>
          <a:p>
            <a:pPr lvl="0"/>
            <a:r>
              <a:rPr lang="en-US" noProof="0"/>
              <a:t>Click to edit Master text styles</a:t>
            </a:r>
          </a:p>
        </p:txBody>
      </p:sp>
      <p:sp>
        <p:nvSpPr>
          <p:cNvPr id="22" name="Text Placeholder 18"/>
          <p:cNvSpPr>
            <a:spLocks noGrp="1"/>
          </p:cNvSpPr>
          <p:nvPr>
            <p:ph type="body" sz="quarter" idx="13"/>
          </p:nvPr>
        </p:nvSpPr>
        <p:spPr>
          <a:xfrm>
            <a:off x="745475" y="3424169"/>
            <a:ext cx="3798903" cy="288687"/>
          </a:xfrm>
          <a:prstGeom prst="rect">
            <a:avLst/>
          </a:prstGeom>
        </p:spPr>
        <p:txBody>
          <a:bodyPr>
            <a:normAutofit/>
          </a:bodyPr>
          <a:lstStyle>
            <a:lvl1pPr>
              <a:buNone/>
              <a:defRPr sz="900">
                <a:solidFill>
                  <a:srgbClr val="282B2E"/>
                </a:solidFill>
                <a:latin typeface="+mn-lt"/>
                <a:cs typeface="Arial"/>
              </a:defRPr>
            </a:lvl1pPr>
            <a:lvl5pPr>
              <a:defRPr/>
            </a:lvl5pPr>
          </a:lstStyle>
          <a:p>
            <a:pPr lvl="0"/>
            <a:r>
              <a:rPr lang="en-US"/>
              <a:t>Click to edit Master text styles</a:t>
            </a:r>
          </a:p>
        </p:txBody>
      </p:sp>
    </p:spTree>
    <p:extLst>
      <p:ext uri="{BB962C8B-B14F-4D97-AF65-F5344CB8AC3E}">
        <p14:creationId xmlns:p14="http://schemas.microsoft.com/office/powerpoint/2010/main" val="4251596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4F193-3D97-A812-F378-22D008942D5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3B39C39-9820-1283-F854-A78BFFACCA02}"/>
              </a:ext>
            </a:extLst>
          </p:cNvPr>
          <p:cNvSpPr>
            <a:spLocks noGrp="1"/>
          </p:cNvSpPr>
          <p:nvPr>
            <p:ph type="dt" sz="half" idx="10"/>
          </p:nvPr>
        </p:nvSpPr>
        <p:spPr/>
        <p:txBody>
          <a:bodyPr/>
          <a:lstStyle/>
          <a:p>
            <a:fld id="{DCA8D1DF-CD49-45B2-B9AF-7EE0DD674AB7}" type="datetimeFigureOut">
              <a:rPr lang="en-US" smtClean="0"/>
              <a:t>6/14/2024</a:t>
            </a:fld>
            <a:endParaRPr lang="en-US"/>
          </a:p>
        </p:txBody>
      </p:sp>
      <p:sp>
        <p:nvSpPr>
          <p:cNvPr id="4" name="Footer Placeholder 3">
            <a:extLst>
              <a:ext uri="{FF2B5EF4-FFF2-40B4-BE49-F238E27FC236}">
                <a16:creationId xmlns:a16="http://schemas.microsoft.com/office/drawing/2014/main" id="{2BDD1446-D839-582E-E5D1-5ABA17D91BF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1B917-3A94-90C9-1397-8BE33FE1629D}"/>
              </a:ext>
            </a:extLst>
          </p:cNvPr>
          <p:cNvSpPr>
            <a:spLocks noGrp="1"/>
          </p:cNvSpPr>
          <p:nvPr>
            <p:ph type="sldNum" sz="quarter" idx="12"/>
          </p:nvPr>
        </p:nvSpPr>
        <p:spPr/>
        <p:txBody>
          <a:bodyPr/>
          <a:lstStyle/>
          <a:p>
            <a:fld id="{BCA48B52-C1AD-43F1-A9C1-CF25505B5343}" type="slidenum">
              <a:rPr lang="en-US" smtClean="0"/>
              <a:t>‹#›</a:t>
            </a:fld>
            <a:endParaRPr lang="en-US"/>
          </a:p>
        </p:txBody>
      </p:sp>
    </p:spTree>
    <p:extLst>
      <p:ext uri="{BB962C8B-B14F-4D97-AF65-F5344CB8AC3E}">
        <p14:creationId xmlns:p14="http://schemas.microsoft.com/office/powerpoint/2010/main" val="364208708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0"/>
          </p:nvPr>
        </p:nvSpPr>
        <p:spPr>
          <a:xfrm>
            <a:off x="477616" y="1046534"/>
            <a:ext cx="11236267" cy="537070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1A89F5C9-352D-E945-AC4E-54116119063E}"/>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5491115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2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Content Placeholder 2"/>
          <p:cNvSpPr>
            <a:spLocks noGrp="1"/>
          </p:cNvSpPr>
          <p:nvPr>
            <p:ph sz="half" idx="1"/>
          </p:nvPr>
        </p:nvSpPr>
        <p:spPr>
          <a:xfrm>
            <a:off x="500026" y="1677981"/>
            <a:ext cx="5506328" cy="4267200"/>
          </a:xfrm>
          <a:prstGeom prst="rect">
            <a:avLst/>
          </a:prstGeom>
        </p:spPr>
        <p:txBody>
          <a:bodyPr/>
          <a:lstStyle>
            <a:lvl1pPr marL="137162" indent="-137162">
              <a:defRPr sz="1650" b="0" baseline="0"/>
            </a:lvl1pPr>
            <a:lvl2pPr>
              <a:buSzPct val="80000"/>
              <a:buFont typeface="Courier New" pitchFamily="49" charset="0"/>
              <a:buChar char="o"/>
              <a:defRPr lang="en-US" sz="1650" kern="1200" dirty="0" smtClean="0">
                <a:solidFill>
                  <a:schemeClr val="tx1"/>
                </a:solidFill>
                <a:latin typeface="+mn-lt"/>
                <a:ea typeface="+mn-ea"/>
                <a:cs typeface="+mn-cs"/>
              </a:defRPr>
            </a:lvl2pPr>
            <a:lvl3pPr>
              <a:buFont typeface="Calibri" pitchFamily="34" charset="0"/>
              <a:buChar char="–"/>
              <a:defRPr sz="1500"/>
            </a:lvl3pPr>
            <a:lvl4pPr>
              <a:buFont typeface="Wingdings" pitchFamily="2" charset="2"/>
              <a:buChar cha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p:cNvSpPr>
            <a:spLocks noGrp="1"/>
          </p:cNvSpPr>
          <p:nvPr>
            <p:ph sz="half" idx="2"/>
          </p:nvPr>
        </p:nvSpPr>
        <p:spPr>
          <a:xfrm>
            <a:off x="6317130" y="1677981"/>
            <a:ext cx="5665694" cy="4267200"/>
          </a:xfrm>
          <a:prstGeom prst="rect">
            <a:avLst/>
          </a:prstGeom>
        </p:spPr>
        <p:txBody>
          <a:bodyPr/>
          <a:lstStyle>
            <a:lvl1pPr marL="137162" indent="-137162">
              <a:defRPr sz="1650" b="0"/>
            </a:lvl1pPr>
            <a:lvl2pPr>
              <a:buSzPct val="80000"/>
              <a:buFont typeface="Courier New" pitchFamily="49" charset="0"/>
              <a:buChar char="o"/>
              <a:defRPr sz="1650"/>
            </a:lvl2pPr>
            <a:lvl3pPr>
              <a:buFont typeface="Calibri" pitchFamily="34" charset="0"/>
              <a:buChar char="–"/>
              <a:defRPr sz="1500"/>
            </a:lvl3pPr>
            <a:lvl4pPr>
              <a:buFont typeface="Wingdings" pitchFamily="2" charset="2"/>
              <a:buChar cha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8"/>
          <p:cNvSpPr>
            <a:spLocks noGrp="1"/>
          </p:cNvSpPr>
          <p:nvPr>
            <p:ph type="body" sz="quarter" idx="10"/>
          </p:nvPr>
        </p:nvSpPr>
        <p:spPr>
          <a:xfrm>
            <a:off x="500025" y="1068381"/>
            <a:ext cx="5496368" cy="457200"/>
          </a:xfrm>
          <a:prstGeom prst="rect">
            <a:avLst/>
          </a:prstGeom>
        </p:spPr>
        <p:txBody>
          <a:bodyPr>
            <a:noAutofit/>
          </a:bodyPr>
          <a:lstStyle>
            <a:lvl1pPr>
              <a:buNone/>
              <a:defRPr sz="1800" b="1"/>
            </a:lvl1pPr>
          </a:lstStyle>
          <a:p>
            <a:pPr lvl="0"/>
            <a:r>
              <a:rPr lang="en-US"/>
              <a:t>Click to edit Master text styles</a:t>
            </a:r>
          </a:p>
        </p:txBody>
      </p:sp>
      <p:sp>
        <p:nvSpPr>
          <p:cNvPr id="9" name="Text Placeholder 8"/>
          <p:cNvSpPr>
            <a:spLocks noGrp="1"/>
          </p:cNvSpPr>
          <p:nvPr>
            <p:ph type="body" sz="quarter" idx="11"/>
          </p:nvPr>
        </p:nvSpPr>
        <p:spPr>
          <a:xfrm>
            <a:off x="6317130" y="1068381"/>
            <a:ext cx="5665694" cy="457200"/>
          </a:xfrm>
          <a:prstGeom prst="rect">
            <a:avLst/>
          </a:prstGeom>
        </p:spPr>
        <p:txBody>
          <a:bodyPr>
            <a:noAutofit/>
          </a:bodyPr>
          <a:lstStyle>
            <a:lvl1pPr>
              <a:buNone/>
              <a:defRPr sz="1800" b="1"/>
            </a:lvl1pPr>
          </a:lstStyle>
          <a:p>
            <a:pPr lvl="0"/>
            <a:r>
              <a:rPr lang="en-US"/>
              <a:t>Click to edit Master text styles</a:t>
            </a:r>
          </a:p>
        </p:txBody>
      </p:sp>
      <p:sp>
        <p:nvSpPr>
          <p:cNvPr id="10" name="Slide Number Placeholder 5">
            <a:extLst>
              <a:ext uri="{FF2B5EF4-FFF2-40B4-BE49-F238E27FC236}">
                <a16:creationId xmlns:a16="http://schemas.microsoft.com/office/drawing/2014/main" id="{6BCA8819-1D70-344D-8E8D-FC1E4AC2AD42}"/>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89488433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Chart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hart Placeholder 6"/>
          <p:cNvSpPr>
            <a:spLocks noGrp="1"/>
          </p:cNvSpPr>
          <p:nvPr>
            <p:ph type="chart" sz="quarter" idx="10"/>
          </p:nvPr>
        </p:nvSpPr>
        <p:spPr>
          <a:xfrm>
            <a:off x="487700" y="1045595"/>
            <a:ext cx="10100614" cy="5244640"/>
          </a:xfrm>
          <a:prstGeom prst="rect">
            <a:avLst/>
          </a:prstGeom>
        </p:spPr>
        <p:txBody>
          <a:bodyPr rtlCol="0">
            <a:normAutofit/>
          </a:bodyPr>
          <a:lstStyle/>
          <a:p>
            <a:pPr lvl="0"/>
            <a:r>
              <a:rPr lang="en-US" noProof="0"/>
              <a:t>Click icon to add chart</a:t>
            </a:r>
          </a:p>
        </p:txBody>
      </p:sp>
      <p:sp>
        <p:nvSpPr>
          <p:cNvPr id="4" name="Slide Number Placeholder 5">
            <a:extLst>
              <a:ext uri="{FF2B5EF4-FFF2-40B4-BE49-F238E27FC236}">
                <a16:creationId xmlns:a16="http://schemas.microsoft.com/office/drawing/2014/main" id="{CF5EE111-6893-DC42-ADE5-FAFA02C9A6F7}"/>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70742717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Section - white">
    <p:spTree>
      <p:nvGrpSpPr>
        <p:cNvPr id="1" name=""/>
        <p:cNvGrpSpPr/>
        <p:nvPr/>
      </p:nvGrpSpPr>
      <p:grpSpPr>
        <a:xfrm>
          <a:off x="0" y="0"/>
          <a:ext cx="0" cy="0"/>
          <a:chOff x="0" y="0"/>
          <a:chExt cx="0" cy="0"/>
        </a:xfrm>
      </p:grpSpPr>
      <p:sp>
        <p:nvSpPr>
          <p:cNvPr id="4" name="Rectangle 3"/>
          <p:cNvSpPr/>
          <p:nvPr/>
        </p:nvSpPr>
        <p:spPr>
          <a:xfrm>
            <a:off x="0" y="676278"/>
            <a:ext cx="12192000" cy="282575"/>
          </a:xfrm>
          <a:prstGeom prst="rect">
            <a:avLst/>
          </a:prstGeom>
          <a:solidFill>
            <a:srgbClr val="FEFEF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a:xfrm>
            <a:off x="0" y="2389459"/>
            <a:ext cx="12192000" cy="812725"/>
          </a:xfrm>
        </p:spPr>
        <p:txBody>
          <a:bodyPr/>
          <a:lstStyle>
            <a:lvl1pPr algn="ctr">
              <a:defRPr/>
            </a:lvl1pPr>
          </a:lstStyle>
          <a:p>
            <a:r>
              <a:rPr lang="en-US"/>
              <a:t>Click to edit Master title style</a:t>
            </a:r>
          </a:p>
        </p:txBody>
      </p:sp>
      <p:sp>
        <p:nvSpPr>
          <p:cNvPr id="7" name="Text Placeholder 6"/>
          <p:cNvSpPr>
            <a:spLocks noGrp="1"/>
          </p:cNvSpPr>
          <p:nvPr>
            <p:ph type="body" sz="quarter" idx="11"/>
          </p:nvPr>
        </p:nvSpPr>
        <p:spPr>
          <a:xfrm>
            <a:off x="2" y="3257084"/>
            <a:ext cx="12191999" cy="1150564"/>
          </a:xfrm>
          <a:prstGeom prst="rect">
            <a:avLst/>
          </a:prstGeom>
        </p:spPr>
        <p:txBody>
          <a:bodyPr/>
          <a:lstStyle>
            <a:lvl1pPr marL="0" indent="0" algn="ctr">
              <a:buFontTx/>
              <a:buNone/>
              <a:defRPr/>
            </a:lvl1pPr>
          </a:lstStyle>
          <a:p>
            <a:pPr lvl="0"/>
            <a:r>
              <a:rPr lang="en-US"/>
              <a:t>Click to edit Master text styles</a:t>
            </a:r>
          </a:p>
        </p:txBody>
      </p:sp>
      <p:sp>
        <p:nvSpPr>
          <p:cNvPr id="5" name="Slide Number Placeholder 5">
            <a:extLst>
              <a:ext uri="{FF2B5EF4-FFF2-40B4-BE49-F238E27FC236}">
                <a16:creationId xmlns:a16="http://schemas.microsoft.com/office/drawing/2014/main" id="{31BDA2F8-FB29-CE49-A101-7518E834C6A0}"/>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77777877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1 column - green">
    <p:spTree>
      <p:nvGrpSpPr>
        <p:cNvPr id="1" name=""/>
        <p:cNvGrpSpPr/>
        <p:nvPr/>
      </p:nvGrpSpPr>
      <p:grpSpPr>
        <a:xfrm>
          <a:off x="0" y="0"/>
          <a:ext cx="0" cy="0"/>
          <a:chOff x="0" y="0"/>
          <a:chExt cx="0" cy="0"/>
        </a:xfrm>
      </p:grpSpPr>
      <p:sp>
        <p:nvSpPr>
          <p:cNvPr id="4" name="Rectangle 3"/>
          <p:cNvSpPr/>
          <p:nvPr/>
        </p:nvSpPr>
        <p:spPr>
          <a:xfrm>
            <a:off x="0" y="847725"/>
            <a:ext cx="12192000" cy="570388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5" name="Rectangle 4"/>
          <p:cNvSpPr/>
          <p:nvPr/>
        </p:nvSpPr>
        <p:spPr>
          <a:xfrm>
            <a:off x="0" y="0"/>
            <a:ext cx="12192000" cy="81438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8" name="Content Placeholder 6"/>
          <p:cNvSpPr>
            <a:spLocks noGrp="1"/>
          </p:cNvSpPr>
          <p:nvPr>
            <p:ph sz="quarter" idx="10"/>
          </p:nvPr>
        </p:nvSpPr>
        <p:spPr>
          <a:xfrm>
            <a:off x="477616" y="1046534"/>
            <a:ext cx="11236267" cy="5370703"/>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A5CBD75-BB0D-3845-9F0C-7520B2DF0441}"/>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86137321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2 column  - green">
    <p:spTree>
      <p:nvGrpSpPr>
        <p:cNvPr id="1" name=""/>
        <p:cNvGrpSpPr/>
        <p:nvPr/>
      </p:nvGrpSpPr>
      <p:grpSpPr>
        <a:xfrm>
          <a:off x="0" y="0"/>
          <a:ext cx="0" cy="0"/>
          <a:chOff x="0" y="0"/>
          <a:chExt cx="0" cy="0"/>
        </a:xfrm>
      </p:grpSpPr>
      <p:sp>
        <p:nvSpPr>
          <p:cNvPr id="7" name="Rectangle 6"/>
          <p:cNvSpPr/>
          <p:nvPr/>
        </p:nvSpPr>
        <p:spPr>
          <a:xfrm>
            <a:off x="0" y="847725"/>
            <a:ext cx="12192000" cy="570388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8" name="Rectangle 7"/>
          <p:cNvSpPr/>
          <p:nvPr/>
        </p:nvSpPr>
        <p:spPr>
          <a:xfrm>
            <a:off x="0" y="0"/>
            <a:ext cx="12192000" cy="81438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9" name="Content Placeholder 2"/>
          <p:cNvSpPr>
            <a:spLocks noGrp="1"/>
          </p:cNvSpPr>
          <p:nvPr>
            <p:ph sz="half" idx="1"/>
          </p:nvPr>
        </p:nvSpPr>
        <p:spPr>
          <a:xfrm>
            <a:off x="500026" y="1677981"/>
            <a:ext cx="5506328" cy="4267200"/>
          </a:xfrm>
          <a:prstGeom prst="rect">
            <a:avLst/>
          </a:prstGeom>
        </p:spPr>
        <p:txBody>
          <a:bodyPr/>
          <a:lstStyle>
            <a:lvl1pPr marL="137162" indent="-137162">
              <a:defRPr sz="1650" b="0" baseline="0">
                <a:solidFill>
                  <a:srgbClr val="FFFFFF"/>
                </a:solidFill>
              </a:defRPr>
            </a:lvl1pPr>
            <a:lvl2pPr>
              <a:buSzPct val="80000"/>
              <a:buFont typeface="Courier New" pitchFamily="49" charset="0"/>
              <a:buChar char="o"/>
              <a:defRPr lang="en-US" sz="1650" kern="1200" dirty="0" smtClean="0">
                <a:solidFill>
                  <a:srgbClr val="FFFFFF"/>
                </a:solidFill>
                <a:latin typeface="+mn-lt"/>
                <a:ea typeface="+mn-ea"/>
                <a:cs typeface="+mn-cs"/>
              </a:defRPr>
            </a:lvl2pPr>
            <a:lvl3pPr>
              <a:buFont typeface="Calibri" pitchFamily="34" charset="0"/>
              <a:buChar char="–"/>
              <a:defRPr sz="1500">
                <a:solidFill>
                  <a:srgbClr val="FFFFFF"/>
                </a:solidFill>
              </a:defRPr>
            </a:lvl3pPr>
            <a:lvl4pPr>
              <a:buFont typeface="Wingdings" pitchFamily="2" charset="2"/>
              <a:buChar char="§"/>
              <a:defRPr sz="1350">
                <a:solidFill>
                  <a:srgbClr val="FFFFFF"/>
                </a:solidFill>
              </a:defRPr>
            </a:lvl4pPr>
            <a:lvl5pPr>
              <a:defRPr sz="135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p:cNvSpPr>
            <a:spLocks noGrp="1"/>
          </p:cNvSpPr>
          <p:nvPr>
            <p:ph sz="half" idx="2"/>
          </p:nvPr>
        </p:nvSpPr>
        <p:spPr>
          <a:xfrm>
            <a:off x="6317130" y="1677981"/>
            <a:ext cx="5665694" cy="4267200"/>
          </a:xfrm>
          <a:prstGeom prst="rect">
            <a:avLst/>
          </a:prstGeom>
        </p:spPr>
        <p:txBody>
          <a:bodyPr/>
          <a:lstStyle>
            <a:lvl1pPr marL="137162" indent="-137162">
              <a:defRPr sz="1650" b="0">
                <a:solidFill>
                  <a:srgbClr val="FFFFFF"/>
                </a:solidFill>
              </a:defRPr>
            </a:lvl1pPr>
            <a:lvl2pPr>
              <a:buSzPct val="80000"/>
              <a:buFont typeface="Courier New" pitchFamily="49" charset="0"/>
              <a:buChar char="o"/>
              <a:defRPr sz="1650">
                <a:solidFill>
                  <a:srgbClr val="FFFFFF"/>
                </a:solidFill>
              </a:defRPr>
            </a:lvl2pPr>
            <a:lvl3pPr>
              <a:buFont typeface="Calibri" pitchFamily="34" charset="0"/>
              <a:buChar char="–"/>
              <a:defRPr sz="1500">
                <a:solidFill>
                  <a:srgbClr val="FFFFFF"/>
                </a:solidFill>
              </a:defRPr>
            </a:lvl3pPr>
            <a:lvl4pPr>
              <a:buFont typeface="Wingdings" pitchFamily="2" charset="2"/>
              <a:buChar char="§"/>
              <a:defRPr sz="1350">
                <a:solidFill>
                  <a:srgbClr val="FFFFFF"/>
                </a:solidFill>
              </a:defRPr>
            </a:lvl4pPr>
            <a:lvl5pPr>
              <a:defRPr sz="135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8"/>
          <p:cNvSpPr>
            <a:spLocks noGrp="1"/>
          </p:cNvSpPr>
          <p:nvPr>
            <p:ph type="body" sz="quarter" idx="10"/>
          </p:nvPr>
        </p:nvSpPr>
        <p:spPr>
          <a:xfrm>
            <a:off x="500025" y="1068381"/>
            <a:ext cx="5496368" cy="457200"/>
          </a:xfrm>
          <a:prstGeom prst="rect">
            <a:avLst/>
          </a:prstGeom>
        </p:spPr>
        <p:txBody>
          <a:bodyPr>
            <a:noAutofit/>
          </a:bodyPr>
          <a:lstStyle>
            <a:lvl1pPr>
              <a:buNone/>
              <a:defRPr sz="1800" b="1">
                <a:solidFill>
                  <a:srgbClr val="FFFFFF"/>
                </a:solidFill>
              </a:defRPr>
            </a:lvl1pPr>
          </a:lstStyle>
          <a:p>
            <a:pPr lvl="0"/>
            <a:r>
              <a:rPr lang="en-US"/>
              <a:t>Click to edit Master text styles</a:t>
            </a:r>
          </a:p>
        </p:txBody>
      </p:sp>
      <p:sp>
        <p:nvSpPr>
          <p:cNvPr id="12" name="Text Placeholder 8"/>
          <p:cNvSpPr>
            <a:spLocks noGrp="1"/>
          </p:cNvSpPr>
          <p:nvPr>
            <p:ph type="body" sz="quarter" idx="11"/>
          </p:nvPr>
        </p:nvSpPr>
        <p:spPr>
          <a:xfrm>
            <a:off x="6317130" y="1068381"/>
            <a:ext cx="5665694" cy="457200"/>
          </a:xfrm>
          <a:prstGeom prst="rect">
            <a:avLst/>
          </a:prstGeom>
        </p:spPr>
        <p:txBody>
          <a:bodyPr>
            <a:noAutofit/>
          </a:bodyPr>
          <a:lstStyle>
            <a:lvl1pPr>
              <a:buNone/>
              <a:defRPr sz="1800" b="1">
                <a:solidFill>
                  <a:srgbClr val="FFFFFF"/>
                </a:solidFill>
              </a:defRPr>
            </a:lvl1pPr>
          </a:lstStyle>
          <a:p>
            <a:pPr lvl="0"/>
            <a:r>
              <a:rPr lang="en-US"/>
              <a:t>Click to edit Master text styles</a:t>
            </a:r>
          </a:p>
        </p:txBody>
      </p:sp>
      <p:sp>
        <p:nvSpPr>
          <p:cNvPr id="13" name="Slide Number Placeholder 5">
            <a:extLst>
              <a:ext uri="{FF2B5EF4-FFF2-40B4-BE49-F238E27FC236}">
                <a16:creationId xmlns:a16="http://schemas.microsoft.com/office/drawing/2014/main" id="{3FE4FEEB-8E9C-BA4E-BDC4-F23B8A743AC2}"/>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76185623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hart - green">
    <p:spTree>
      <p:nvGrpSpPr>
        <p:cNvPr id="1" name=""/>
        <p:cNvGrpSpPr/>
        <p:nvPr/>
      </p:nvGrpSpPr>
      <p:grpSpPr>
        <a:xfrm>
          <a:off x="0" y="0"/>
          <a:ext cx="0" cy="0"/>
          <a:chOff x="0" y="0"/>
          <a:chExt cx="0" cy="0"/>
        </a:xfrm>
      </p:grpSpPr>
      <p:sp>
        <p:nvSpPr>
          <p:cNvPr id="4" name="Rectangle 3"/>
          <p:cNvSpPr/>
          <p:nvPr/>
        </p:nvSpPr>
        <p:spPr>
          <a:xfrm>
            <a:off x="0" y="847725"/>
            <a:ext cx="12192000" cy="570388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5" name="Rectangle 4"/>
          <p:cNvSpPr/>
          <p:nvPr/>
        </p:nvSpPr>
        <p:spPr>
          <a:xfrm>
            <a:off x="0" y="0"/>
            <a:ext cx="12192000" cy="81438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9" name="Chart Placeholder 6"/>
          <p:cNvSpPr>
            <a:spLocks noGrp="1"/>
          </p:cNvSpPr>
          <p:nvPr>
            <p:ph type="chart" sz="quarter" idx="10"/>
          </p:nvPr>
        </p:nvSpPr>
        <p:spPr>
          <a:xfrm>
            <a:off x="487700" y="1045595"/>
            <a:ext cx="10100614" cy="5244640"/>
          </a:xfrm>
          <a:prstGeom prst="rect">
            <a:avLst/>
          </a:prstGeom>
        </p:spPr>
        <p:txBody>
          <a:bodyPr rtlCol="0">
            <a:normAutofit/>
          </a:bodyPr>
          <a:lstStyle>
            <a:lvl1pPr>
              <a:defRPr>
                <a:solidFill>
                  <a:srgbClr val="FFFFFF"/>
                </a:solidFill>
              </a:defRPr>
            </a:lvl1pPr>
          </a:lstStyle>
          <a:p>
            <a:pPr lvl="0"/>
            <a:r>
              <a:rPr lang="en-US" noProof="0"/>
              <a:t>Click icon to add chart</a:t>
            </a:r>
          </a:p>
        </p:txBody>
      </p:sp>
      <p:sp>
        <p:nvSpPr>
          <p:cNvPr id="6" name="Slide Number Placeholder 5">
            <a:extLst>
              <a:ext uri="{FF2B5EF4-FFF2-40B4-BE49-F238E27FC236}">
                <a16:creationId xmlns:a16="http://schemas.microsoft.com/office/drawing/2014/main" id="{F13CD6DA-DD91-F24C-AF31-D8A622A08878}"/>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09440473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Section - green">
    <p:spTree>
      <p:nvGrpSpPr>
        <p:cNvPr id="1" name=""/>
        <p:cNvGrpSpPr/>
        <p:nvPr/>
      </p:nvGrpSpPr>
      <p:grpSpPr>
        <a:xfrm>
          <a:off x="0" y="0"/>
          <a:ext cx="0" cy="0"/>
          <a:chOff x="0" y="0"/>
          <a:chExt cx="0" cy="0"/>
        </a:xfrm>
      </p:grpSpPr>
      <p:sp>
        <p:nvSpPr>
          <p:cNvPr id="3" name="Rectangle 2"/>
          <p:cNvSpPr/>
          <p:nvPr/>
        </p:nvSpPr>
        <p:spPr>
          <a:xfrm>
            <a:off x="0" y="3"/>
            <a:ext cx="12192000" cy="6551613"/>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4" name="Title 1"/>
          <p:cNvSpPr txBox="1">
            <a:spLocks/>
          </p:cNvSpPr>
          <p:nvPr/>
        </p:nvSpPr>
        <p:spPr>
          <a:xfrm>
            <a:off x="0" y="2389188"/>
            <a:ext cx="12192000" cy="812800"/>
          </a:xfrm>
          <a:prstGeom prst="rect">
            <a:avLst/>
          </a:prstGeom>
        </p:spPr>
        <p:txBody>
          <a:bodyPr anchor="ctr"/>
          <a:lstStyle>
            <a:lvl1pPr algn="ctr" defTabSz="457200" rtl="0" eaLnBrk="1" latinLnBrk="0" hangingPunct="1">
              <a:spcBef>
                <a:spcPct val="0"/>
              </a:spcBef>
              <a:buNone/>
              <a:defRPr lang="en-US" sz="3300" b="1" kern="1200" dirty="0" smtClean="0">
                <a:solidFill>
                  <a:schemeClr val="accent5"/>
                </a:solidFill>
                <a:latin typeface="+mj-lt"/>
                <a:ea typeface="+mj-ea"/>
                <a:cs typeface="Arial"/>
              </a:defRPr>
            </a:lvl1pPr>
          </a:lstStyle>
          <a:p>
            <a:pPr fontAlgn="base">
              <a:spcAft>
                <a:spcPct val="0"/>
              </a:spcAft>
              <a:defRPr/>
            </a:pPr>
            <a:r>
              <a:rPr sz="2475">
                <a:solidFill>
                  <a:srgbClr val="FFFFFF"/>
                </a:solidFill>
              </a:rPr>
              <a:t>Click to edit Master title style</a:t>
            </a:r>
          </a:p>
        </p:txBody>
      </p:sp>
      <p:sp>
        <p:nvSpPr>
          <p:cNvPr id="10" name="Text Placeholder 6"/>
          <p:cNvSpPr>
            <a:spLocks noGrp="1"/>
          </p:cNvSpPr>
          <p:nvPr>
            <p:ph type="body" sz="quarter" idx="11"/>
          </p:nvPr>
        </p:nvSpPr>
        <p:spPr>
          <a:xfrm>
            <a:off x="2" y="3257084"/>
            <a:ext cx="12191999" cy="1150564"/>
          </a:xfrm>
          <a:prstGeom prst="rect">
            <a:avLst/>
          </a:prstGeom>
        </p:spPr>
        <p:txBody>
          <a:bodyPr/>
          <a:lstStyle>
            <a:lvl1pPr marL="0" indent="0" algn="ctr">
              <a:buFontTx/>
              <a:buNone/>
              <a:defRPr>
                <a:solidFill>
                  <a:srgbClr val="FFFFFF"/>
                </a:solidFill>
              </a:defRPr>
            </a:lvl1pPr>
          </a:lstStyle>
          <a:p>
            <a:pPr lvl="0"/>
            <a:r>
              <a:rPr lang="en-US"/>
              <a:t>Click to edit Master text styles</a:t>
            </a:r>
          </a:p>
        </p:txBody>
      </p:sp>
      <p:sp>
        <p:nvSpPr>
          <p:cNvPr id="5" name="Slide Number Placeholder 5">
            <a:extLst>
              <a:ext uri="{FF2B5EF4-FFF2-40B4-BE49-F238E27FC236}">
                <a16:creationId xmlns:a16="http://schemas.microsoft.com/office/drawing/2014/main" id="{6710EBD9-CD9A-0E49-9FF4-B330DAEE437D}"/>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34005387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7" name="Rectangle 19"/>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8" name="Rectangle 15"/>
          <p:cNvSpPr/>
          <p:nvPr/>
        </p:nvSpPr>
        <p:spPr>
          <a:xfrm>
            <a:off x="0" y="6610350"/>
            <a:ext cx="12192000" cy="2476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9" name="Text Placeholder 9"/>
          <p:cNvSpPr txBox="1">
            <a:spLocks/>
          </p:cNvSpPr>
          <p:nvPr/>
        </p:nvSpPr>
        <p:spPr>
          <a:xfrm>
            <a:off x="173568" y="6616700"/>
            <a:ext cx="9715500" cy="241300"/>
          </a:xfrm>
          <a:prstGeom prst="rect">
            <a:avLst/>
          </a:prstGeom>
        </p:spPr>
        <p:txBody>
          <a:bodyPr>
            <a:normAutofit/>
          </a:bodyPr>
          <a:lstStyle/>
          <a:p>
            <a:pPr marL="257178" indent="-257178"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Program Name or Ancillary Text</a:t>
            </a:r>
          </a:p>
        </p:txBody>
      </p:sp>
      <p:grpSp>
        <p:nvGrpSpPr>
          <p:cNvPr id="10" name="Group 20"/>
          <p:cNvGrpSpPr>
            <a:grpSpLocks/>
          </p:cNvGrpSpPr>
          <p:nvPr/>
        </p:nvGrpSpPr>
        <p:grpSpPr bwMode="auto">
          <a:xfrm flipH="1" flipV="1">
            <a:off x="0" y="920753"/>
            <a:ext cx="12192000" cy="55563"/>
            <a:chOff x="0" y="832104"/>
            <a:chExt cx="9144000" cy="54864"/>
          </a:xfrm>
        </p:grpSpPr>
        <p:sp>
          <p:nvSpPr>
            <p:cNvPr id="11"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2"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3"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sp>
        <p:nvSpPr>
          <p:cNvPr id="14" name="Text Placeholder 9"/>
          <p:cNvSpPr txBox="1">
            <a:spLocks/>
          </p:cNvSpPr>
          <p:nvPr/>
        </p:nvSpPr>
        <p:spPr>
          <a:xfrm>
            <a:off x="7302502" y="6616700"/>
            <a:ext cx="4889500" cy="241300"/>
          </a:xfrm>
          <a:prstGeom prst="rect">
            <a:avLst/>
          </a:prstGeom>
        </p:spPr>
        <p:txBody>
          <a:bodyPr>
            <a:normAutofit/>
          </a:bodyPr>
          <a:lstStyle/>
          <a:p>
            <a:pPr marL="257178" indent="-257178" algn="r"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eere.energy.gov</a:t>
            </a:r>
          </a:p>
        </p:txBody>
      </p:sp>
      <p:pic>
        <p:nvPicPr>
          <p:cNvPr id="15"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16" name="Rectangle 20"/>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7" name="Rectangle 21"/>
          <p:cNvSpPr/>
          <p:nvPr/>
        </p:nvSpPr>
        <p:spPr>
          <a:xfrm>
            <a:off x="0" y="6456366"/>
            <a:ext cx="12192000" cy="40163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0" name="Rectangle 25"/>
          <p:cNvSpPr/>
          <p:nvPr/>
        </p:nvSpPr>
        <p:spPr>
          <a:xfrm flipH="1">
            <a:off x="0" y="5092703"/>
            <a:ext cx="6096000" cy="13636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1" name="Rectangle 26"/>
          <p:cNvSpPr/>
          <p:nvPr/>
        </p:nvSpPr>
        <p:spPr>
          <a:xfrm flipH="1">
            <a:off x="6096002" y="5092703"/>
            <a:ext cx="1682751" cy="13636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2" name="Rectangle 27"/>
          <p:cNvSpPr/>
          <p:nvPr/>
        </p:nvSpPr>
        <p:spPr>
          <a:xfrm flipH="1">
            <a:off x="7778753" y="5092703"/>
            <a:ext cx="4413249" cy="13636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nvGrpSpPr>
          <p:cNvPr id="23" name="Group 21"/>
          <p:cNvGrpSpPr>
            <a:grpSpLocks/>
          </p:cNvGrpSpPr>
          <p:nvPr/>
        </p:nvGrpSpPr>
        <p:grpSpPr bwMode="auto">
          <a:xfrm flipH="1" flipV="1">
            <a:off x="0" y="920753"/>
            <a:ext cx="12192000" cy="55563"/>
            <a:chOff x="0" y="832104"/>
            <a:chExt cx="9144000" cy="54864"/>
          </a:xfrm>
        </p:grpSpPr>
        <p:sp>
          <p:nvSpPr>
            <p:cNvPr id="25" name="Rectangle 29"/>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6" name="Rectangle 30"/>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7" name="Rectangle 31"/>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pic>
        <p:nvPicPr>
          <p:cNvPr id="28" name="Picture 32"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2" name="Title 1"/>
          <p:cNvSpPr>
            <a:spLocks noGrp="1"/>
          </p:cNvSpPr>
          <p:nvPr>
            <p:ph type="ctrTitle"/>
          </p:nvPr>
        </p:nvSpPr>
        <p:spPr>
          <a:xfrm>
            <a:off x="270241" y="147800"/>
            <a:ext cx="7502160" cy="603505"/>
          </a:xfrm>
          <a:prstGeom prst="rect">
            <a:avLst/>
          </a:prstGeom>
        </p:spPr>
        <p:txBody>
          <a:bodyPr lIns="0" rIns="0">
            <a:normAutofit/>
          </a:bodyPr>
          <a:lstStyle>
            <a:lvl1pPr algn="l">
              <a:defRPr sz="1200">
                <a:solidFill>
                  <a:srgbClr val="FFFFFF"/>
                </a:solidFill>
                <a:latin typeface="Arial Narrow"/>
                <a:cs typeface="Arial Narrow"/>
              </a:defRPr>
            </a:lvl1pPr>
          </a:lstStyle>
          <a:p>
            <a:r>
              <a:rPr lang="en-US"/>
              <a:t>Click to edit Master title style</a:t>
            </a:r>
          </a:p>
        </p:txBody>
      </p:sp>
      <p:sp>
        <p:nvSpPr>
          <p:cNvPr id="3" name="Subtitle 2"/>
          <p:cNvSpPr>
            <a:spLocks noGrp="1"/>
          </p:cNvSpPr>
          <p:nvPr>
            <p:ph type="subTitle" idx="1"/>
          </p:nvPr>
        </p:nvSpPr>
        <p:spPr>
          <a:xfrm>
            <a:off x="217397" y="5253120"/>
            <a:ext cx="5843066" cy="1175040"/>
          </a:xfrm>
          <a:prstGeom prst="rect">
            <a:avLst/>
          </a:prstGeom>
        </p:spPr>
        <p:txBody>
          <a:bodyPr>
            <a:normAutofit/>
          </a:bodyPr>
          <a:lstStyle>
            <a:lvl1pPr marL="0" indent="0" algn="l">
              <a:buNone/>
              <a:defRPr sz="1800" b="1" i="0">
                <a:solidFill>
                  <a:srgbClr val="FFFFFF"/>
                </a:solidFill>
                <a:latin typeface="Arial Narrow"/>
                <a:cs typeface="Arial Narrow"/>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18" name="Text Placeholder 17"/>
          <p:cNvSpPr>
            <a:spLocks noGrp="1"/>
          </p:cNvSpPr>
          <p:nvPr>
            <p:ph type="body" sz="quarter" idx="10"/>
          </p:nvPr>
        </p:nvSpPr>
        <p:spPr>
          <a:xfrm>
            <a:off x="8072668" y="5206077"/>
            <a:ext cx="4109733" cy="331125"/>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1200" b="1" i="0" u="none" strike="noStrike" kern="1200" cap="none" spc="0" normalizeH="0" baseline="0" noProof="0">
                <a:ln>
                  <a:noFill/>
                </a:ln>
                <a:solidFill>
                  <a:schemeClr val="bg1"/>
                </a:solidFill>
                <a:effectLst/>
                <a:uLnTx/>
                <a:uFillTx/>
              </a:defRPr>
            </a:lvl1pPr>
          </a:lstStyle>
          <a:p>
            <a:pPr lvl="0"/>
            <a:r>
              <a:rPr lang="en-US" noProof="0"/>
              <a:t>Click to edit Master text styles</a:t>
            </a:r>
          </a:p>
        </p:txBody>
      </p:sp>
      <p:sp>
        <p:nvSpPr>
          <p:cNvPr id="24" name="Text Placeholder 22"/>
          <p:cNvSpPr>
            <a:spLocks noGrp="1"/>
          </p:cNvSpPr>
          <p:nvPr>
            <p:ph type="body" sz="quarter" idx="12"/>
          </p:nvPr>
        </p:nvSpPr>
        <p:spPr>
          <a:xfrm>
            <a:off x="8072600" y="5543500"/>
            <a:ext cx="4119400" cy="734900"/>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900"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a:t>Click to edit Master text styles</a:t>
            </a:r>
          </a:p>
        </p:txBody>
      </p:sp>
      <p:sp>
        <p:nvSpPr>
          <p:cNvPr id="19" name="Text Placeholder 18"/>
          <p:cNvSpPr>
            <a:spLocks noGrp="1"/>
          </p:cNvSpPr>
          <p:nvPr>
            <p:ph type="body" sz="quarter" idx="13"/>
          </p:nvPr>
        </p:nvSpPr>
        <p:spPr>
          <a:xfrm>
            <a:off x="224133" y="5672916"/>
            <a:ext cx="1854200" cy="288687"/>
          </a:xfrm>
        </p:spPr>
        <p:txBody>
          <a:bodyPr>
            <a:normAutofit/>
          </a:bodyPr>
          <a:lstStyle>
            <a:lvl1pPr>
              <a:buNone/>
              <a:defRPr sz="900">
                <a:solidFill>
                  <a:schemeClr val="bg1"/>
                </a:solidFill>
                <a:latin typeface="Arial Narrow" pitchFamily="34" charset="0"/>
              </a:defRPr>
            </a:lvl1pPr>
            <a:lvl5pPr>
              <a:defRPr/>
            </a:lvl5pPr>
          </a:lstStyle>
          <a:p>
            <a:pPr lvl="0"/>
            <a:r>
              <a:rPr lang="en-US"/>
              <a:t>Click to edit Master text styles</a:t>
            </a:r>
          </a:p>
        </p:txBody>
      </p:sp>
      <p:sp>
        <p:nvSpPr>
          <p:cNvPr id="29" name="Slide Number Placeholder 5">
            <a:extLst>
              <a:ext uri="{FF2B5EF4-FFF2-40B4-BE49-F238E27FC236}">
                <a16:creationId xmlns:a16="http://schemas.microsoft.com/office/drawing/2014/main" id="{A22B9FA4-AE08-D94D-A274-B5ABEE7F7026}"/>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49165137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90675"/>
            <a:ext cx="10972800" cy="4876800"/>
          </a:xfrm>
          <a:prstGeom prst="rect">
            <a:avLst/>
          </a:prstGeom>
        </p:spPr>
        <p:txBody>
          <a:bodyPr/>
          <a:lstStyle>
            <a:lvl1pPr>
              <a:defRPr sz="1800"/>
            </a:lvl1pPr>
            <a:lvl2pPr>
              <a:defRPr sz="15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3232F892-A62C-3C4A-B17F-43D8F1328A9E}"/>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925417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2648F75-5BA2-2B1D-A5D7-D3FBABF3406F}"/>
              </a:ext>
            </a:extLst>
          </p:cNvPr>
          <p:cNvSpPr>
            <a:spLocks noGrp="1"/>
          </p:cNvSpPr>
          <p:nvPr>
            <p:ph type="dt" sz="half" idx="10"/>
          </p:nvPr>
        </p:nvSpPr>
        <p:spPr/>
        <p:txBody>
          <a:bodyPr/>
          <a:lstStyle/>
          <a:p>
            <a:fld id="{DCA8D1DF-CD49-45B2-B9AF-7EE0DD674AB7}" type="datetimeFigureOut">
              <a:rPr lang="en-US" smtClean="0"/>
              <a:t>6/14/2024</a:t>
            </a:fld>
            <a:endParaRPr lang="en-US"/>
          </a:p>
        </p:txBody>
      </p:sp>
      <p:sp>
        <p:nvSpPr>
          <p:cNvPr id="3" name="Footer Placeholder 2">
            <a:extLst>
              <a:ext uri="{FF2B5EF4-FFF2-40B4-BE49-F238E27FC236}">
                <a16:creationId xmlns:a16="http://schemas.microsoft.com/office/drawing/2014/main" id="{80E5CCBA-3448-37A0-0812-4DC9D7019AF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11DD606-E567-A5AE-9D6D-18FF09C7DA11}"/>
              </a:ext>
            </a:extLst>
          </p:cNvPr>
          <p:cNvSpPr>
            <a:spLocks noGrp="1"/>
          </p:cNvSpPr>
          <p:nvPr>
            <p:ph type="sldNum" sz="quarter" idx="12"/>
          </p:nvPr>
        </p:nvSpPr>
        <p:spPr/>
        <p:txBody>
          <a:bodyPr/>
          <a:lstStyle/>
          <a:p>
            <a:fld id="{BCA48B52-C1AD-43F1-A9C1-CF25505B5343}" type="slidenum">
              <a:rPr lang="en-US" smtClean="0"/>
              <a:t>‹#›</a:t>
            </a:fld>
            <a:endParaRPr lang="en-US"/>
          </a:p>
        </p:txBody>
      </p:sp>
    </p:spTree>
    <p:extLst>
      <p:ext uri="{BB962C8B-B14F-4D97-AF65-F5344CB8AC3E}">
        <p14:creationId xmlns:p14="http://schemas.microsoft.com/office/powerpoint/2010/main" val="12585262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590675"/>
            <a:ext cx="5384800" cy="4876800"/>
          </a:xfrm>
          <a:prstGeom prst="rect">
            <a:avLst/>
          </a:prstGeom>
        </p:spPr>
        <p:txBody>
          <a:bodyPr/>
          <a:lstStyle>
            <a:lvl1pPr>
              <a:defRPr sz="1800"/>
            </a:lvl1pPr>
            <a:lvl2pPr>
              <a:defRPr sz="150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590675"/>
            <a:ext cx="5384800" cy="4876800"/>
          </a:xfrm>
          <a:prstGeom prst="rect">
            <a:avLst/>
          </a:prstGeom>
        </p:spPr>
        <p:txBody>
          <a:bodyPr/>
          <a:lstStyle>
            <a:lvl1pPr>
              <a:defRPr sz="1800"/>
            </a:lvl1pPr>
            <a:lvl2pPr>
              <a:defRPr sz="150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E4609175-05A4-344D-A65E-989356A10F25}"/>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10682010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317097"/>
            <a:ext cx="5386917" cy="639762"/>
          </a:xfrm>
          <a:prstGeom prst="rect">
            <a:avLst/>
          </a:prstGeom>
        </p:spPr>
        <p:txBody>
          <a:bodyPr anchor="b"/>
          <a:lstStyle>
            <a:lvl1pPr marL="0" indent="0">
              <a:buNone/>
              <a:defRPr sz="1800" b="1"/>
            </a:lvl1pPr>
            <a:lvl2pPr marL="342905" indent="0">
              <a:buNone/>
              <a:defRPr sz="1500" b="1"/>
            </a:lvl2pPr>
            <a:lvl3pPr marL="685810" indent="0">
              <a:buNone/>
              <a:defRPr sz="1350" b="1"/>
            </a:lvl3pPr>
            <a:lvl4pPr marL="1028715" indent="0">
              <a:buNone/>
              <a:defRPr sz="1200" b="1"/>
            </a:lvl4pPr>
            <a:lvl5pPr marL="1371620" indent="0">
              <a:buNone/>
              <a:defRPr sz="1200" b="1"/>
            </a:lvl5pPr>
            <a:lvl6pPr marL="1714524" indent="0">
              <a:buNone/>
              <a:defRPr sz="1200" b="1"/>
            </a:lvl6pPr>
            <a:lvl7pPr marL="2057429" indent="0">
              <a:buNone/>
              <a:defRPr sz="1200" b="1"/>
            </a:lvl7pPr>
            <a:lvl8pPr marL="2400334" indent="0">
              <a:buNone/>
              <a:defRPr sz="1200" b="1"/>
            </a:lvl8pPr>
            <a:lvl9pPr marL="2743239" indent="0">
              <a:buNone/>
              <a:defRPr sz="1200" b="1"/>
            </a:lvl9pPr>
          </a:lstStyle>
          <a:p>
            <a:pPr lvl="0"/>
            <a:r>
              <a:rPr lang="en-US"/>
              <a:t>Click to edit Master text styles</a:t>
            </a:r>
          </a:p>
        </p:txBody>
      </p:sp>
      <p:sp>
        <p:nvSpPr>
          <p:cNvPr id="4" name="Content Placeholder 3"/>
          <p:cNvSpPr>
            <a:spLocks noGrp="1"/>
          </p:cNvSpPr>
          <p:nvPr>
            <p:ph sz="half" idx="2"/>
          </p:nvPr>
        </p:nvSpPr>
        <p:spPr>
          <a:xfrm>
            <a:off x="609600" y="2085975"/>
            <a:ext cx="5386917" cy="4381500"/>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317097"/>
            <a:ext cx="5389033" cy="639762"/>
          </a:xfrm>
          <a:prstGeom prst="rect">
            <a:avLst/>
          </a:prstGeom>
        </p:spPr>
        <p:txBody>
          <a:bodyPr anchor="b"/>
          <a:lstStyle>
            <a:lvl1pPr marL="0" indent="0">
              <a:buNone/>
              <a:defRPr sz="1800" b="1"/>
            </a:lvl1pPr>
            <a:lvl2pPr marL="342905" indent="0">
              <a:buNone/>
              <a:defRPr sz="1500" b="1"/>
            </a:lvl2pPr>
            <a:lvl3pPr marL="685810" indent="0">
              <a:buNone/>
              <a:defRPr sz="1350" b="1"/>
            </a:lvl3pPr>
            <a:lvl4pPr marL="1028715" indent="0">
              <a:buNone/>
              <a:defRPr sz="1200" b="1"/>
            </a:lvl4pPr>
            <a:lvl5pPr marL="1371620" indent="0">
              <a:buNone/>
              <a:defRPr sz="1200" b="1"/>
            </a:lvl5pPr>
            <a:lvl6pPr marL="1714524" indent="0">
              <a:buNone/>
              <a:defRPr sz="1200" b="1"/>
            </a:lvl6pPr>
            <a:lvl7pPr marL="2057429" indent="0">
              <a:buNone/>
              <a:defRPr sz="1200" b="1"/>
            </a:lvl7pPr>
            <a:lvl8pPr marL="2400334" indent="0">
              <a:buNone/>
              <a:defRPr sz="1200" b="1"/>
            </a:lvl8pPr>
            <a:lvl9pPr marL="2743239"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93369" y="2085975"/>
            <a:ext cx="5389033" cy="4381500"/>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p:cNvSpPr>
            <a:spLocks noGrp="1"/>
          </p:cNvSpPr>
          <p:nvPr>
            <p:ph type="title"/>
          </p:nvPr>
        </p:nvSpPr>
        <p:spPr/>
        <p:txBody>
          <a:bodyPr/>
          <a:lstStyle/>
          <a:p>
            <a:r>
              <a:rPr lang="en-US"/>
              <a:t>Click to edit Master title style</a:t>
            </a:r>
          </a:p>
        </p:txBody>
      </p:sp>
      <p:sp>
        <p:nvSpPr>
          <p:cNvPr id="7" name="Slide Number Placeholder 5">
            <a:extLst>
              <a:ext uri="{FF2B5EF4-FFF2-40B4-BE49-F238E27FC236}">
                <a16:creationId xmlns:a16="http://schemas.microsoft.com/office/drawing/2014/main" id="{CB03628C-5CC2-674A-BA22-579DED1A2F93}"/>
              </a:ext>
            </a:extLst>
          </p:cNvPr>
          <p:cNvSpPr>
            <a:spLocks noGrp="1"/>
          </p:cNvSpPr>
          <p:nvPr>
            <p:ph type="sldNum" sz="quarter" idx="10"/>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15796996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4" y="1238252"/>
            <a:ext cx="6815666" cy="5286375"/>
          </a:xfrm>
          <a:prstGeom prst="rect">
            <a:avLst/>
          </a:prstGeom>
        </p:spPr>
        <p:txBody>
          <a:bodyPr/>
          <a:lstStyle>
            <a:lvl1pPr>
              <a:defRPr sz="1800"/>
            </a:lvl1pPr>
            <a:lvl2pPr>
              <a:defRPr sz="1500"/>
            </a:lvl2pPr>
            <a:lvl3pPr>
              <a:defRPr sz="1350"/>
            </a:lvl3pPr>
            <a:lvl4pPr>
              <a:defRPr sz="1350"/>
            </a:lvl4pPr>
            <a:lvl5pPr>
              <a:defRPr sz="135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908003"/>
            <a:ext cx="4011084" cy="4562027"/>
          </a:xfrm>
          <a:prstGeom prst="rect">
            <a:avLst/>
          </a:prstGeom>
        </p:spPr>
        <p:txBody>
          <a:bodyPr/>
          <a:lstStyle>
            <a:lvl1pPr marL="0" indent="0">
              <a:buNone/>
              <a:defRPr sz="1050"/>
            </a:lvl1pPr>
            <a:lvl2pPr marL="342905" indent="0">
              <a:buNone/>
              <a:defRPr sz="900"/>
            </a:lvl2pPr>
            <a:lvl3pPr marL="685810" indent="0">
              <a:buNone/>
              <a:defRPr sz="750"/>
            </a:lvl3pPr>
            <a:lvl4pPr marL="1028715" indent="0">
              <a:buNone/>
              <a:defRPr sz="675"/>
            </a:lvl4pPr>
            <a:lvl5pPr marL="1371620" indent="0">
              <a:buNone/>
              <a:defRPr sz="675"/>
            </a:lvl5pPr>
            <a:lvl6pPr marL="1714524" indent="0">
              <a:buNone/>
              <a:defRPr sz="675"/>
            </a:lvl6pPr>
            <a:lvl7pPr marL="2057429" indent="0">
              <a:buNone/>
              <a:defRPr sz="675"/>
            </a:lvl7pPr>
            <a:lvl8pPr marL="2400334" indent="0">
              <a:buNone/>
              <a:defRPr sz="675"/>
            </a:lvl8pPr>
            <a:lvl9pPr marL="2743239" indent="0">
              <a:buNone/>
              <a:defRPr sz="675"/>
            </a:lvl9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52EA2D6B-88E0-D64C-A43E-008294B19F63}"/>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7947260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A5485551-7ACD-DC46-A1DB-45B347DCC18A}"/>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53240843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4" name="Rectangle 19"/>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5" name="Rectangle 15"/>
          <p:cNvSpPr/>
          <p:nvPr/>
        </p:nvSpPr>
        <p:spPr>
          <a:xfrm>
            <a:off x="0" y="6610350"/>
            <a:ext cx="12192000" cy="2476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6" name="Text Placeholder 9"/>
          <p:cNvSpPr txBox="1">
            <a:spLocks/>
          </p:cNvSpPr>
          <p:nvPr/>
        </p:nvSpPr>
        <p:spPr>
          <a:xfrm>
            <a:off x="173568" y="6616700"/>
            <a:ext cx="9715500" cy="241300"/>
          </a:xfrm>
          <a:prstGeom prst="rect">
            <a:avLst/>
          </a:prstGeom>
        </p:spPr>
        <p:txBody>
          <a:bodyPr>
            <a:normAutofit/>
          </a:bodyPr>
          <a:lstStyle/>
          <a:p>
            <a:pPr marL="257178" indent="-257178"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Program Name or Ancillary Text</a:t>
            </a:r>
          </a:p>
        </p:txBody>
      </p:sp>
      <p:grpSp>
        <p:nvGrpSpPr>
          <p:cNvPr id="9" name="Group 20"/>
          <p:cNvGrpSpPr>
            <a:grpSpLocks/>
          </p:cNvGrpSpPr>
          <p:nvPr/>
        </p:nvGrpSpPr>
        <p:grpSpPr bwMode="auto">
          <a:xfrm flipH="1" flipV="1">
            <a:off x="0" y="920753"/>
            <a:ext cx="12192000" cy="55563"/>
            <a:chOff x="0" y="832104"/>
            <a:chExt cx="9144000" cy="54864"/>
          </a:xfrm>
        </p:grpSpPr>
        <p:sp>
          <p:nvSpPr>
            <p:cNvPr id="10"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1"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2"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sp>
        <p:nvSpPr>
          <p:cNvPr id="13" name="Text Placeholder 9"/>
          <p:cNvSpPr txBox="1">
            <a:spLocks/>
          </p:cNvSpPr>
          <p:nvPr/>
        </p:nvSpPr>
        <p:spPr>
          <a:xfrm>
            <a:off x="7302502" y="6616700"/>
            <a:ext cx="4889500" cy="241300"/>
          </a:xfrm>
          <a:prstGeom prst="rect">
            <a:avLst/>
          </a:prstGeom>
        </p:spPr>
        <p:txBody>
          <a:bodyPr>
            <a:normAutofit/>
          </a:bodyPr>
          <a:lstStyle/>
          <a:p>
            <a:pPr marL="257178" indent="-257178" algn="r"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eere.energy.gov</a:t>
            </a:r>
          </a:p>
        </p:txBody>
      </p:sp>
      <p:pic>
        <p:nvPicPr>
          <p:cNvPr id="14"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15" name="Rectangle 17"/>
          <p:cNvSpPr/>
          <p:nvPr/>
        </p:nvSpPr>
        <p:spPr>
          <a:xfrm>
            <a:off x="0" y="6456366"/>
            <a:ext cx="12192000" cy="40163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6" name="Rectangle 20"/>
          <p:cNvSpPr/>
          <p:nvPr/>
        </p:nvSpPr>
        <p:spPr>
          <a:xfrm flipH="1">
            <a:off x="0" y="5092703"/>
            <a:ext cx="6096000" cy="13636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7" name="Rectangle 21"/>
          <p:cNvSpPr/>
          <p:nvPr/>
        </p:nvSpPr>
        <p:spPr>
          <a:xfrm flipH="1">
            <a:off x="6096002" y="5092703"/>
            <a:ext cx="1682751" cy="13636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8" name="Rectangle 25"/>
          <p:cNvSpPr/>
          <p:nvPr/>
        </p:nvSpPr>
        <p:spPr>
          <a:xfrm flipH="1">
            <a:off x="7778753" y="5092703"/>
            <a:ext cx="4413249" cy="13636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7" name="Title 1"/>
          <p:cNvSpPr>
            <a:spLocks noGrp="1"/>
          </p:cNvSpPr>
          <p:nvPr>
            <p:ph type="ctrTitle"/>
          </p:nvPr>
        </p:nvSpPr>
        <p:spPr>
          <a:xfrm>
            <a:off x="914401" y="3081848"/>
            <a:ext cx="10363200" cy="1020763"/>
          </a:xfrm>
        </p:spPr>
        <p:txBody>
          <a:bodyPr/>
          <a:lstStyle>
            <a:lvl1pPr>
              <a:defRPr>
                <a:solidFill>
                  <a:schemeClr val="tx1"/>
                </a:solidFill>
              </a:defRPr>
            </a:lvl1pPr>
          </a:lstStyle>
          <a:p>
            <a:r>
              <a:rPr lang="en-US"/>
              <a:t>Click to edit Master title style</a:t>
            </a:r>
          </a:p>
        </p:txBody>
      </p:sp>
      <p:sp>
        <p:nvSpPr>
          <p:cNvPr id="8" name="Subtitle 2"/>
          <p:cNvSpPr>
            <a:spLocks noGrp="1"/>
          </p:cNvSpPr>
          <p:nvPr>
            <p:ph type="subTitle" idx="1"/>
          </p:nvPr>
        </p:nvSpPr>
        <p:spPr>
          <a:xfrm>
            <a:off x="914400" y="4102608"/>
            <a:ext cx="8534400" cy="990600"/>
          </a:xfrm>
        </p:spPr>
        <p:txBody>
          <a:bodyPr>
            <a:normAutofit/>
          </a:bodyPr>
          <a:lstStyle>
            <a:lvl1pPr marL="0" indent="0" algn="l">
              <a:buNone/>
              <a:defRPr sz="1350">
                <a:solidFill>
                  <a:schemeClr val="tx1">
                    <a:tint val="75000"/>
                  </a:schemeClr>
                </a:solidFill>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19" name="Slide Number Placeholder 5">
            <a:extLst>
              <a:ext uri="{FF2B5EF4-FFF2-40B4-BE49-F238E27FC236}">
                <a16:creationId xmlns:a16="http://schemas.microsoft.com/office/drawing/2014/main" id="{22767217-49A4-A046-B76A-734984404637}"/>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96785064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Slide Number Placeholder 5">
            <a:extLst>
              <a:ext uri="{FF2B5EF4-FFF2-40B4-BE49-F238E27FC236}">
                <a16:creationId xmlns:a16="http://schemas.microsoft.com/office/drawing/2014/main" id="{95E2EF1B-B606-9B42-B95E-FA7B42C5EBCA}"/>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25636634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7" name="Rectangle 19"/>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8" name="Rectangle 15"/>
          <p:cNvSpPr/>
          <p:nvPr/>
        </p:nvSpPr>
        <p:spPr>
          <a:xfrm>
            <a:off x="0" y="6610350"/>
            <a:ext cx="12192000" cy="2476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9" name="Text Placeholder 9"/>
          <p:cNvSpPr txBox="1">
            <a:spLocks/>
          </p:cNvSpPr>
          <p:nvPr/>
        </p:nvSpPr>
        <p:spPr>
          <a:xfrm>
            <a:off x="173568" y="6616700"/>
            <a:ext cx="9715500" cy="241300"/>
          </a:xfrm>
          <a:prstGeom prst="rect">
            <a:avLst/>
          </a:prstGeom>
        </p:spPr>
        <p:txBody>
          <a:bodyPr>
            <a:normAutofit/>
          </a:bodyPr>
          <a:lstStyle/>
          <a:p>
            <a:pPr marL="257178" indent="-257178"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Program Name or Ancillary Text</a:t>
            </a:r>
          </a:p>
        </p:txBody>
      </p:sp>
      <p:grpSp>
        <p:nvGrpSpPr>
          <p:cNvPr id="10" name="Group 20"/>
          <p:cNvGrpSpPr>
            <a:grpSpLocks/>
          </p:cNvGrpSpPr>
          <p:nvPr/>
        </p:nvGrpSpPr>
        <p:grpSpPr bwMode="auto">
          <a:xfrm flipH="1" flipV="1">
            <a:off x="0" y="920753"/>
            <a:ext cx="12192000" cy="55563"/>
            <a:chOff x="0" y="832104"/>
            <a:chExt cx="9144000" cy="54864"/>
          </a:xfrm>
        </p:grpSpPr>
        <p:sp>
          <p:nvSpPr>
            <p:cNvPr id="11"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2"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3"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sp>
        <p:nvSpPr>
          <p:cNvPr id="14" name="Text Placeholder 9"/>
          <p:cNvSpPr txBox="1">
            <a:spLocks/>
          </p:cNvSpPr>
          <p:nvPr/>
        </p:nvSpPr>
        <p:spPr>
          <a:xfrm>
            <a:off x="7302502" y="6616700"/>
            <a:ext cx="4889500" cy="241300"/>
          </a:xfrm>
          <a:prstGeom prst="rect">
            <a:avLst/>
          </a:prstGeom>
        </p:spPr>
        <p:txBody>
          <a:bodyPr>
            <a:normAutofit/>
          </a:bodyPr>
          <a:lstStyle/>
          <a:p>
            <a:pPr marL="257178" indent="-257178" algn="r"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eere.energy.gov</a:t>
            </a:r>
          </a:p>
        </p:txBody>
      </p:sp>
      <p:pic>
        <p:nvPicPr>
          <p:cNvPr id="15"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16" name="Rectangle 20"/>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7" name="Rectangle 21"/>
          <p:cNvSpPr/>
          <p:nvPr/>
        </p:nvSpPr>
        <p:spPr>
          <a:xfrm>
            <a:off x="0" y="6456366"/>
            <a:ext cx="12192000" cy="40163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0" name="Rectangle 25"/>
          <p:cNvSpPr/>
          <p:nvPr/>
        </p:nvSpPr>
        <p:spPr>
          <a:xfrm flipH="1">
            <a:off x="0" y="5092703"/>
            <a:ext cx="6096000" cy="13636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1" name="Rectangle 26"/>
          <p:cNvSpPr/>
          <p:nvPr/>
        </p:nvSpPr>
        <p:spPr>
          <a:xfrm flipH="1">
            <a:off x="6096002" y="5092703"/>
            <a:ext cx="1682751" cy="13636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2" name="Rectangle 27"/>
          <p:cNvSpPr/>
          <p:nvPr/>
        </p:nvSpPr>
        <p:spPr>
          <a:xfrm flipH="1">
            <a:off x="7778753" y="5092703"/>
            <a:ext cx="4413249" cy="13636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nvGrpSpPr>
          <p:cNvPr id="23" name="Group 21"/>
          <p:cNvGrpSpPr>
            <a:grpSpLocks/>
          </p:cNvGrpSpPr>
          <p:nvPr/>
        </p:nvGrpSpPr>
        <p:grpSpPr bwMode="auto">
          <a:xfrm flipH="1" flipV="1">
            <a:off x="0" y="920753"/>
            <a:ext cx="12192000" cy="55563"/>
            <a:chOff x="0" y="832104"/>
            <a:chExt cx="9144000" cy="54864"/>
          </a:xfrm>
        </p:grpSpPr>
        <p:sp>
          <p:nvSpPr>
            <p:cNvPr id="25" name="Rectangle 29"/>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6" name="Rectangle 30"/>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7" name="Rectangle 31"/>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pic>
        <p:nvPicPr>
          <p:cNvPr id="28" name="Picture 32"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2" name="Title 1"/>
          <p:cNvSpPr>
            <a:spLocks noGrp="1"/>
          </p:cNvSpPr>
          <p:nvPr>
            <p:ph type="ctrTitle"/>
          </p:nvPr>
        </p:nvSpPr>
        <p:spPr>
          <a:xfrm>
            <a:off x="270241" y="147800"/>
            <a:ext cx="7502160" cy="603505"/>
          </a:xfrm>
          <a:prstGeom prst="rect">
            <a:avLst/>
          </a:prstGeom>
        </p:spPr>
        <p:txBody>
          <a:bodyPr lIns="0" rIns="0">
            <a:normAutofit/>
          </a:bodyPr>
          <a:lstStyle>
            <a:lvl1pPr algn="l">
              <a:defRPr sz="1200">
                <a:solidFill>
                  <a:srgbClr val="FFFFFF"/>
                </a:solidFill>
                <a:latin typeface="Arial Narrow"/>
                <a:cs typeface="Arial Narrow"/>
              </a:defRPr>
            </a:lvl1pPr>
          </a:lstStyle>
          <a:p>
            <a:r>
              <a:rPr lang="en-US"/>
              <a:t>Click to edit Master title style</a:t>
            </a:r>
          </a:p>
        </p:txBody>
      </p:sp>
      <p:sp>
        <p:nvSpPr>
          <p:cNvPr id="3" name="Subtitle 2"/>
          <p:cNvSpPr>
            <a:spLocks noGrp="1"/>
          </p:cNvSpPr>
          <p:nvPr>
            <p:ph type="subTitle" idx="1"/>
          </p:nvPr>
        </p:nvSpPr>
        <p:spPr>
          <a:xfrm>
            <a:off x="217397" y="5253120"/>
            <a:ext cx="5843066" cy="1175040"/>
          </a:xfrm>
          <a:prstGeom prst="rect">
            <a:avLst/>
          </a:prstGeom>
        </p:spPr>
        <p:txBody>
          <a:bodyPr>
            <a:normAutofit/>
          </a:bodyPr>
          <a:lstStyle>
            <a:lvl1pPr marL="0" indent="0" algn="l">
              <a:buNone/>
              <a:defRPr sz="1800" b="1" i="0">
                <a:solidFill>
                  <a:srgbClr val="FFFFFF"/>
                </a:solidFill>
                <a:latin typeface="Arial Narrow"/>
                <a:cs typeface="Arial Narrow"/>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18" name="Text Placeholder 17"/>
          <p:cNvSpPr>
            <a:spLocks noGrp="1"/>
          </p:cNvSpPr>
          <p:nvPr>
            <p:ph type="body" sz="quarter" idx="10"/>
          </p:nvPr>
        </p:nvSpPr>
        <p:spPr>
          <a:xfrm>
            <a:off x="8072668" y="5206077"/>
            <a:ext cx="4109733" cy="331125"/>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1200" b="1" i="0" u="none" strike="noStrike" kern="1200" cap="none" spc="0" normalizeH="0" baseline="0" noProof="0">
                <a:ln>
                  <a:noFill/>
                </a:ln>
                <a:solidFill>
                  <a:schemeClr val="bg1"/>
                </a:solidFill>
                <a:effectLst/>
                <a:uLnTx/>
                <a:uFillTx/>
              </a:defRPr>
            </a:lvl1pPr>
          </a:lstStyle>
          <a:p>
            <a:pPr lvl="0"/>
            <a:r>
              <a:rPr lang="en-US" noProof="0"/>
              <a:t>Click to edit Master text styles</a:t>
            </a:r>
          </a:p>
        </p:txBody>
      </p:sp>
      <p:sp>
        <p:nvSpPr>
          <p:cNvPr id="24" name="Text Placeholder 22"/>
          <p:cNvSpPr>
            <a:spLocks noGrp="1"/>
          </p:cNvSpPr>
          <p:nvPr>
            <p:ph type="body" sz="quarter" idx="12"/>
          </p:nvPr>
        </p:nvSpPr>
        <p:spPr>
          <a:xfrm>
            <a:off x="8072600" y="5543500"/>
            <a:ext cx="4119400" cy="734900"/>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900"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a:t>Click to edit Master text styles</a:t>
            </a:r>
          </a:p>
        </p:txBody>
      </p:sp>
      <p:sp>
        <p:nvSpPr>
          <p:cNvPr id="19" name="Text Placeholder 18"/>
          <p:cNvSpPr>
            <a:spLocks noGrp="1"/>
          </p:cNvSpPr>
          <p:nvPr>
            <p:ph type="body" sz="quarter" idx="13"/>
          </p:nvPr>
        </p:nvSpPr>
        <p:spPr>
          <a:xfrm>
            <a:off x="224133" y="5672916"/>
            <a:ext cx="1854200" cy="288687"/>
          </a:xfrm>
        </p:spPr>
        <p:txBody>
          <a:bodyPr>
            <a:normAutofit/>
          </a:bodyPr>
          <a:lstStyle>
            <a:lvl1pPr>
              <a:buNone/>
              <a:defRPr sz="900">
                <a:solidFill>
                  <a:schemeClr val="bg1"/>
                </a:solidFill>
                <a:latin typeface="Arial Narrow" pitchFamily="34" charset="0"/>
              </a:defRPr>
            </a:lvl1pPr>
            <a:lvl5pPr>
              <a:defRPr/>
            </a:lvl5pPr>
          </a:lstStyle>
          <a:p>
            <a:pPr lvl="0"/>
            <a:r>
              <a:rPr lang="en-US"/>
              <a:t>Click to edit Master text styles</a:t>
            </a:r>
          </a:p>
        </p:txBody>
      </p:sp>
      <p:sp>
        <p:nvSpPr>
          <p:cNvPr id="29" name="Slide Number Placeholder 5">
            <a:extLst>
              <a:ext uri="{FF2B5EF4-FFF2-40B4-BE49-F238E27FC236}">
                <a16:creationId xmlns:a16="http://schemas.microsoft.com/office/drawing/2014/main" id="{972DB5DB-BAE6-4148-A3FA-4B4D5942FC1A}"/>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37572155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90675"/>
            <a:ext cx="10972800" cy="4876800"/>
          </a:xfrm>
          <a:prstGeom prst="rect">
            <a:avLst/>
          </a:prstGeom>
        </p:spPr>
        <p:txBody>
          <a:bodyPr/>
          <a:lstStyle>
            <a:lvl1pPr>
              <a:defRPr sz="1800"/>
            </a:lvl1pPr>
            <a:lvl2pPr>
              <a:defRPr sz="15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10C9A18A-4381-784B-BCDE-9DCDB7AF1D35}"/>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19409250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590675"/>
            <a:ext cx="5384800" cy="4876800"/>
          </a:xfrm>
          <a:prstGeom prst="rect">
            <a:avLst/>
          </a:prstGeom>
        </p:spPr>
        <p:txBody>
          <a:bodyPr/>
          <a:lstStyle>
            <a:lvl1pPr>
              <a:defRPr sz="1800"/>
            </a:lvl1pPr>
            <a:lvl2pPr>
              <a:defRPr sz="150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590675"/>
            <a:ext cx="5384800" cy="4876800"/>
          </a:xfrm>
          <a:prstGeom prst="rect">
            <a:avLst/>
          </a:prstGeom>
        </p:spPr>
        <p:txBody>
          <a:bodyPr/>
          <a:lstStyle>
            <a:lvl1pPr>
              <a:defRPr sz="1800"/>
            </a:lvl1pPr>
            <a:lvl2pPr>
              <a:defRPr sz="150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C2EE48E5-5348-C943-8942-B676A59D0F62}"/>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82379028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317097"/>
            <a:ext cx="5386917" cy="639762"/>
          </a:xfrm>
          <a:prstGeom prst="rect">
            <a:avLst/>
          </a:prstGeom>
        </p:spPr>
        <p:txBody>
          <a:bodyPr anchor="b"/>
          <a:lstStyle>
            <a:lvl1pPr marL="0" indent="0">
              <a:buNone/>
              <a:defRPr sz="1800" b="1"/>
            </a:lvl1pPr>
            <a:lvl2pPr marL="342905" indent="0">
              <a:buNone/>
              <a:defRPr sz="1500" b="1"/>
            </a:lvl2pPr>
            <a:lvl3pPr marL="685810" indent="0">
              <a:buNone/>
              <a:defRPr sz="1350" b="1"/>
            </a:lvl3pPr>
            <a:lvl4pPr marL="1028715" indent="0">
              <a:buNone/>
              <a:defRPr sz="1200" b="1"/>
            </a:lvl4pPr>
            <a:lvl5pPr marL="1371620" indent="0">
              <a:buNone/>
              <a:defRPr sz="1200" b="1"/>
            </a:lvl5pPr>
            <a:lvl6pPr marL="1714524" indent="0">
              <a:buNone/>
              <a:defRPr sz="1200" b="1"/>
            </a:lvl6pPr>
            <a:lvl7pPr marL="2057429" indent="0">
              <a:buNone/>
              <a:defRPr sz="1200" b="1"/>
            </a:lvl7pPr>
            <a:lvl8pPr marL="2400334" indent="0">
              <a:buNone/>
              <a:defRPr sz="1200" b="1"/>
            </a:lvl8pPr>
            <a:lvl9pPr marL="2743239" indent="0">
              <a:buNone/>
              <a:defRPr sz="1200" b="1"/>
            </a:lvl9pPr>
          </a:lstStyle>
          <a:p>
            <a:pPr lvl="0"/>
            <a:r>
              <a:rPr lang="en-US"/>
              <a:t>Click to edit Master text styles</a:t>
            </a:r>
          </a:p>
        </p:txBody>
      </p:sp>
      <p:sp>
        <p:nvSpPr>
          <p:cNvPr id="4" name="Content Placeholder 3"/>
          <p:cNvSpPr>
            <a:spLocks noGrp="1"/>
          </p:cNvSpPr>
          <p:nvPr>
            <p:ph sz="half" idx="2"/>
          </p:nvPr>
        </p:nvSpPr>
        <p:spPr>
          <a:xfrm>
            <a:off x="609600" y="2085975"/>
            <a:ext cx="5386917" cy="4381500"/>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317097"/>
            <a:ext cx="5389033" cy="639762"/>
          </a:xfrm>
          <a:prstGeom prst="rect">
            <a:avLst/>
          </a:prstGeom>
        </p:spPr>
        <p:txBody>
          <a:bodyPr anchor="b"/>
          <a:lstStyle>
            <a:lvl1pPr marL="0" indent="0">
              <a:buNone/>
              <a:defRPr sz="1800" b="1"/>
            </a:lvl1pPr>
            <a:lvl2pPr marL="342905" indent="0">
              <a:buNone/>
              <a:defRPr sz="1500" b="1"/>
            </a:lvl2pPr>
            <a:lvl3pPr marL="685810" indent="0">
              <a:buNone/>
              <a:defRPr sz="1350" b="1"/>
            </a:lvl3pPr>
            <a:lvl4pPr marL="1028715" indent="0">
              <a:buNone/>
              <a:defRPr sz="1200" b="1"/>
            </a:lvl4pPr>
            <a:lvl5pPr marL="1371620" indent="0">
              <a:buNone/>
              <a:defRPr sz="1200" b="1"/>
            </a:lvl5pPr>
            <a:lvl6pPr marL="1714524" indent="0">
              <a:buNone/>
              <a:defRPr sz="1200" b="1"/>
            </a:lvl6pPr>
            <a:lvl7pPr marL="2057429" indent="0">
              <a:buNone/>
              <a:defRPr sz="1200" b="1"/>
            </a:lvl7pPr>
            <a:lvl8pPr marL="2400334" indent="0">
              <a:buNone/>
              <a:defRPr sz="1200" b="1"/>
            </a:lvl8pPr>
            <a:lvl9pPr marL="2743239"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93369" y="2085975"/>
            <a:ext cx="5389033" cy="4381500"/>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p:cNvSpPr>
            <a:spLocks noGrp="1"/>
          </p:cNvSpPr>
          <p:nvPr>
            <p:ph type="title"/>
          </p:nvPr>
        </p:nvSpPr>
        <p:spPr/>
        <p:txBody>
          <a:bodyPr/>
          <a:lstStyle/>
          <a:p>
            <a:r>
              <a:rPr lang="en-US"/>
              <a:t>Click to edit Master title style</a:t>
            </a:r>
          </a:p>
        </p:txBody>
      </p:sp>
      <p:sp>
        <p:nvSpPr>
          <p:cNvPr id="7" name="Slide Number Placeholder 5">
            <a:extLst>
              <a:ext uri="{FF2B5EF4-FFF2-40B4-BE49-F238E27FC236}">
                <a16:creationId xmlns:a16="http://schemas.microsoft.com/office/drawing/2014/main" id="{7D413AE2-94F7-9840-BF47-38C3D143F090}"/>
              </a:ext>
            </a:extLst>
          </p:cNvPr>
          <p:cNvSpPr>
            <a:spLocks noGrp="1"/>
          </p:cNvSpPr>
          <p:nvPr>
            <p:ph type="sldNum" sz="quarter" idx="10"/>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595724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13F0C-C0F4-D51E-C9B8-809095BE0F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2529E65-FE7A-0F67-7DE9-26C54AF6BC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BFC809B-A27C-BDB1-07EA-4B9C6C85E0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928D52A-39F8-D09E-5058-F68A08F46905}"/>
              </a:ext>
            </a:extLst>
          </p:cNvPr>
          <p:cNvSpPr>
            <a:spLocks noGrp="1"/>
          </p:cNvSpPr>
          <p:nvPr>
            <p:ph type="dt" sz="half" idx="10"/>
          </p:nvPr>
        </p:nvSpPr>
        <p:spPr/>
        <p:txBody>
          <a:bodyPr/>
          <a:lstStyle/>
          <a:p>
            <a:fld id="{DCA8D1DF-CD49-45B2-B9AF-7EE0DD674AB7}" type="datetimeFigureOut">
              <a:rPr lang="en-US" smtClean="0"/>
              <a:t>6/14/2024</a:t>
            </a:fld>
            <a:endParaRPr lang="en-US"/>
          </a:p>
        </p:txBody>
      </p:sp>
      <p:sp>
        <p:nvSpPr>
          <p:cNvPr id="6" name="Footer Placeholder 5">
            <a:extLst>
              <a:ext uri="{FF2B5EF4-FFF2-40B4-BE49-F238E27FC236}">
                <a16:creationId xmlns:a16="http://schemas.microsoft.com/office/drawing/2014/main" id="{B7BAEBB3-16E6-61AC-DD2F-ECC5BFED0C6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DB48EE9-7F6B-6A4F-856B-33BF12A649AA}"/>
              </a:ext>
            </a:extLst>
          </p:cNvPr>
          <p:cNvSpPr>
            <a:spLocks noGrp="1"/>
          </p:cNvSpPr>
          <p:nvPr>
            <p:ph type="sldNum" sz="quarter" idx="12"/>
          </p:nvPr>
        </p:nvSpPr>
        <p:spPr/>
        <p:txBody>
          <a:bodyPr/>
          <a:lstStyle/>
          <a:p>
            <a:fld id="{BCA48B52-C1AD-43F1-A9C1-CF25505B5343}" type="slidenum">
              <a:rPr lang="en-US" smtClean="0"/>
              <a:t>‹#›</a:t>
            </a:fld>
            <a:endParaRPr lang="en-US"/>
          </a:p>
        </p:txBody>
      </p:sp>
    </p:spTree>
    <p:extLst>
      <p:ext uri="{BB962C8B-B14F-4D97-AF65-F5344CB8AC3E}">
        <p14:creationId xmlns:p14="http://schemas.microsoft.com/office/powerpoint/2010/main" val="294593489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4" y="1238252"/>
            <a:ext cx="6815666" cy="5286375"/>
          </a:xfrm>
          <a:prstGeom prst="rect">
            <a:avLst/>
          </a:prstGeom>
        </p:spPr>
        <p:txBody>
          <a:bodyPr/>
          <a:lstStyle>
            <a:lvl1pPr>
              <a:defRPr sz="1800"/>
            </a:lvl1pPr>
            <a:lvl2pPr>
              <a:defRPr sz="1500"/>
            </a:lvl2pPr>
            <a:lvl3pPr>
              <a:defRPr sz="1350"/>
            </a:lvl3pPr>
            <a:lvl4pPr>
              <a:defRPr sz="1350"/>
            </a:lvl4pPr>
            <a:lvl5pPr>
              <a:defRPr sz="135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908003"/>
            <a:ext cx="4011084" cy="4562027"/>
          </a:xfrm>
          <a:prstGeom prst="rect">
            <a:avLst/>
          </a:prstGeom>
        </p:spPr>
        <p:txBody>
          <a:bodyPr/>
          <a:lstStyle>
            <a:lvl1pPr marL="0" indent="0">
              <a:buNone/>
              <a:defRPr sz="1050"/>
            </a:lvl1pPr>
            <a:lvl2pPr marL="342905" indent="0">
              <a:buNone/>
              <a:defRPr sz="900"/>
            </a:lvl2pPr>
            <a:lvl3pPr marL="685810" indent="0">
              <a:buNone/>
              <a:defRPr sz="750"/>
            </a:lvl3pPr>
            <a:lvl4pPr marL="1028715" indent="0">
              <a:buNone/>
              <a:defRPr sz="675"/>
            </a:lvl4pPr>
            <a:lvl5pPr marL="1371620" indent="0">
              <a:buNone/>
              <a:defRPr sz="675"/>
            </a:lvl5pPr>
            <a:lvl6pPr marL="1714524" indent="0">
              <a:buNone/>
              <a:defRPr sz="675"/>
            </a:lvl6pPr>
            <a:lvl7pPr marL="2057429" indent="0">
              <a:buNone/>
              <a:defRPr sz="675"/>
            </a:lvl7pPr>
            <a:lvl8pPr marL="2400334" indent="0">
              <a:buNone/>
              <a:defRPr sz="675"/>
            </a:lvl8pPr>
            <a:lvl9pPr marL="2743239" indent="0">
              <a:buNone/>
              <a:defRPr sz="675"/>
            </a:lvl9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3BF7E9CD-1F11-B14A-B079-6DB47C53AF03}"/>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49380997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9AD60371-5172-984E-A878-97D2B5ACA878}"/>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52259727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4_Custom Layout">
    <p:spTree>
      <p:nvGrpSpPr>
        <p:cNvPr id="1" name=""/>
        <p:cNvGrpSpPr/>
        <p:nvPr/>
      </p:nvGrpSpPr>
      <p:grpSpPr>
        <a:xfrm>
          <a:off x="0" y="0"/>
          <a:ext cx="0" cy="0"/>
          <a:chOff x="0" y="0"/>
          <a:chExt cx="0" cy="0"/>
        </a:xfrm>
      </p:grpSpPr>
      <p:sp>
        <p:nvSpPr>
          <p:cNvPr id="4" name="Rectangle 19"/>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5" name="Rectangle 15"/>
          <p:cNvSpPr/>
          <p:nvPr/>
        </p:nvSpPr>
        <p:spPr>
          <a:xfrm>
            <a:off x="0" y="6610350"/>
            <a:ext cx="12192000" cy="2476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6" name="Text Placeholder 9"/>
          <p:cNvSpPr txBox="1">
            <a:spLocks/>
          </p:cNvSpPr>
          <p:nvPr/>
        </p:nvSpPr>
        <p:spPr>
          <a:xfrm>
            <a:off x="173568" y="6616700"/>
            <a:ext cx="9715500" cy="241300"/>
          </a:xfrm>
          <a:prstGeom prst="rect">
            <a:avLst/>
          </a:prstGeom>
        </p:spPr>
        <p:txBody>
          <a:bodyPr>
            <a:normAutofit/>
          </a:bodyPr>
          <a:lstStyle/>
          <a:p>
            <a:pPr marL="257178" indent="-257178"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Program Name or Ancillary Text</a:t>
            </a:r>
          </a:p>
        </p:txBody>
      </p:sp>
      <p:grpSp>
        <p:nvGrpSpPr>
          <p:cNvPr id="9" name="Group 20"/>
          <p:cNvGrpSpPr>
            <a:grpSpLocks/>
          </p:cNvGrpSpPr>
          <p:nvPr/>
        </p:nvGrpSpPr>
        <p:grpSpPr bwMode="auto">
          <a:xfrm flipH="1" flipV="1">
            <a:off x="0" y="920753"/>
            <a:ext cx="12192000" cy="55563"/>
            <a:chOff x="0" y="832104"/>
            <a:chExt cx="9144000" cy="54864"/>
          </a:xfrm>
        </p:grpSpPr>
        <p:sp>
          <p:nvSpPr>
            <p:cNvPr id="10"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1"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2"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sp>
        <p:nvSpPr>
          <p:cNvPr id="13" name="Text Placeholder 9"/>
          <p:cNvSpPr txBox="1">
            <a:spLocks/>
          </p:cNvSpPr>
          <p:nvPr/>
        </p:nvSpPr>
        <p:spPr>
          <a:xfrm>
            <a:off x="7302502" y="6616700"/>
            <a:ext cx="4889500" cy="241300"/>
          </a:xfrm>
          <a:prstGeom prst="rect">
            <a:avLst/>
          </a:prstGeom>
        </p:spPr>
        <p:txBody>
          <a:bodyPr>
            <a:normAutofit/>
          </a:bodyPr>
          <a:lstStyle/>
          <a:p>
            <a:pPr marL="257178" indent="-257178" algn="r"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eere.energy.gov</a:t>
            </a:r>
          </a:p>
        </p:txBody>
      </p:sp>
      <p:pic>
        <p:nvPicPr>
          <p:cNvPr id="14"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15" name="Rectangle 17"/>
          <p:cNvSpPr/>
          <p:nvPr/>
        </p:nvSpPr>
        <p:spPr>
          <a:xfrm>
            <a:off x="0" y="6456366"/>
            <a:ext cx="12192000" cy="40163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6" name="Rectangle 20"/>
          <p:cNvSpPr/>
          <p:nvPr/>
        </p:nvSpPr>
        <p:spPr>
          <a:xfrm flipH="1">
            <a:off x="0" y="5092703"/>
            <a:ext cx="6096000" cy="13636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7" name="Rectangle 21"/>
          <p:cNvSpPr/>
          <p:nvPr/>
        </p:nvSpPr>
        <p:spPr>
          <a:xfrm flipH="1">
            <a:off x="6096002" y="5092703"/>
            <a:ext cx="1682751" cy="13636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8" name="Rectangle 25"/>
          <p:cNvSpPr/>
          <p:nvPr/>
        </p:nvSpPr>
        <p:spPr>
          <a:xfrm flipH="1">
            <a:off x="7778753" y="5092703"/>
            <a:ext cx="4413249" cy="13636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7" name="Title 1"/>
          <p:cNvSpPr>
            <a:spLocks noGrp="1"/>
          </p:cNvSpPr>
          <p:nvPr>
            <p:ph type="ctrTitle"/>
          </p:nvPr>
        </p:nvSpPr>
        <p:spPr>
          <a:xfrm>
            <a:off x="914401" y="3081848"/>
            <a:ext cx="10363200" cy="1020763"/>
          </a:xfrm>
        </p:spPr>
        <p:txBody>
          <a:bodyPr/>
          <a:lstStyle>
            <a:lvl1pPr>
              <a:defRPr>
                <a:solidFill>
                  <a:schemeClr val="tx1"/>
                </a:solidFill>
              </a:defRPr>
            </a:lvl1pPr>
          </a:lstStyle>
          <a:p>
            <a:r>
              <a:rPr lang="en-US"/>
              <a:t>Click to edit Master title style</a:t>
            </a:r>
          </a:p>
        </p:txBody>
      </p:sp>
      <p:sp>
        <p:nvSpPr>
          <p:cNvPr id="8" name="Subtitle 2"/>
          <p:cNvSpPr>
            <a:spLocks noGrp="1"/>
          </p:cNvSpPr>
          <p:nvPr>
            <p:ph type="subTitle" idx="1"/>
          </p:nvPr>
        </p:nvSpPr>
        <p:spPr>
          <a:xfrm>
            <a:off x="914400" y="4102608"/>
            <a:ext cx="8534400" cy="990600"/>
          </a:xfrm>
        </p:spPr>
        <p:txBody>
          <a:bodyPr>
            <a:normAutofit/>
          </a:bodyPr>
          <a:lstStyle>
            <a:lvl1pPr marL="0" indent="0" algn="l">
              <a:buNone/>
              <a:defRPr sz="1350">
                <a:solidFill>
                  <a:schemeClr val="tx1">
                    <a:tint val="75000"/>
                  </a:schemeClr>
                </a:solidFill>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19" name="Slide Number Placeholder 5">
            <a:extLst>
              <a:ext uri="{FF2B5EF4-FFF2-40B4-BE49-F238E27FC236}">
                <a16:creationId xmlns:a16="http://schemas.microsoft.com/office/drawing/2014/main" id="{B3D7F4D7-E7FD-1B45-A75A-53B93AF8F5F0}"/>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84130300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3_Title Slide">
    <p:spTree>
      <p:nvGrpSpPr>
        <p:cNvPr id="1" name=""/>
        <p:cNvGrpSpPr/>
        <p:nvPr/>
      </p:nvGrpSpPr>
      <p:grpSpPr>
        <a:xfrm>
          <a:off x="0" y="0"/>
          <a:ext cx="0" cy="0"/>
          <a:chOff x="0" y="0"/>
          <a:chExt cx="0" cy="0"/>
        </a:xfrm>
      </p:grpSpPr>
      <p:sp>
        <p:nvSpPr>
          <p:cNvPr id="7" name="Rectangle 19"/>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8" name="Rectangle 15"/>
          <p:cNvSpPr/>
          <p:nvPr/>
        </p:nvSpPr>
        <p:spPr>
          <a:xfrm>
            <a:off x="0" y="6610350"/>
            <a:ext cx="12192000" cy="2476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9" name="Text Placeholder 9"/>
          <p:cNvSpPr txBox="1">
            <a:spLocks/>
          </p:cNvSpPr>
          <p:nvPr/>
        </p:nvSpPr>
        <p:spPr>
          <a:xfrm>
            <a:off x="173568" y="6616700"/>
            <a:ext cx="9715500" cy="241300"/>
          </a:xfrm>
          <a:prstGeom prst="rect">
            <a:avLst/>
          </a:prstGeom>
        </p:spPr>
        <p:txBody>
          <a:bodyPr>
            <a:normAutofit/>
          </a:bodyPr>
          <a:lstStyle/>
          <a:p>
            <a:pPr marL="257178" indent="-257178"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Program Name or Ancillary Text</a:t>
            </a:r>
          </a:p>
        </p:txBody>
      </p:sp>
      <p:grpSp>
        <p:nvGrpSpPr>
          <p:cNvPr id="10" name="Group 20"/>
          <p:cNvGrpSpPr>
            <a:grpSpLocks/>
          </p:cNvGrpSpPr>
          <p:nvPr/>
        </p:nvGrpSpPr>
        <p:grpSpPr bwMode="auto">
          <a:xfrm flipH="1" flipV="1">
            <a:off x="0" y="920753"/>
            <a:ext cx="12192000" cy="55563"/>
            <a:chOff x="0" y="832104"/>
            <a:chExt cx="9144000" cy="54864"/>
          </a:xfrm>
        </p:grpSpPr>
        <p:sp>
          <p:nvSpPr>
            <p:cNvPr id="11"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2"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3"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sp>
        <p:nvSpPr>
          <p:cNvPr id="14" name="Text Placeholder 9"/>
          <p:cNvSpPr txBox="1">
            <a:spLocks/>
          </p:cNvSpPr>
          <p:nvPr/>
        </p:nvSpPr>
        <p:spPr>
          <a:xfrm>
            <a:off x="7302502" y="6616700"/>
            <a:ext cx="4889500" cy="241300"/>
          </a:xfrm>
          <a:prstGeom prst="rect">
            <a:avLst/>
          </a:prstGeom>
        </p:spPr>
        <p:txBody>
          <a:bodyPr>
            <a:normAutofit/>
          </a:bodyPr>
          <a:lstStyle/>
          <a:p>
            <a:pPr marL="257178" indent="-257178" algn="r"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eere.energy.gov</a:t>
            </a:r>
          </a:p>
        </p:txBody>
      </p:sp>
      <p:pic>
        <p:nvPicPr>
          <p:cNvPr id="15"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16" name="Rectangle 20"/>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7" name="Rectangle 21"/>
          <p:cNvSpPr/>
          <p:nvPr/>
        </p:nvSpPr>
        <p:spPr>
          <a:xfrm>
            <a:off x="0" y="6456366"/>
            <a:ext cx="12192000" cy="40163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0" name="Rectangle 25"/>
          <p:cNvSpPr/>
          <p:nvPr/>
        </p:nvSpPr>
        <p:spPr>
          <a:xfrm flipH="1">
            <a:off x="0" y="5092703"/>
            <a:ext cx="6096000" cy="13636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1" name="Rectangle 26"/>
          <p:cNvSpPr/>
          <p:nvPr/>
        </p:nvSpPr>
        <p:spPr>
          <a:xfrm flipH="1">
            <a:off x="6096002" y="5092703"/>
            <a:ext cx="1682751" cy="13636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2" name="Rectangle 27"/>
          <p:cNvSpPr/>
          <p:nvPr/>
        </p:nvSpPr>
        <p:spPr>
          <a:xfrm flipH="1">
            <a:off x="7778753" y="5092703"/>
            <a:ext cx="4413249" cy="13636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nvGrpSpPr>
          <p:cNvPr id="23" name="Group 21"/>
          <p:cNvGrpSpPr>
            <a:grpSpLocks/>
          </p:cNvGrpSpPr>
          <p:nvPr/>
        </p:nvGrpSpPr>
        <p:grpSpPr bwMode="auto">
          <a:xfrm flipH="1" flipV="1">
            <a:off x="0" y="920753"/>
            <a:ext cx="12192000" cy="55563"/>
            <a:chOff x="0" y="832104"/>
            <a:chExt cx="9144000" cy="54864"/>
          </a:xfrm>
        </p:grpSpPr>
        <p:sp>
          <p:nvSpPr>
            <p:cNvPr id="25" name="Rectangle 29"/>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6" name="Rectangle 30"/>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7" name="Rectangle 31"/>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pic>
        <p:nvPicPr>
          <p:cNvPr id="28" name="Picture 32"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2" name="Title 1"/>
          <p:cNvSpPr>
            <a:spLocks noGrp="1"/>
          </p:cNvSpPr>
          <p:nvPr>
            <p:ph type="ctrTitle"/>
          </p:nvPr>
        </p:nvSpPr>
        <p:spPr>
          <a:xfrm>
            <a:off x="270241" y="147800"/>
            <a:ext cx="7502160" cy="603505"/>
          </a:xfrm>
          <a:prstGeom prst="rect">
            <a:avLst/>
          </a:prstGeom>
        </p:spPr>
        <p:txBody>
          <a:bodyPr lIns="0" rIns="0">
            <a:normAutofit/>
          </a:bodyPr>
          <a:lstStyle>
            <a:lvl1pPr algn="l">
              <a:defRPr sz="1200">
                <a:solidFill>
                  <a:srgbClr val="FFFFFF"/>
                </a:solidFill>
                <a:latin typeface="Arial Narrow"/>
                <a:cs typeface="Arial Narrow"/>
              </a:defRPr>
            </a:lvl1pPr>
          </a:lstStyle>
          <a:p>
            <a:r>
              <a:rPr lang="en-US"/>
              <a:t>Click to edit Master title style</a:t>
            </a:r>
          </a:p>
        </p:txBody>
      </p:sp>
      <p:sp>
        <p:nvSpPr>
          <p:cNvPr id="3" name="Subtitle 2"/>
          <p:cNvSpPr>
            <a:spLocks noGrp="1"/>
          </p:cNvSpPr>
          <p:nvPr>
            <p:ph type="subTitle" idx="1"/>
          </p:nvPr>
        </p:nvSpPr>
        <p:spPr>
          <a:xfrm>
            <a:off x="217397" y="5253120"/>
            <a:ext cx="5843066" cy="1175040"/>
          </a:xfrm>
          <a:prstGeom prst="rect">
            <a:avLst/>
          </a:prstGeom>
        </p:spPr>
        <p:txBody>
          <a:bodyPr>
            <a:normAutofit/>
          </a:bodyPr>
          <a:lstStyle>
            <a:lvl1pPr marL="0" indent="0" algn="l">
              <a:buNone/>
              <a:defRPr sz="1800" b="1" i="0">
                <a:solidFill>
                  <a:srgbClr val="FFFFFF"/>
                </a:solidFill>
                <a:latin typeface="Arial Narrow"/>
                <a:cs typeface="Arial Narrow"/>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18" name="Text Placeholder 17"/>
          <p:cNvSpPr>
            <a:spLocks noGrp="1"/>
          </p:cNvSpPr>
          <p:nvPr>
            <p:ph type="body" sz="quarter" idx="10"/>
          </p:nvPr>
        </p:nvSpPr>
        <p:spPr>
          <a:xfrm>
            <a:off x="8072668" y="5206077"/>
            <a:ext cx="4109733" cy="331125"/>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1200" b="1" i="0" u="none" strike="noStrike" kern="1200" cap="none" spc="0" normalizeH="0" baseline="0" noProof="0">
                <a:ln>
                  <a:noFill/>
                </a:ln>
                <a:solidFill>
                  <a:schemeClr val="bg1"/>
                </a:solidFill>
                <a:effectLst/>
                <a:uLnTx/>
                <a:uFillTx/>
              </a:defRPr>
            </a:lvl1pPr>
          </a:lstStyle>
          <a:p>
            <a:pPr lvl="0"/>
            <a:r>
              <a:rPr lang="en-US" noProof="0"/>
              <a:t>Click to edit Master text styles</a:t>
            </a:r>
          </a:p>
        </p:txBody>
      </p:sp>
      <p:sp>
        <p:nvSpPr>
          <p:cNvPr id="24" name="Text Placeholder 22"/>
          <p:cNvSpPr>
            <a:spLocks noGrp="1"/>
          </p:cNvSpPr>
          <p:nvPr>
            <p:ph type="body" sz="quarter" idx="12"/>
          </p:nvPr>
        </p:nvSpPr>
        <p:spPr>
          <a:xfrm>
            <a:off x="8072600" y="5543500"/>
            <a:ext cx="4119400" cy="734900"/>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900"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a:t>Click to edit Master text styles</a:t>
            </a:r>
          </a:p>
        </p:txBody>
      </p:sp>
      <p:sp>
        <p:nvSpPr>
          <p:cNvPr id="19" name="Text Placeholder 18"/>
          <p:cNvSpPr>
            <a:spLocks noGrp="1"/>
          </p:cNvSpPr>
          <p:nvPr>
            <p:ph type="body" sz="quarter" idx="13"/>
          </p:nvPr>
        </p:nvSpPr>
        <p:spPr>
          <a:xfrm>
            <a:off x="224133" y="5672916"/>
            <a:ext cx="1854200" cy="288687"/>
          </a:xfrm>
        </p:spPr>
        <p:txBody>
          <a:bodyPr>
            <a:normAutofit/>
          </a:bodyPr>
          <a:lstStyle>
            <a:lvl1pPr>
              <a:buNone/>
              <a:defRPr sz="900">
                <a:solidFill>
                  <a:schemeClr val="bg1"/>
                </a:solidFill>
                <a:latin typeface="Arial Narrow" pitchFamily="34" charset="0"/>
              </a:defRPr>
            </a:lvl1pPr>
            <a:lvl5pPr>
              <a:defRPr/>
            </a:lvl5pPr>
          </a:lstStyle>
          <a:p>
            <a:pPr lvl="0"/>
            <a:r>
              <a:rPr lang="en-US"/>
              <a:t>Click to edit Master text styles</a:t>
            </a:r>
          </a:p>
        </p:txBody>
      </p:sp>
      <p:sp>
        <p:nvSpPr>
          <p:cNvPr id="29" name="Slide Number Placeholder 5">
            <a:extLst>
              <a:ext uri="{FF2B5EF4-FFF2-40B4-BE49-F238E27FC236}">
                <a16:creationId xmlns:a16="http://schemas.microsoft.com/office/drawing/2014/main" id="{0AD8D064-D583-EE4A-BF3B-A4A0A18178B5}"/>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426955075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90675"/>
            <a:ext cx="10972800" cy="4876800"/>
          </a:xfrm>
          <a:prstGeom prst="rect">
            <a:avLst/>
          </a:prstGeom>
        </p:spPr>
        <p:txBody>
          <a:bodyPr/>
          <a:lstStyle>
            <a:lvl1pPr>
              <a:defRPr sz="1800"/>
            </a:lvl1pPr>
            <a:lvl2pPr>
              <a:defRPr sz="15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8C6464C4-E1ED-D94B-A180-EE553F435B09}"/>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4477848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590675"/>
            <a:ext cx="5384800" cy="4876800"/>
          </a:xfrm>
          <a:prstGeom prst="rect">
            <a:avLst/>
          </a:prstGeom>
        </p:spPr>
        <p:txBody>
          <a:bodyPr/>
          <a:lstStyle>
            <a:lvl1pPr>
              <a:defRPr sz="1800"/>
            </a:lvl1pPr>
            <a:lvl2pPr>
              <a:defRPr sz="150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590675"/>
            <a:ext cx="5384800" cy="4876800"/>
          </a:xfrm>
          <a:prstGeom prst="rect">
            <a:avLst/>
          </a:prstGeom>
        </p:spPr>
        <p:txBody>
          <a:bodyPr/>
          <a:lstStyle>
            <a:lvl1pPr>
              <a:defRPr sz="1800"/>
            </a:lvl1pPr>
            <a:lvl2pPr>
              <a:defRPr sz="150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41EFD8CE-ECB5-984B-8B0F-927E848FCF17}"/>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6869178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317097"/>
            <a:ext cx="5386917" cy="639762"/>
          </a:xfrm>
          <a:prstGeom prst="rect">
            <a:avLst/>
          </a:prstGeom>
        </p:spPr>
        <p:txBody>
          <a:bodyPr anchor="b"/>
          <a:lstStyle>
            <a:lvl1pPr marL="0" indent="0">
              <a:buNone/>
              <a:defRPr sz="1800" b="1"/>
            </a:lvl1pPr>
            <a:lvl2pPr marL="342905" indent="0">
              <a:buNone/>
              <a:defRPr sz="1500" b="1"/>
            </a:lvl2pPr>
            <a:lvl3pPr marL="685810" indent="0">
              <a:buNone/>
              <a:defRPr sz="1350" b="1"/>
            </a:lvl3pPr>
            <a:lvl4pPr marL="1028715" indent="0">
              <a:buNone/>
              <a:defRPr sz="1200" b="1"/>
            </a:lvl4pPr>
            <a:lvl5pPr marL="1371620" indent="0">
              <a:buNone/>
              <a:defRPr sz="1200" b="1"/>
            </a:lvl5pPr>
            <a:lvl6pPr marL="1714524" indent="0">
              <a:buNone/>
              <a:defRPr sz="1200" b="1"/>
            </a:lvl6pPr>
            <a:lvl7pPr marL="2057429" indent="0">
              <a:buNone/>
              <a:defRPr sz="1200" b="1"/>
            </a:lvl7pPr>
            <a:lvl8pPr marL="2400334" indent="0">
              <a:buNone/>
              <a:defRPr sz="1200" b="1"/>
            </a:lvl8pPr>
            <a:lvl9pPr marL="2743239" indent="0">
              <a:buNone/>
              <a:defRPr sz="1200" b="1"/>
            </a:lvl9pPr>
          </a:lstStyle>
          <a:p>
            <a:pPr lvl="0"/>
            <a:r>
              <a:rPr lang="en-US"/>
              <a:t>Click to edit Master text styles</a:t>
            </a:r>
          </a:p>
        </p:txBody>
      </p:sp>
      <p:sp>
        <p:nvSpPr>
          <p:cNvPr id="4" name="Content Placeholder 3"/>
          <p:cNvSpPr>
            <a:spLocks noGrp="1"/>
          </p:cNvSpPr>
          <p:nvPr>
            <p:ph sz="half" idx="2"/>
          </p:nvPr>
        </p:nvSpPr>
        <p:spPr>
          <a:xfrm>
            <a:off x="609600" y="2085975"/>
            <a:ext cx="5386917" cy="4381500"/>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317097"/>
            <a:ext cx="5389033" cy="639762"/>
          </a:xfrm>
          <a:prstGeom prst="rect">
            <a:avLst/>
          </a:prstGeom>
        </p:spPr>
        <p:txBody>
          <a:bodyPr anchor="b"/>
          <a:lstStyle>
            <a:lvl1pPr marL="0" indent="0">
              <a:buNone/>
              <a:defRPr sz="1800" b="1"/>
            </a:lvl1pPr>
            <a:lvl2pPr marL="342905" indent="0">
              <a:buNone/>
              <a:defRPr sz="1500" b="1"/>
            </a:lvl2pPr>
            <a:lvl3pPr marL="685810" indent="0">
              <a:buNone/>
              <a:defRPr sz="1350" b="1"/>
            </a:lvl3pPr>
            <a:lvl4pPr marL="1028715" indent="0">
              <a:buNone/>
              <a:defRPr sz="1200" b="1"/>
            </a:lvl4pPr>
            <a:lvl5pPr marL="1371620" indent="0">
              <a:buNone/>
              <a:defRPr sz="1200" b="1"/>
            </a:lvl5pPr>
            <a:lvl6pPr marL="1714524" indent="0">
              <a:buNone/>
              <a:defRPr sz="1200" b="1"/>
            </a:lvl6pPr>
            <a:lvl7pPr marL="2057429" indent="0">
              <a:buNone/>
              <a:defRPr sz="1200" b="1"/>
            </a:lvl7pPr>
            <a:lvl8pPr marL="2400334" indent="0">
              <a:buNone/>
              <a:defRPr sz="1200" b="1"/>
            </a:lvl8pPr>
            <a:lvl9pPr marL="2743239"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93369" y="2085975"/>
            <a:ext cx="5389033" cy="4381500"/>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p:cNvSpPr>
            <a:spLocks noGrp="1"/>
          </p:cNvSpPr>
          <p:nvPr>
            <p:ph type="title"/>
          </p:nvPr>
        </p:nvSpPr>
        <p:spPr/>
        <p:txBody>
          <a:bodyPr/>
          <a:lstStyle/>
          <a:p>
            <a:r>
              <a:rPr lang="en-US"/>
              <a:t>Click to edit Master title style</a:t>
            </a:r>
          </a:p>
        </p:txBody>
      </p:sp>
      <p:sp>
        <p:nvSpPr>
          <p:cNvPr id="7" name="Slide Number Placeholder 5">
            <a:extLst>
              <a:ext uri="{FF2B5EF4-FFF2-40B4-BE49-F238E27FC236}">
                <a16:creationId xmlns:a16="http://schemas.microsoft.com/office/drawing/2014/main" id="{93ED5CB6-2CE7-4641-853B-024DA0020DDD}"/>
              </a:ext>
            </a:extLst>
          </p:cNvPr>
          <p:cNvSpPr>
            <a:spLocks noGrp="1"/>
          </p:cNvSpPr>
          <p:nvPr>
            <p:ph type="sldNum" sz="quarter" idx="10"/>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2982947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4" y="1238252"/>
            <a:ext cx="6815666" cy="5286375"/>
          </a:xfrm>
          <a:prstGeom prst="rect">
            <a:avLst/>
          </a:prstGeom>
        </p:spPr>
        <p:txBody>
          <a:bodyPr/>
          <a:lstStyle>
            <a:lvl1pPr>
              <a:defRPr sz="1800"/>
            </a:lvl1pPr>
            <a:lvl2pPr>
              <a:defRPr sz="1500"/>
            </a:lvl2pPr>
            <a:lvl3pPr>
              <a:defRPr sz="1350"/>
            </a:lvl3pPr>
            <a:lvl4pPr>
              <a:defRPr sz="1350"/>
            </a:lvl4pPr>
            <a:lvl5pPr>
              <a:defRPr sz="135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908003"/>
            <a:ext cx="4011084" cy="4562027"/>
          </a:xfrm>
          <a:prstGeom prst="rect">
            <a:avLst/>
          </a:prstGeom>
        </p:spPr>
        <p:txBody>
          <a:bodyPr/>
          <a:lstStyle>
            <a:lvl1pPr marL="0" indent="0">
              <a:buNone/>
              <a:defRPr sz="1050"/>
            </a:lvl1pPr>
            <a:lvl2pPr marL="342905" indent="0">
              <a:buNone/>
              <a:defRPr sz="900"/>
            </a:lvl2pPr>
            <a:lvl3pPr marL="685810" indent="0">
              <a:buNone/>
              <a:defRPr sz="750"/>
            </a:lvl3pPr>
            <a:lvl4pPr marL="1028715" indent="0">
              <a:buNone/>
              <a:defRPr sz="675"/>
            </a:lvl4pPr>
            <a:lvl5pPr marL="1371620" indent="0">
              <a:buNone/>
              <a:defRPr sz="675"/>
            </a:lvl5pPr>
            <a:lvl6pPr marL="1714524" indent="0">
              <a:buNone/>
              <a:defRPr sz="675"/>
            </a:lvl6pPr>
            <a:lvl7pPr marL="2057429" indent="0">
              <a:buNone/>
              <a:defRPr sz="675"/>
            </a:lvl7pPr>
            <a:lvl8pPr marL="2400334" indent="0">
              <a:buNone/>
              <a:defRPr sz="675"/>
            </a:lvl8pPr>
            <a:lvl9pPr marL="2743239" indent="0">
              <a:buNone/>
              <a:defRPr sz="675"/>
            </a:lvl9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EC2CE297-CBE5-AB46-BCFA-67067F311005}"/>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75902995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CD246010-87C2-0C48-81D6-C2291B377CFD}"/>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89189638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7_Custom Layout">
    <p:spTree>
      <p:nvGrpSpPr>
        <p:cNvPr id="1" name=""/>
        <p:cNvGrpSpPr/>
        <p:nvPr/>
      </p:nvGrpSpPr>
      <p:grpSpPr>
        <a:xfrm>
          <a:off x="0" y="0"/>
          <a:ext cx="0" cy="0"/>
          <a:chOff x="0" y="0"/>
          <a:chExt cx="0" cy="0"/>
        </a:xfrm>
      </p:grpSpPr>
      <p:sp>
        <p:nvSpPr>
          <p:cNvPr id="4" name="Rectangle 19"/>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5" name="Rectangle 15"/>
          <p:cNvSpPr/>
          <p:nvPr/>
        </p:nvSpPr>
        <p:spPr>
          <a:xfrm>
            <a:off x="0" y="6610350"/>
            <a:ext cx="12192000" cy="2476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6" name="Text Placeholder 9"/>
          <p:cNvSpPr txBox="1">
            <a:spLocks/>
          </p:cNvSpPr>
          <p:nvPr/>
        </p:nvSpPr>
        <p:spPr>
          <a:xfrm>
            <a:off x="173568" y="6616700"/>
            <a:ext cx="9715500" cy="241300"/>
          </a:xfrm>
          <a:prstGeom prst="rect">
            <a:avLst/>
          </a:prstGeom>
        </p:spPr>
        <p:txBody>
          <a:bodyPr>
            <a:normAutofit/>
          </a:bodyPr>
          <a:lstStyle/>
          <a:p>
            <a:pPr marL="257178" indent="-257178"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Program Name or Ancillary Text</a:t>
            </a:r>
          </a:p>
        </p:txBody>
      </p:sp>
      <p:grpSp>
        <p:nvGrpSpPr>
          <p:cNvPr id="9" name="Group 20"/>
          <p:cNvGrpSpPr>
            <a:grpSpLocks/>
          </p:cNvGrpSpPr>
          <p:nvPr/>
        </p:nvGrpSpPr>
        <p:grpSpPr bwMode="auto">
          <a:xfrm flipH="1" flipV="1">
            <a:off x="0" y="920753"/>
            <a:ext cx="12192000" cy="55563"/>
            <a:chOff x="0" y="832104"/>
            <a:chExt cx="9144000" cy="54864"/>
          </a:xfrm>
        </p:grpSpPr>
        <p:sp>
          <p:nvSpPr>
            <p:cNvPr id="10"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1"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2"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sp>
        <p:nvSpPr>
          <p:cNvPr id="13" name="Text Placeholder 9"/>
          <p:cNvSpPr txBox="1">
            <a:spLocks/>
          </p:cNvSpPr>
          <p:nvPr/>
        </p:nvSpPr>
        <p:spPr>
          <a:xfrm>
            <a:off x="7302502" y="6616700"/>
            <a:ext cx="4889500" cy="241300"/>
          </a:xfrm>
          <a:prstGeom prst="rect">
            <a:avLst/>
          </a:prstGeom>
        </p:spPr>
        <p:txBody>
          <a:bodyPr>
            <a:normAutofit/>
          </a:bodyPr>
          <a:lstStyle/>
          <a:p>
            <a:pPr marL="257178" indent="-257178" algn="r" defTabSz="457207" fontAlgn="base">
              <a:lnSpc>
                <a:spcPct val="90000"/>
              </a:lnSpc>
              <a:spcBef>
                <a:spcPct val="20000"/>
              </a:spcBef>
              <a:spcAft>
                <a:spcPct val="0"/>
              </a:spcAft>
              <a:buFont typeface="Arial" charset="0"/>
              <a:buNone/>
              <a:defRPr/>
            </a:pPr>
            <a:r>
              <a:rPr lang="en-US" sz="750">
                <a:solidFill>
                  <a:prstClr val="white"/>
                </a:solidFill>
                <a:latin typeface="Arial" charset="0"/>
                <a:ea typeface="ＭＳ Ｐゴシック" pitchFamily="-108" charset="-128"/>
                <a:cs typeface="Arial" charset="0"/>
              </a:rPr>
              <a:t>eere.energy.gov</a:t>
            </a:r>
          </a:p>
        </p:txBody>
      </p:sp>
      <p:pic>
        <p:nvPicPr>
          <p:cNvPr id="14"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61867" y="276226"/>
            <a:ext cx="3657600" cy="412750"/>
          </a:xfrm>
          <a:prstGeom prst="rect">
            <a:avLst/>
          </a:prstGeom>
          <a:noFill/>
          <a:ln w="9525">
            <a:noFill/>
            <a:miter lim="800000"/>
            <a:headEnd/>
            <a:tailEnd/>
          </a:ln>
        </p:spPr>
      </p:pic>
      <p:sp>
        <p:nvSpPr>
          <p:cNvPr id="15" name="Rectangle 17"/>
          <p:cNvSpPr/>
          <p:nvPr/>
        </p:nvSpPr>
        <p:spPr>
          <a:xfrm>
            <a:off x="0" y="6456366"/>
            <a:ext cx="12192000" cy="40163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6" name="Rectangle 20"/>
          <p:cNvSpPr/>
          <p:nvPr/>
        </p:nvSpPr>
        <p:spPr>
          <a:xfrm flipH="1">
            <a:off x="0" y="5092703"/>
            <a:ext cx="6096000" cy="13636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7" name="Rectangle 21"/>
          <p:cNvSpPr/>
          <p:nvPr/>
        </p:nvSpPr>
        <p:spPr>
          <a:xfrm flipH="1">
            <a:off x="6096002" y="5092703"/>
            <a:ext cx="1682751" cy="13636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8" name="Rectangle 25"/>
          <p:cNvSpPr/>
          <p:nvPr/>
        </p:nvSpPr>
        <p:spPr>
          <a:xfrm flipH="1">
            <a:off x="7778753" y="5092703"/>
            <a:ext cx="4413249" cy="13636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7" name="Title 1"/>
          <p:cNvSpPr>
            <a:spLocks noGrp="1"/>
          </p:cNvSpPr>
          <p:nvPr>
            <p:ph type="ctrTitle"/>
          </p:nvPr>
        </p:nvSpPr>
        <p:spPr>
          <a:xfrm>
            <a:off x="914401" y="3081848"/>
            <a:ext cx="10363200" cy="1020763"/>
          </a:xfrm>
        </p:spPr>
        <p:txBody>
          <a:bodyPr/>
          <a:lstStyle>
            <a:lvl1pPr>
              <a:defRPr>
                <a:solidFill>
                  <a:schemeClr val="tx1"/>
                </a:solidFill>
              </a:defRPr>
            </a:lvl1pPr>
          </a:lstStyle>
          <a:p>
            <a:r>
              <a:rPr lang="en-US"/>
              <a:t>Click to edit Master title style</a:t>
            </a:r>
          </a:p>
        </p:txBody>
      </p:sp>
      <p:sp>
        <p:nvSpPr>
          <p:cNvPr id="8" name="Subtitle 2"/>
          <p:cNvSpPr>
            <a:spLocks noGrp="1"/>
          </p:cNvSpPr>
          <p:nvPr>
            <p:ph type="subTitle" idx="1"/>
          </p:nvPr>
        </p:nvSpPr>
        <p:spPr>
          <a:xfrm>
            <a:off x="914400" y="4102608"/>
            <a:ext cx="8534400" cy="990600"/>
          </a:xfrm>
        </p:spPr>
        <p:txBody>
          <a:bodyPr>
            <a:normAutofit/>
          </a:bodyPr>
          <a:lstStyle>
            <a:lvl1pPr marL="0" indent="0" algn="l">
              <a:buNone/>
              <a:defRPr sz="1350">
                <a:solidFill>
                  <a:schemeClr val="tx1">
                    <a:tint val="75000"/>
                  </a:schemeClr>
                </a:solidFill>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19" name="Slide Number Placeholder 5">
            <a:extLst>
              <a:ext uri="{FF2B5EF4-FFF2-40B4-BE49-F238E27FC236}">
                <a16:creationId xmlns:a16="http://schemas.microsoft.com/office/drawing/2014/main" id="{255F5867-271A-EA45-AA3D-06AABA5DCA82}"/>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673394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34D14-DCC8-0F22-5BE7-E82064357F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AC79F75-3138-A9CE-1E9C-06714C6725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D104E46-49C7-C88B-A9CE-2563A9E861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6503E0-CE06-F077-594C-A04C717BF258}"/>
              </a:ext>
            </a:extLst>
          </p:cNvPr>
          <p:cNvSpPr>
            <a:spLocks noGrp="1"/>
          </p:cNvSpPr>
          <p:nvPr>
            <p:ph type="dt" sz="half" idx="10"/>
          </p:nvPr>
        </p:nvSpPr>
        <p:spPr/>
        <p:txBody>
          <a:bodyPr/>
          <a:lstStyle/>
          <a:p>
            <a:fld id="{DCA8D1DF-CD49-45B2-B9AF-7EE0DD674AB7}" type="datetimeFigureOut">
              <a:rPr lang="en-US" smtClean="0"/>
              <a:t>6/14/2024</a:t>
            </a:fld>
            <a:endParaRPr lang="en-US"/>
          </a:p>
        </p:txBody>
      </p:sp>
      <p:sp>
        <p:nvSpPr>
          <p:cNvPr id="6" name="Footer Placeholder 5">
            <a:extLst>
              <a:ext uri="{FF2B5EF4-FFF2-40B4-BE49-F238E27FC236}">
                <a16:creationId xmlns:a16="http://schemas.microsoft.com/office/drawing/2014/main" id="{AFC2AC75-6501-7818-E98C-4FAE225DBC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9E1E61-D53D-D40C-7093-EA5CB22C1DAB}"/>
              </a:ext>
            </a:extLst>
          </p:cNvPr>
          <p:cNvSpPr>
            <a:spLocks noGrp="1"/>
          </p:cNvSpPr>
          <p:nvPr>
            <p:ph type="sldNum" sz="quarter" idx="12"/>
          </p:nvPr>
        </p:nvSpPr>
        <p:spPr/>
        <p:txBody>
          <a:bodyPr/>
          <a:lstStyle/>
          <a:p>
            <a:fld id="{BCA48B52-C1AD-43F1-A9C1-CF25505B5343}" type="slidenum">
              <a:rPr lang="en-US" smtClean="0"/>
              <a:t>‹#›</a:t>
            </a:fld>
            <a:endParaRPr lang="en-US"/>
          </a:p>
        </p:txBody>
      </p:sp>
    </p:spTree>
    <p:extLst>
      <p:ext uri="{BB962C8B-B14F-4D97-AF65-F5344CB8AC3E}">
        <p14:creationId xmlns:p14="http://schemas.microsoft.com/office/powerpoint/2010/main" val="171609110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Slide Number Placeholder 5">
            <a:extLst>
              <a:ext uri="{FF2B5EF4-FFF2-40B4-BE49-F238E27FC236}">
                <a16:creationId xmlns:a16="http://schemas.microsoft.com/office/drawing/2014/main" id="{779BC848-0E35-4641-927A-743AB2231807}"/>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52447529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sp>
        <p:nvSpPr>
          <p:cNvPr id="7" name="Rectangle 19"/>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8" name="Rectangle 15"/>
          <p:cNvSpPr/>
          <p:nvPr/>
        </p:nvSpPr>
        <p:spPr>
          <a:xfrm>
            <a:off x="0" y="6610350"/>
            <a:ext cx="12192000" cy="2476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9" name="Text Placeholder 9"/>
          <p:cNvSpPr txBox="1">
            <a:spLocks/>
          </p:cNvSpPr>
          <p:nvPr/>
        </p:nvSpPr>
        <p:spPr>
          <a:xfrm>
            <a:off x="173568" y="6616700"/>
            <a:ext cx="9715500" cy="241300"/>
          </a:xfrm>
          <a:prstGeom prst="rect">
            <a:avLst/>
          </a:prstGeom>
        </p:spPr>
        <p:txBody>
          <a:bodyPr>
            <a:normAutofit/>
          </a:bodyPr>
          <a:lstStyle/>
          <a:p>
            <a:pPr marL="257178" indent="-257178" defTabSz="457207" fontAlgn="base">
              <a:lnSpc>
                <a:spcPct val="90000"/>
              </a:lnSpc>
              <a:spcBef>
                <a:spcPct val="20000"/>
              </a:spcBef>
              <a:spcAft>
                <a:spcPct val="0"/>
              </a:spcAft>
              <a:buFont typeface="Arial" charset="0"/>
              <a:buNone/>
              <a:defRPr/>
            </a:pPr>
            <a:r>
              <a:rPr lang="en-US" sz="750">
                <a:solidFill>
                  <a:prstClr val="white"/>
                </a:solidFill>
                <a:ea typeface="ＭＳ Ｐゴシック" pitchFamily="-108" charset="-128"/>
                <a:cs typeface="Arial" charset="0"/>
              </a:rPr>
              <a:t>Program Name or Ancillary Text</a:t>
            </a:r>
          </a:p>
        </p:txBody>
      </p:sp>
      <p:grpSp>
        <p:nvGrpSpPr>
          <p:cNvPr id="10" name="Group 20"/>
          <p:cNvGrpSpPr>
            <a:grpSpLocks/>
          </p:cNvGrpSpPr>
          <p:nvPr/>
        </p:nvGrpSpPr>
        <p:grpSpPr bwMode="auto">
          <a:xfrm flipH="1" flipV="1">
            <a:off x="0" y="920753"/>
            <a:ext cx="12192000" cy="55563"/>
            <a:chOff x="0" y="832104"/>
            <a:chExt cx="9144000" cy="54864"/>
          </a:xfrm>
        </p:grpSpPr>
        <p:sp>
          <p:nvSpPr>
            <p:cNvPr id="11"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2"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3"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sp>
        <p:nvSpPr>
          <p:cNvPr id="14" name="Text Placeholder 9"/>
          <p:cNvSpPr txBox="1">
            <a:spLocks/>
          </p:cNvSpPr>
          <p:nvPr/>
        </p:nvSpPr>
        <p:spPr>
          <a:xfrm>
            <a:off x="7302502" y="6616700"/>
            <a:ext cx="4889500" cy="241300"/>
          </a:xfrm>
          <a:prstGeom prst="rect">
            <a:avLst/>
          </a:prstGeom>
        </p:spPr>
        <p:txBody>
          <a:bodyPr>
            <a:normAutofit/>
          </a:bodyPr>
          <a:lstStyle/>
          <a:p>
            <a:pPr marL="257178" indent="-257178" algn="r" defTabSz="457207" fontAlgn="base">
              <a:lnSpc>
                <a:spcPct val="90000"/>
              </a:lnSpc>
              <a:spcBef>
                <a:spcPct val="20000"/>
              </a:spcBef>
              <a:spcAft>
                <a:spcPct val="0"/>
              </a:spcAft>
              <a:buFont typeface="Arial" charset="0"/>
              <a:buNone/>
              <a:defRPr/>
            </a:pPr>
            <a:r>
              <a:rPr lang="en-US" sz="750">
                <a:solidFill>
                  <a:prstClr val="white"/>
                </a:solidFill>
                <a:ea typeface="ＭＳ Ｐゴシック" pitchFamily="-108" charset="-128"/>
                <a:cs typeface="Arial" charset="0"/>
              </a:rPr>
              <a:t>eere.energy.gov</a:t>
            </a:r>
          </a:p>
        </p:txBody>
      </p:sp>
      <p:pic>
        <p:nvPicPr>
          <p:cNvPr id="15" name="Picture 18" descr="doe_logo_ppt.png"/>
          <p:cNvPicPr>
            <a:picLocks noChangeAspect="1"/>
          </p:cNvPicPr>
          <p:nvPr/>
        </p:nvPicPr>
        <p:blipFill>
          <a:blip r:embed="rId2" cstate="print"/>
          <a:srcRect/>
          <a:stretch>
            <a:fillRect/>
          </a:stretch>
        </p:blipFill>
        <p:spPr bwMode="auto">
          <a:xfrm>
            <a:off x="8161867" y="276226"/>
            <a:ext cx="3657600" cy="412750"/>
          </a:xfrm>
          <a:prstGeom prst="rect">
            <a:avLst/>
          </a:prstGeom>
          <a:noFill/>
          <a:ln w="9525">
            <a:noFill/>
            <a:miter lim="800000"/>
            <a:headEnd/>
            <a:tailEnd/>
          </a:ln>
        </p:spPr>
      </p:pic>
      <p:sp>
        <p:nvSpPr>
          <p:cNvPr id="16" name="Rectangle 20"/>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7" name="Rectangle 21"/>
          <p:cNvSpPr/>
          <p:nvPr/>
        </p:nvSpPr>
        <p:spPr>
          <a:xfrm>
            <a:off x="0" y="6456366"/>
            <a:ext cx="12192000" cy="40163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0" name="Rectangle 25"/>
          <p:cNvSpPr/>
          <p:nvPr/>
        </p:nvSpPr>
        <p:spPr>
          <a:xfrm flipH="1">
            <a:off x="0" y="5092703"/>
            <a:ext cx="6096000" cy="13636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1" name="Rectangle 26"/>
          <p:cNvSpPr/>
          <p:nvPr/>
        </p:nvSpPr>
        <p:spPr>
          <a:xfrm flipH="1">
            <a:off x="6096002" y="5092703"/>
            <a:ext cx="1682751" cy="13636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2" name="Rectangle 27"/>
          <p:cNvSpPr/>
          <p:nvPr/>
        </p:nvSpPr>
        <p:spPr>
          <a:xfrm flipH="1">
            <a:off x="7778753" y="5092703"/>
            <a:ext cx="4413249" cy="13636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nvGrpSpPr>
          <p:cNvPr id="23" name="Group 21"/>
          <p:cNvGrpSpPr>
            <a:grpSpLocks/>
          </p:cNvGrpSpPr>
          <p:nvPr/>
        </p:nvGrpSpPr>
        <p:grpSpPr bwMode="auto">
          <a:xfrm flipH="1" flipV="1">
            <a:off x="0" y="920753"/>
            <a:ext cx="12192000" cy="55563"/>
            <a:chOff x="0" y="832104"/>
            <a:chExt cx="9144000" cy="54864"/>
          </a:xfrm>
        </p:grpSpPr>
        <p:sp>
          <p:nvSpPr>
            <p:cNvPr id="25" name="Rectangle 29"/>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6" name="Rectangle 30"/>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27" name="Rectangle 31"/>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pic>
        <p:nvPicPr>
          <p:cNvPr id="28" name="Picture 32" descr="doe_logo_ppt.png"/>
          <p:cNvPicPr>
            <a:picLocks noChangeAspect="1"/>
          </p:cNvPicPr>
          <p:nvPr/>
        </p:nvPicPr>
        <p:blipFill>
          <a:blip r:embed="rId2" cstate="print"/>
          <a:srcRect/>
          <a:stretch>
            <a:fillRect/>
          </a:stretch>
        </p:blipFill>
        <p:spPr bwMode="auto">
          <a:xfrm>
            <a:off x="8161867" y="276226"/>
            <a:ext cx="3657600" cy="412750"/>
          </a:xfrm>
          <a:prstGeom prst="rect">
            <a:avLst/>
          </a:prstGeom>
          <a:noFill/>
          <a:ln w="9525">
            <a:noFill/>
            <a:miter lim="800000"/>
            <a:headEnd/>
            <a:tailEnd/>
          </a:ln>
        </p:spPr>
      </p:pic>
      <p:sp>
        <p:nvSpPr>
          <p:cNvPr id="2" name="Title 1"/>
          <p:cNvSpPr>
            <a:spLocks noGrp="1"/>
          </p:cNvSpPr>
          <p:nvPr>
            <p:ph type="ctrTitle"/>
          </p:nvPr>
        </p:nvSpPr>
        <p:spPr>
          <a:xfrm>
            <a:off x="270241" y="147800"/>
            <a:ext cx="7502160" cy="603505"/>
          </a:xfrm>
          <a:prstGeom prst="rect">
            <a:avLst/>
          </a:prstGeom>
        </p:spPr>
        <p:txBody>
          <a:bodyPr lIns="0" rIns="0">
            <a:normAutofit/>
          </a:bodyPr>
          <a:lstStyle>
            <a:lvl1pPr algn="l">
              <a:defRPr sz="1200">
                <a:solidFill>
                  <a:srgbClr val="FFFFFF"/>
                </a:solidFill>
                <a:latin typeface="Arial Narrow"/>
                <a:cs typeface="Arial Narrow"/>
              </a:defRPr>
            </a:lvl1pPr>
          </a:lstStyle>
          <a:p>
            <a:r>
              <a:rPr lang="en-US"/>
              <a:t>Click to edit Master title style</a:t>
            </a:r>
          </a:p>
        </p:txBody>
      </p:sp>
      <p:sp>
        <p:nvSpPr>
          <p:cNvPr id="3" name="Subtitle 2"/>
          <p:cNvSpPr>
            <a:spLocks noGrp="1"/>
          </p:cNvSpPr>
          <p:nvPr>
            <p:ph type="subTitle" idx="1"/>
          </p:nvPr>
        </p:nvSpPr>
        <p:spPr>
          <a:xfrm>
            <a:off x="217397" y="5253120"/>
            <a:ext cx="5843066" cy="1175040"/>
          </a:xfrm>
          <a:prstGeom prst="rect">
            <a:avLst/>
          </a:prstGeom>
        </p:spPr>
        <p:txBody>
          <a:bodyPr>
            <a:normAutofit/>
          </a:bodyPr>
          <a:lstStyle>
            <a:lvl1pPr marL="0" indent="0" algn="l">
              <a:buNone/>
              <a:defRPr sz="1800" b="1" i="0">
                <a:solidFill>
                  <a:srgbClr val="FFFFFF"/>
                </a:solidFill>
                <a:latin typeface="Arial Narrow"/>
                <a:cs typeface="Arial Narrow"/>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18" name="Text Placeholder 17"/>
          <p:cNvSpPr>
            <a:spLocks noGrp="1"/>
          </p:cNvSpPr>
          <p:nvPr>
            <p:ph type="body" sz="quarter" idx="10"/>
          </p:nvPr>
        </p:nvSpPr>
        <p:spPr>
          <a:xfrm>
            <a:off x="8072668" y="5206077"/>
            <a:ext cx="4109733" cy="331125"/>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1200" b="1" i="0" u="none" strike="noStrike" kern="1200" cap="none" spc="0" normalizeH="0" baseline="0" noProof="0">
                <a:ln>
                  <a:noFill/>
                </a:ln>
                <a:solidFill>
                  <a:schemeClr val="bg1"/>
                </a:solidFill>
                <a:effectLst/>
                <a:uLnTx/>
                <a:uFillTx/>
              </a:defRPr>
            </a:lvl1pPr>
          </a:lstStyle>
          <a:p>
            <a:pPr lvl="0"/>
            <a:r>
              <a:rPr lang="en-US" noProof="0"/>
              <a:t>Click to edit Master text styles</a:t>
            </a:r>
          </a:p>
        </p:txBody>
      </p:sp>
      <p:sp>
        <p:nvSpPr>
          <p:cNvPr id="24" name="Text Placeholder 22"/>
          <p:cNvSpPr>
            <a:spLocks noGrp="1"/>
          </p:cNvSpPr>
          <p:nvPr>
            <p:ph type="body" sz="quarter" idx="12"/>
          </p:nvPr>
        </p:nvSpPr>
        <p:spPr>
          <a:xfrm>
            <a:off x="8072600" y="5543500"/>
            <a:ext cx="4119400" cy="734900"/>
          </a:xfrm>
          <a:prstGeom prst="rect">
            <a:avLst/>
          </a:prstGeom>
        </p:spPr>
        <p:txBody>
          <a:bodyPr/>
          <a:lstStyle>
            <a:lvl1pPr marL="0" marR="0" indent="0" algn="l" defTabSz="342905" rtl="0" eaLnBrk="1" fontAlgn="auto" latinLnBrk="0" hangingPunct="1">
              <a:lnSpc>
                <a:spcPct val="100000"/>
              </a:lnSpc>
              <a:spcBef>
                <a:spcPct val="20000"/>
              </a:spcBef>
              <a:spcAft>
                <a:spcPts val="0"/>
              </a:spcAft>
              <a:buClrTx/>
              <a:buSzTx/>
              <a:buFontTx/>
              <a:buNone/>
              <a:tabLst/>
              <a:defRPr kumimoji="0" lang="en-US" sz="900"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a:t>Click to edit Master text styles</a:t>
            </a:r>
          </a:p>
        </p:txBody>
      </p:sp>
      <p:sp>
        <p:nvSpPr>
          <p:cNvPr id="19" name="Text Placeholder 18"/>
          <p:cNvSpPr>
            <a:spLocks noGrp="1"/>
          </p:cNvSpPr>
          <p:nvPr>
            <p:ph type="body" sz="quarter" idx="13"/>
          </p:nvPr>
        </p:nvSpPr>
        <p:spPr>
          <a:xfrm>
            <a:off x="224133" y="5672916"/>
            <a:ext cx="1854200" cy="288687"/>
          </a:xfrm>
        </p:spPr>
        <p:txBody>
          <a:bodyPr>
            <a:normAutofit/>
          </a:bodyPr>
          <a:lstStyle>
            <a:lvl1pPr>
              <a:buNone/>
              <a:defRPr sz="900">
                <a:solidFill>
                  <a:schemeClr val="bg1"/>
                </a:solidFill>
                <a:latin typeface="Arial Narrow" pitchFamily="34" charset="0"/>
              </a:defRPr>
            </a:lvl1pPr>
            <a:lvl5pPr>
              <a:defRPr/>
            </a:lvl5pPr>
          </a:lstStyle>
          <a:p>
            <a:pPr lvl="0"/>
            <a:r>
              <a:rPr lang="en-US"/>
              <a:t>Click to edit Master text styles</a:t>
            </a:r>
          </a:p>
        </p:txBody>
      </p:sp>
      <p:sp>
        <p:nvSpPr>
          <p:cNvPr id="29" name="Slide Number Placeholder 5">
            <a:extLst>
              <a:ext uri="{FF2B5EF4-FFF2-40B4-BE49-F238E27FC236}">
                <a16:creationId xmlns:a16="http://schemas.microsoft.com/office/drawing/2014/main" id="{0842A04D-D4CF-2F43-B49E-FC6FFAC9F5EF}"/>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69607920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90675"/>
            <a:ext cx="10972800" cy="4876800"/>
          </a:xfrm>
          <a:prstGeom prst="rect">
            <a:avLst/>
          </a:prstGeom>
        </p:spPr>
        <p:txBody>
          <a:bodyPr/>
          <a:lstStyle>
            <a:lvl1pPr>
              <a:defRPr sz="1800">
                <a:latin typeface="Arial Narrow" pitchFamily="34" charset="0"/>
              </a:defRPr>
            </a:lvl1pPr>
            <a:lvl2pPr>
              <a:defRPr sz="1500">
                <a:latin typeface="Arial Narrow" pitchFamily="34" charset="0"/>
              </a:defRPr>
            </a:lvl2pPr>
            <a:lvl3pPr>
              <a:defRPr>
                <a:latin typeface="Arial Narrow" pitchFamily="34" charset="0"/>
              </a:defRPr>
            </a:lvl3pPr>
            <a:lvl4pPr>
              <a:defRPr>
                <a:latin typeface="Arial Narrow" pitchFamily="34" charset="0"/>
              </a:defRPr>
            </a:lvl4pPr>
            <a:lvl5pPr>
              <a:defRPr>
                <a:latin typeface="Arial Narrow"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lvl1pPr>
              <a:defRPr sz="2100">
                <a:latin typeface="Arial Narrow" pitchFamily="34" charset="0"/>
              </a:defRPr>
            </a:lvl1pPr>
          </a:lstStyle>
          <a:p>
            <a:r>
              <a:rPr lang="en-US"/>
              <a:t>Click to edit Master title style</a:t>
            </a:r>
          </a:p>
        </p:txBody>
      </p:sp>
      <p:sp>
        <p:nvSpPr>
          <p:cNvPr id="4" name="Slide Number Placeholder 5">
            <a:extLst>
              <a:ext uri="{FF2B5EF4-FFF2-40B4-BE49-F238E27FC236}">
                <a16:creationId xmlns:a16="http://schemas.microsoft.com/office/drawing/2014/main" id="{1A42EE22-D545-244F-BB49-06C2B2EA1235}"/>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18052291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A55D16A9-19C8-3348-96FB-FA6AF09BD999}"/>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70525203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95615E24-A7CB-BE41-883B-C778A239AFA8}"/>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48363573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590675"/>
            <a:ext cx="5384800" cy="4876800"/>
          </a:xfrm>
          <a:prstGeom prst="rect">
            <a:avLst/>
          </a:prstGeom>
        </p:spPr>
        <p:txBody>
          <a:bodyPr/>
          <a:lstStyle>
            <a:lvl1pPr>
              <a:defRPr sz="1800"/>
            </a:lvl1pPr>
            <a:lvl2pPr>
              <a:defRPr sz="150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590675"/>
            <a:ext cx="5384800" cy="4876800"/>
          </a:xfrm>
          <a:prstGeom prst="rect">
            <a:avLst/>
          </a:prstGeom>
        </p:spPr>
        <p:txBody>
          <a:bodyPr/>
          <a:lstStyle>
            <a:lvl1pPr>
              <a:defRPr sz="1800"/>
            </a:lvl1pPr>
            <a:lvl2pPr>
              <a:defRPr sz="1500"/>
            </a:lvl2pPr>
            <a:lvl3pPr>
              <a:defRPr sz="135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516E0864-5A18-F946-ADA5-900A585494E7}"/>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13899340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317097"/>
            <a:ext cx="5386917" cy="639762"/>
          </a:xfrm>
          <a:prstGeom prst="rect">
            <a:avLst/>
          </a:prstGeom>
        </p:spPr>
        <p:txBody>
          <a:bodyPr anchor="b"/>
          <a:lstStyle>
            <a:lvl1pPr marL="0" indent="0">
              <a:buNone/>
              <a:defRPr sz="1800" b="1"/>
            </a:lvl1pPr>
            <a:lvl2pPr marL="342905" indent="0">
              <a:buNone/>
              <a:defRPr sz="1500" b="1"/>
            </a:lvl2pPr>
            <a:lvl3pPr marL="685810" indent="0">
              <a:buNone/>
              <a:defRPr sz="1350" b="1"/>
            </a:lvl3pPr>
            <a:lvl4pPr marL="1028715" indent="0">
              <a:buNone/>
              <a:defRPr sz="1200" b="1"/>
            </a:lvl4pPr>
            <a:lvl5pPr marL="1371620" indent="0">
              <a:buNone/>
              <a:defRPr sz="1200" b="1"/>
            </a:lvl5pPr>
            <a:lvl6pPr marL="1714524" indent="0">
              <a:buNone/>
              <a:defRPr sz="1200" b="1"/>
            </a:lvl6pPr>
            <a:lvl7pPr marL="2057429" indent="0">
              <a:buNone/>
              <a:defRPr sz="1200" b="1"/>
            </a:lvl7pPr>
            <a:lvl8pPr marL="2400334" indent="0">
              <a:buNone/>
              <a:defRPr sz="1200" b="1"/>
            </a:lvl8pPr>
            <a:lvl9pPr marL="2743239" indent="0">
              <a:buNone/>
              <a:defRPr sz="1200" b="1"/>
            </a:lvl9pPr>
          </a:lstStyle>
          <a:p>
            <a:pPr lvl="0"/>
            <a:r>
              <a:rPr lang="en-US"/>
              <a:t>Click to edit Master text styles</a:t>
            </a:r>
          </a:p>
        </p:txBody>
      </p:sp>
      <p:sp>
        <p:nvSpPr>
          <p:cNvPr id="4" name="Content Placeholder 3"/>
          <p:cNvSpPr>
            <a:spLocks noGrp="1"/>
          </p:cNvSpPr>
          <p:nvPr>
            <p:ph sz="half" idx="2"/>
          </p:nvPr>
        </p:nvSpPr>
        <p:spPr>
          <a:xfrm>
            <a:off x="609600" y="2085975"/>
            <a:ext cx="5386917" cy="4381500"/>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317097"/>
            <a:ext cx="5389033" cy="639762"/>
          </a:xfrm>
          <a:prstGeom prst="rect">
            <a:avLst/>
          </a:prstGeom>
        </p:spPr>
        <p:txBody>
          <a:bodyPr anchor="b"/>
          <a:lstStyle>
            <a:lvl1pPr marL="0" indent="0">
              <a:buNone/>
              <a:defRPr sz="1800" b="1"/>
            </a:lvl1pPr>
            <a:lvl2pPr marL="342905" indent="0">
              <a:buNone/>
              <a:defRPr sz="1500" b="1"/>
            </a:lvl2pPr>
            <a:lvl3pPr marL="685810" indent="0">
              <a:buNone/>
              <a:defRPr sz="1350" b="1"/>
            </a:lvl3pPr>
            <a:lvl4pPr marL="1028715" indent="0">
              <a:buNone/>
              <a:defRPr sz="1200" b="1"/>
            </a:lvl4pPr>
            <a:lvl5pPr marL="1371620" indent="0">
              <a:buNone/>
              <a:defRPr sz="1200" b="1"/>
            </a:lvl5pPr>
            <a:lvl6pPr marL="1714524" indent="0">
              <a:buNone/>
              <a:defRPr sz="1200" b="1"/>
            </a:lvl6pPr>
            <a:lvl7pPr marL="2057429" indent="0">
              <a:buNone/>
              <a:defRPr sz="1200" b="1"/>
            </a:lvl7pPr>
            <a:lvl8pPr marL="2400334" indent="0">
              <a:buNone/>
              <a:defRPr sz="1200" b="1"/>
            </a:lvl8pPr>
            <a:lvl9pPr marL="2743239"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93369" y="2085975"/>
            <a:ext cx="5389033" cy="4381500"/>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p:cNvSpPr>
            <a:spLocks noGrp="1"/>
          </p:cNvSpPr>
          <p:nvPr>
            <p:ph type="title"/>
          </p:nvPr>
        </p:nvSpPr>
        <p:spPr/>
        <p:txBody>
          <a:bodyPr/>
          <a:lstStyle/>
          <a:p>
            <a:r>
              <a:rPr lang="en-US"/>
              <a:t>Click to edit Master title style</a:t>
            </a:r>
          </a:p>
        </p:txBody>
      </p:sp>
      <p:sp>
        <p:nvSpPr>
          <p:cNvPr id="7" name="Slide Number Placeholder 5">
            <a:extLst>
              <a:ext uri="{FF2B5EF4-FFF2-40B4-BE49-F238E27FC236}">
                <a16:creationId xmlns:a16="http://schemas.microsoft.com/office/drawing/2014/main" id="{C4365E6D-9263-C240-9882-D9C0174D4137}"/>
              </a:ext>
            </a:extLst>
          </p:cNvPr>
          <p:cNvSpPr>
            <a:spLocks noGrp="1"/>
          </p:cNvSpPr>
          <p:nvPr>
            <p:ph type="sldNum" sz="quarter" idx="10"/>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344691879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4" y="1238252"/>
            <a:ext cx="6815666" cy="5286375"/>
          </a:xfrm>
          <a:prstGeom prst="rect">
            <a:avLst/>
          </a:prstGeom>
        </p:spPr>
        <p:txBody>
          <a:bodyPr/>
          <a:lstStyle>
            <a:lvl1pPr>
              <a:defRPr sz="1800"/>
            </a:lvl1pPr>
            <a:lvl2pPr>
              <a:defRPr sz="1500"/>
            </a:lvl2pPr>
            <a:lvl3pPr>
              <a:defRPr sz="1350"/>
            </a:lvl3pPr>
            <a:lvl4pPr>
              <a:defRPr sz="1350"/>
            </a:lvl4pPr>
            <a:lvl5pPr>
              <a:defRPr sz="135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908003"/>
            <a:ext cx="4011084" cy="4562027"/>
          </a:xfrm>
          <a:prstGeom prst="rect">
            <a:avLst/>
          </a:prstGeom>
        </p:spPr>
        <p:txBody>
          <a:bodyPr/>
          <a:lstStyle>
            <a:lvl1pPr marL="0" indent="0">
              <a:buNone/>
              <a:defRPr sz="1050"/>
            </a:lvl1pPr>
            <a:lvl2pPr marL="342905" indent="0">
              <a:buNone/>
              <a:defRPr sz="900"/>
            </a:lvl2pPr>
            <a:lvl3pPr marL="685810" indent="0">
              <a:buNone/>
              <a:defRPr sz="750"/>
            </a:lvl3pPr>
            <a:lvl4pPr marL="1028715" indent="0">
              <a:buNone/>
              <a:defRPr sz="675"/>
            </a:lvl4pPr>
            <a:lvl5pPr marL="1371620" indent="0">
              <a:buNone/>
              <a:defRPr sz="675"/>
            </a:lvl5pPr>
            <a:lvl6pPr marL="1714524" indent="0">
              <a:buNone/>
              <a:defRPr sz="675"/>
            </a:lvl6pPr>
            <a:lvl7pPr marL="2057429" indent="0">
              <a:buNone/>
              <a:defRPr sz="675"/>
            </a:lvl7pPr>
            <a:lvl8pPr marL="2400334" indent="0">
              <a:buNone/>
              <a:defRPr sz="675"/>
            </a:lvl8pPr>
            <a:lvl9pPr marL="2743239" indent="0">
              <a:buNone/>
              <a:defRPr sz="675"/>
            </a:lvl9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11EE5BA8-AD54-3A43-8DC3-717DC92B419D}"/>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77228841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4504434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13_Custom Layout">
    <p:spTree>
      <p:nvGrpSpPr>
        <p:cNvPr id="1" name=""/>
        <p:cNvGrpSpPr/>
        <p:nvPr/>
      </p:nvGrpSpPr>
      <p:grpSpPr>
        <a:xfrm>
          <a:off x="0" y="0"/>
          <a:ext cx="0" cy="0"/>
          <a:chOff x="0" y="0"/>
          <a:chExt cx="0" cy="0"/>
        </a:xfrm>
      </p:grpSpPr>
      <p:sp>
        <p:nvSpPr>
          <p:cNvPr id="4" name="Rectangle 19"/>
          <p:cNvSpPr/>
          <p:nvPr/>
        </p:nvSpPr>
        <p:spPr>
          <a:xfrm>
            <a:off x="0" y="0"/>
            <a:ext cx="12192000" cy="9271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5" name="Rectangle 15"/>
          <p:cNvSpPr/>
          <p:nvPr/>
        </p:nvSpPr>
        <p:spPr>
          <a:xfrm>
            <a:off x="0" y="6610350"/>
            <a:ext cx="12192000" cy="2476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6" name="Text Placeholder 9"/>
          <p:cNvSpPr txBox="1">
            <a:spLocks/>
          </p:cNvSpPr>
          <p:nvPr/>
        </p:nvSpPr>
        <p:spPr>
          <a:xfrm>
            <a:off x="173568" y="6616700"/>
            <a:ext cx="9715500" cy="241300"/>
          </a:xfrm>
          <a:prstGeom prst="rect">
            <a:avLst/>
          </a:prstGeom>
        </p:spPr>
        <p:txBody>
          <a:bodyPr>
            <a:normAutofit/>
          </a:bodyPr>
          <a:lstStyle/>
          <a:p>
            <a:pPr marL="257178" indent="-257178" defTabSz="457207" fontAlgn="base">
              <a:lnSpc>
                <a:spcPct val="90000"/>
              </a:lnSpc>
              <a:spcBef>
                <a:spcPct val="20000"/>
              </a:spcBef>
              <a:spcAft>
                <a:spcPct val="0"/>
              </a:spcAft>
              <a:buFont typeface="Arial" charset="0"/>
              <a:buNone/>
              <a:defRPr/>
            </a:pPr>
            <a:r>
              <a:rPr lang="en-US" sz="750">
                <a:solidFill>
                  <a:prstClr val="white"/>
                </a:solidFill>
                <a:ea typeface="ＭＳ Ｐゴシック" pitchFamily="-108" charset="-128"/>
                <a:cs typeface="Arial" charset="0"/>
              </a:rPr>
              <a:t>Program Name or Ancillary Text</a:t>
            </a:r>
          </a:p>
        </p:txBody>
      </p:sp>
      <p:grpSp>
        <p:nvGrpSpPr>
          <p:cNvPr id="9" name="Group 20"/>
          <p:cNvGrpSpPr>
            <a:grpSpLocks/>
          </p:cNvGrpSpPr>
          <p:nvPr/>
        </p:nvGrpSpPr>
        <p:grpSpPr bwMode="auto">
          <a:xfrm flipH="1" flipV="1">
            <a:off x="0" y="920753"/>
            <a:ext cx="12192000" cy="55563"/>
            <a:chOff x="0" y="832104"/>
            <a:chExt cx="9144000" cy="54864"/>
          </a:xfrm>
        </p:grpSpPr>
        <p:sp>
          <p:nvSpPr>
            <p:cNvPr id="10"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1"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2"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grpSp>
      <p:sp>
        <p:nvSpPr>
          <p:cNvPr id="13" name="Text Placeholder 9"/>
          <p:cNvSpPr txBox="1">
            <a:spLocks/>
          </p:cNvSpPr>
          <p:nvPr/>
        </p:nvSpPr>
        <p:spPr>
          <a:xfrm>
            <a:off x="7302502" y="6616700"/>
            <a:ext cx="4889500" cy="241300"/>
          </a:xfrm>
          <a:prstGeom prst="rect">
            <a:avLst/>
          </a:prstGeom>
        </p:spPr>
        <p:txBody>
          <a:bodyPr>
            <a:normAutofit/>
          </a:bodyPr>
          <a:lstStyle/>
          <a:p>
            <a:pPr marL="257178" indent="-257178" algn="r" defTabSz="457207" fontAlgn="base">
              <a:lnSpc>
                <a:spcPct val="90000"/>
              </a:lnSpc>
              <a:spcBef>
                <a:spcPct val="20000"/>
              </a:spcBef>
              <a:spcAft>
                <a:spcPct val="0"/>
              </a:spcAft>
              <a:buFont typeface="Arial" charset="0"/>
              <a:buNone/>
              <a:defRPr/>
            </a:pPr>
            <a:r>
              <a:rPr lang="en-US" sz="750">
                <a:solidFill>
                  <a:prstClr val="white"/>
                </a:solidFill>
                <a:ea typeface="ＭＳ Ｐゴシック" pitchFamily="-108" charset="-128"/>
                <a:cs typeface="Arial" charset="0"/>
              </a:rPr>
              <a:t>eere.energy.gov</a:t>
            </a:r>
          </a:p>
        </p:txBody>
      </p:sp>
      <p:pic>
        <p:nvPicPr>
          <p:cNvPr id="14" name="Picture 18" descr="doe_logo_ppt.png"/>
          <p:cNvPicPr>
            <a:picLocks noChangeAspect="1"/>
          </p:cNvPicPr>
          <p:nvPr/>
        </p:nvPicPr>
        <p:blipFill>
          <a:blip r:embed="rId2" cstate="print"/>
          <a:srcRect/>
          <a:stretch>
            <a:fillRect/>
          </a:stretch>
        </p:blipFill>
        <p:spPr bwMode="auto">
          <a:xfrm>
            <a:off x="8161867" y="276226"/>
            <a:ext cx="3657600" cy="412750"/>
          </a:xfrm>
          <a:prstGeom prst="rect">
            <a:avLst/>
          </a:prstGeom>
          <a:noFill/>
          <a:ln w="9525">
            <a:noFill/>
            <a:miter lim="800000"/>
            <a:headEnd/>
            <a:tailEnd/>
          </a:ln>
        </p:spPr>
      </p:pic>
      <p:sp>
        <p:nvSpPr>
          <p:cNvPr id="15" name="Rectangle 17"/>
          <p:cNvSpPr/>
          <p:nvPr/>
        </p:nvSpPr>
        <p:spPr>
          <a:xfrm>
            <a:off x="0" y="6456366"/>
            <a:ext cx="12192000" cy="40163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6" name="Rectangle 20"/>
          <p:cNvSpPr/>
          <p:nvPr/>
        </p:nvSpPr>
        <p:spPr>
          <a:xfrm flipH="1">
            <a:off x="0" y="5092703"/>
            <a:ext cx="6096000" cy="13636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7" name="Rectangle 21"/>
          <p:cNvSpPr/>
          <p:nvPr/>
        </p:nvSpPr>
        <p:spPr>
          <a:xfrm flipH="1">
            <a:off x="6096002" y="5092703"/>
            <a:ext cx="1682751" cy="13636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18" name="Rectangle 25"/>
          <p:cNvSpPr/>
          <p:nvPr/>
        </p:nvSpPr>
        <p:spPr>
          <a:xfrm flipH="1">
            <a:off x="7778753" y="5092703"/>
            <a:ext cx="4413249" cy="13636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8" charset="-128"/>
            </a:endParaRPr>
          </a:p>
        </p:txBody>
      </p:sp>
      <p:sp>
        <p:nvSpPr>
          <p:cNvPr id="7" name="Title 1"/>
          <p:cNvSpPr>
            <a:spLocks noGrp="1"/>
          </p:cNvSpPr>
          <p:nvPr>
            <p:ph type="ctrTitle"/>
          </p:nvPr>
        </p:nvSpPr>
        <p:spPr>
          <a:xfrm>
            <a:off x="914401" y="3081848"/>
            <a:ext cx="10363200" cy="1020763"/>
          </a:xfrm>
        </p:spPr>
        <p:txBody>
          <a:bodyPr/>
          <a:lstStyle>
            <a:lvl1pPr>
              <a:defRPr>
                <a:solidFill>
                  <a:schemeClr val="tx1"/>
                </a:solidFill>
              </a:defRPr>
            </a:lvl1pPr>
          </a:lstStyle>
          <a:p>
            <a:r>
              <a:rPr lang="en-US"/>
              <a:t>Click to edit Master title style</a:t>
            </a:r>
          </a:p>
        </p:txBody>
      </p:sp>
      <p:sp>
        <p:nvSpPr>
          <p:cNvPr id="8" name="Subtitle 2"/>
          <p:cNvSpPr>
            <a:spLocks noGrp="1"/>
          </p:cNvSpPr>
          <p:nvPr>
            <p:ph type="subTitle" idx="1"/>
          </p:nvPr>
        </p:nvSpPr>
        <p:spPr>
          <a:xfrm>
            <a:off x="914400" y="4102608"/>
            <a:ext cx="8534400" cy="990600"/>
          </a:xfrm>
        </p:spPr>
        <p:txBody>
          <a:bodyPr>
            <a:normAutofit/>
          </a:bodyPr>
          <a:lstStyle>
            <a:lvl1pPr marL="0" indent="0" algn="l">
              <a:buNone/>
              <a:defRPr sz="1350">
                <a:solidFill>
                  <a:schemeClr val="tx1">
                    <a:tint val="75000"/>
                  </a:schemeClr>
                </a:solidFill>
              </a:defRPr>
            </a:lvl1pPr>
            <a:lvl2pPr marL="342905" indent="0" algn="ctr">
              <a:buNone/>
              <a:defRPr>
                <a:solidFill>
                  <a:schemeClr val="tx1">
                    <a:tint val="75000"/>
                  </a:schemeClr>
                </a:solidFill>
              </a:defRPr>
            </a:lvl2pPr>
            <a:lvl3pPr marL="685810" indent="0" algn="ctr">
              <a:buNone/>
              <a:defRPr>
                <a:solidFill>
                  <a:schemeClr val="tx1">
                    <a:tint val="75000"/>
                  </a:schemeClr>
                </a:solidFill>
              </a:defRPr>
            </a:lvl3pPr>
            <a:lvl4pPr marL="1028715" indent="0" algn="ctr">
              <a:buNone/>
              <a:defRPr>
                <a:solidFill>
                  <a:schemeClr val="tx1">
                    <a:tint val="75000"/>
                  </a:schemeClr>
                </a:solidFill>
              </a:defRPr>
            </a:lvl4pPr>
            <a:lvl5pPr marL="1371620" indent="0" algn="ctr">
              <a:buNone/>
              <a:defRPr>
                <a:solidFill>
                  <a:schemeClr val="tx1">
                    <a:tint val="75000"/>
                  </a:schemeClr>
                </a:solidFill>
              </a:defRPr>
            </a:lvl5pPr>
            <a:lvl6pPr marL="1714524" indent="0" algn="ctr">
              <a:buNone/>
              <a:defRPr>
                <a:solidFill>
                  <a:schemeClr val="tx1">
                    <a:tint val="75000"/>
                  </a:schemeClr>
                </a:solidFill>
              </a:defRPr>
            </a:lvl6pPr>
            <a:lvl7pPr marL="2057429" indent="0" algn="ctr">
              <a:buNone/>
              <a:defRPr>
                <a:solidFill>
                  <a:schemeClr val="tx1">
                    <a:tint val="75000"/>
                  </a:schemeClr>
                </a:solidFill>
              </a:defRPr>
            </a:lvl7pPr>
            <a:lvl8pPr marL="2400334" indent="0" algn="ctr">
              <a:buNone/>
              <a:defRPr>
                <a:solidFill>
                  <a:schemeClr val="tx1">
                    <a:tint val="75000"/>
                  </a:schemeClr>
                </a:solidFill>
              </a:defRPr>
            </a:lvl8pPr>
            <a:lvl9pPr marL="2743239" indent="0" algn="ctr">
              <a:buNone/>
              <a:defRPr>
                <a:solidFill>
                  <a:schemeClr val="tx1">
                    <a:tint val="75000"/>
                  </a:schemeClr>
                </a:solidFill>
              </a:defRPr>
            </a:lvl9pPr>
          </a:lstStyle>
          <a:p>
            <a:r>
              <a:rPr lang="en-US"/>
              <a:t>Click to edit Master subtitle style</a:t>
            </a:r>
          </a:p>
        </p:txBody>
      </p:sp>
      <p:sp>
        <p:nvSpPr>
          <p:cNvPr id="19" name="Slide Number Placeholder 5">
            <a:extLst>
              <a:ext uri="{FF2B5EF4-FFF2-40B4-BE49-F238E27FC236}">
                <a16:creationId xmlns:a16="http://schemas.microsoft.com/office/drawing/2014/main" id="{D7F64E9D-E33D-9644-BDE3-B82CEA184BFE}"/>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2308940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9" Type="http://schemas.openxmlformats.org/officeDocument/2006/relationships/slideLayout" Target="../slideLayouts/slideLayout51.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42" Type="http://schemas.openxmlformats.org/officeDocument/2006/relationships/slideLayout" Target="../slideLayouts/slideLayout54.xml"/><Relationship Id="rId47" Type="http://schemas.openxmlformats.org/officeDocument/2006/relationships/theme" Target="../theme/theme2.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46" Type="http://schemas.openxmlformats.org/officeDocument/2006/relationships/slideLayout" Target="../slideLayouts/slideLayout58.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29" Type="http://schemas.openxmlformats.org/officeDocument/2006/relationships/slideLayout" Target="../slideLayouts/slideLayout41.xml"/><Relationship Id="rId41" Type="http://schemas.openxmlformats.org/officeDocument/2006/relationships/slideLayout" Target="../slideLayouts/slideLayout53.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40" Type="http://schemas.openxmlformats.org/officeDocument/2006/relationships/slideLayout" Target="../slideLayouts/slideLayout52.xml"/><Relationship Id="rId45" Type="http://schemas.openxmlformats.org/officeDocument/2006/relationships/slideLayout" Target="../slideLayouts/slideLayout57.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31" Type="http://schemas.openxmlformats.org/officeDocument/2006/relationships/slideLayout" Target="../slideLayouts/slideLayout43.xml"/><Relationship Id="rId44" Type="http://schemas.openxmlformats.org/officeDocument/2006/relationships/slideLayout" Target="../slideLayouts/slideLayout56.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43" Type="http://schemas.openxmlformats.org/officeDocument/2006/relationships/slideLayout" Target="../slideLayouts/slideLayout5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26" Type="http://schemas.openxmlformats.org/officeDocument/2006/relationships/slideLayout" Target="../slideLayouts/slideLayout84.xml"/><Relationship Id="rId39" Type="http://schemas.openxmlformats.org/officeDocument/2006/relationships/slideLayout" Target="../slideLayouts/slideLayout97.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34" Type="http://schemas.openxmlformats.org/officeDocument/2006/relationships/slideLayout" Target="../slideLayouts/slideLayout92.xml"/><Relationship Id="rId42" Type="http://schemas.openxmlformats.org/officeDocument/2006/relationships/slideLayout" Target="../slideLayouts/slideLayout100.xml"/><Relationship Id="rId47" Type="http://schemas.openxmlformats.org/officeDocument/2006/relationships/theme" Target="../theme/theme3.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5" Type="http://schemas.openxmlformats.org/officeDocument/2006/relationships/slideLayout" Target="../slideLayouts/slideLayout83.xml"/><Relationship Id="rId33" Type="http://schemas.openxmlformats.org/officeDocument/2006/relationships/slideLayout" Target="../slideLayouts/slideLayout91.xml"/><Relationship Id="rId38" Type="http://schemas.openxmlformats.org/officeDocument/2006/relationships/slideLayout" Target="../slideLayouts/slideLayout96.xml"/><Relationship Id="rId46" Type="http://schemas.openxmlformats.org/officeDocument/2006/relationships/slideLayout" Target="../slideLayouts/slideLayout104.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29" Type="http://schemas.openxmlformats.org/officeDocument/2006/relationships/slideLayout" Target="../slideLayouts/slideLayout87.xml"/><Relationship Id="rId41" Type="http://schemas.openxmlformats.org/officeDocument/2006/relationships/slideLayout" Target="../slideLayouts/slideLayout99.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slideLayout" Target="../slideLayouts/slideLayout82.xml"/><Relationship Id="rId32" Type="http://schemas.openxmlformats.org/officeDocument/2006/relationships/slideLayout" Target="../slideLayouts/slideLayout90.xml"/><Relationship Id="rId37" Type="http://schemas.openxmlformats.org/officeDocument/2006/relationships/slideLayout" Target="../slideLayouts/slideLayout95.xml"/><Relationship Id="rId40" Type="http://schemas.openxmlformats.org/officeDocument/2006/relationships/slideLayout" Target="../slideLayouts/slideLayout98.xml"/><Relationship Id="rId45" Type="http://schemas.openxmlformats.org/officeDocument/2006/relationships/slideLayout" Target="../slideLayouts/slideLayout103.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slideLayout" Target="../slideLayouts/slideLayout81.xml"/><Relationship Id="rId28" Type="http://schemas.openxmlformats.org/officeDocument/2006/relationships/slideLayout" Target="../slideLayouts/slideLayout86.xml"/><Relationship Id="rId36" Type="http://schemas.openxmlformats.org/officeDocument/2006/relationships/slideLayout" Target="../slideLayouts/slideLayout94.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31" Type="http://schemas.openxmlformats.org/officeDocument/2006/relationships/slideLayout" Target="../slideLayouts/slideLayout89.xml"/><Relationship Id="rId44" Type="http://schemas.openxmlformats.org/officeDocument/2006/relationships/slideLayout" Target="../slideLayouts/slideLayout102.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 Id="rId27" Type="http://schemas.openxmlformats.org/officeDocument/2006/relationships/slideLayout" Target="../slideLayouts/slideLayout85.xml"/><Relationship Id="rId30" Type="http://schemas.openxmlformats.org/officeDocument/2006/relationships/slideLayout" Target="../slideLayouts/slideLayout88.xml"/><Relationship Id="rId35" Type="http://schemas.openxmlformats.org/officeDocument/2006/relationships/slideLayout" Target="../slideLayouts/slideLayout93.xml"/><Relationship Id="rId43"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0CC44C7-8CE2-85AE-2F37-99F323783A4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DCB0278-F695-1EC3-6D1E-D3389B1641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187101-8105-69E9-FAE7-596C42E697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A8D1DF-CD49-45B2-B9AF-7EE0DD674AB7}" type="datetimeFigureOut">
              <a:rPr lang="en-US" smtClean="0"/>
              <a:t>6/14/2024</a:t>
            </a:fld>
            <a:endParaRPr lang="en-US"/>
          </a:p>
        </p:txBody>
      </p:sp>
      <p:sp>
        <p:nvSpPr>
          <p:cNvPr id="5" name="Footer Placeholder 4">
            <a:extLst>
              <a:ext uri="{FF2B5EF4-FFF2-40B4-BE49-F238E27FC236}">
                <a16:creationId xmlns:a16="http://schemas.microsoft.com/office/drawing/2014/main" id="{11CD076E-D931-2756-DA5C-05C4FB611D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C8DC2BF-7707-EE05-8887-74DE1B8D80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A48B52-C1AD-43F1-A9C1-CF25505B5343}" type="slidenum">
              <a:rPr lang="en-US" smtClean="0"/>
              <a:t>‹#›</a:t>
            </a:fld>
            <a:endParaRPr lang="en-US"/>
          </a:p>
        </p:txBody>
      </p:sp>
    </p:spTree>
    <p:extLst>
      <p:ext uri="{BB962C8B-B14F-4D97-AF65-F5344CB8AC3E}">
        <p14:creationId xmlns:p14="http://schemas.microsoft.com/office/powerpoint/2010/main" val="14420610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6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8" name="Title Placeholder 1"/>
          <p:cNvSpPr>
            <a:spLocks noGrp="1"/>
          </p:cNvSpPr>
          <p:nvPr>
            <p:ph type="title"/>
          </p:nvPr>
        </p:nvSpPr>
        <p:spPr bwMode="auto">
          <a:xfrm>
            <a:off x="480484" y="-38100"/>
            <a:ext cx="11633200" cy="812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1" name="Rectangle 10"/>
          <p:cNvSpPr/>
          <p:nvPr/>
        </p:nvSpPr>
        <p:spPr bwMode="auto">
          <a:xfrm flipH="1" flipV="1">
            <a:off x="0" y="787402"/>
            <a:ext cx="12192000" cy="28575"/>
          </a:xfrm>
          <a:prstGeom prst="rect">
            <a:avLst/>
          </a:prstGeom>
          <a:solidFill>
            <a:schemeClr val="accent5"/>
          </a:solidFill>
          <a:ln>
            <a:solidFill>
              <a:srgbClr val="3A901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1032" name="Text Placeholder 8"/>
          <p:cNvSpPr>
            <a:spLocks noGrp="1"/>
          </p:cNvSpPr>
          <p:nvPr>
            <p:ph type="body" idx="1"/>
          </p:nvPr>
        </p:nvSpPr>
        <p:spPr bwMode="auto">
          <a:xfrm>
            <a:off x="480484" y="1047753"/>
            <a:ext cx="109728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object 3">
            <a:extLst>
              <a:ext uri="{FF2B5EF4-FFF2-40B4-BE49-F238E27FC236}">
                <a16:creationId xmlns:a16="http://schemas.microsoft.com/office/drawing/2014/main" id="{F67159EF-67FD-C643-938A-810E92FA6DDF}"/>
              </a:ext>
            </a:extLst>
          </p:cNvPr>
          <p:cNvSpPr/>
          <p:nvPr userDrawn="1"/>
        </p:nvSpPr>
        <p:spPr>
          <a:xfrm>
            <a:off x="11738514" y="6518916"/>
            <a:ext cx="453486" cy="343358"/>
          </a:xfrm>
          <a:custGeom>
            <a:avLst/>
            <a:gdLst/>
            <a:ahLst/>
            <a:cxnLst/>
            <a:rect l="l" t="t" r="r" b="b"/>
            <a:pathLst>
              <a:path w="19424015" h="554990">
                <a:moveTo>
                  <a:pt x="0" y="554956"/>
                </a:moveTo>
                <a:lnTo>
                  <a:pt x="19423492" y="554956"/>
                </a:lnTo>
                <a:lnTo>
                  <a:pt x="19423492" y="0"/>
                </a:lnTo>
                <a:lnTo>
                  <a:pt x="0" y="0"/>
                </a:lnTo>
                <a:lnTo>
                  <a:pt x="0" y="554956"/>
                </a:lnTo>
                <a:close/>
              </a:path>
            </a:pathLst>
          </a:custGeom>
          <a:solidFill>
            <a:schemeClr val="bg1">
              <a:lumMod val="65000"/>
            </a:schemeClr>
          </a:solidFill>
        </p:spPr>
        <p:txBody>
          <a:bodyPr wrap="square" lIns="0" tIns="0" rIns="0" bIns="0" rtlCol="0"/>
          <a:lstStyle/>
          <a:p>
            <a:endParaRPr sz="667">
              <a:solidFill>
                <a:schemeClr val="tx1">
                  <a:lumMod val="50000"/>
                  <a:lumOff val="50000"/>
                </a:schemeClr>
              </a:solidFill>
            </a:endParaRPr>
          </a:p>
        </p:txBody>
      </p:sp>
      <p:sp>
        <p:nvSpPr>
          <p:cNvPr id="15" name="object 3">
            <a:extLst>
              <a:ext uri="{FF2B5EF4-FFF2-40B4-BE49-F238E27FC236}">
                <a16:creationId xmlns:a16="http://schemas.microsoft.com/office/drawing/2014/main" id="{BB523BA6-F91C-7045-B475-D736B27296BD}"/>
              </a:ext>
            </a:extLst>
          </p:cNvPr>
          <p:cNvSpPr/>
          <p:nvPr userDrawn="1"/>
        </p:nvSpPr>
        <p:spPr>
          <a:xfrm>
            <a:off x="-18018" y="6518916"/>
            <a:ext cx="11779567" cy="343358"/>
          </a:xfrm>
          <a:custGeom>
            <a:avLst/>
            <a:gdLst/>
            <a:ahLst/>
            <a:cxnLst/>
            <a:rect l="l" t="t" r="r" b="b"/>
            <a:pathLst>
              <a:path w="19424015" h="554990">
                <a:moveTo>
                  <a:pt x="0" y="554956"/>
                </a:moveTo>
                <a:lnTo>
                  <a:pt x="19423492" y="554956"/>
                </a:lnTo>
                <a:lnTo>
                  <a:pt x="19423492" y="0"/>
                </a:lnTo>
                <a:lnTo>
                  <a:pt x="0" y="0"/>
                </a:lnTo>
                <a:lnTo>
                  <a:pt x="0" y="554956"/>
                </a:lnTo>
                <a:close/>
              </a:path>
            </a:pathLst>
          </a:custGeom>
          <a:solidFill>
            <a:srgbClr val="E3E4E6"/>
          </a:solidFill>
        </p:spPr>
        <p:txBody>
          <a:bodyPr wrap="square" lIns="0" tIns="0" rIns="0" bIns="0" rtlCol="0"/>
          <a:lstStyle/>
          <a:p>
            <a:endParaRPr sz="667"/>
          </a:p>
        </p:txBody>
      </p:sp>
      <p:sp>
        <p:nvSpPr>
          <p:cNvPr id="16" name="object 5">
            <a:extLst>
              <a:ext uri="{FF2B5EF4-FFF2-40B4-BE49-F238E27FC236}">
                <a16:creationId xmlns:a16="http://schemas.microsoft.com/office/drawing/2014/main" id="{6D85ECF8-301A-8446-9F95-AAD024E361D9}"/>
              </a:ext>
            </a:extLst>
          </p:cNvPr>
          <p:cNvSpPr txBox="1"/>
          <p:nvPr userDrawn="1"/>
        </p:nvSpPr>
        <p:spPr>
          <a:xfrm>
            <a:off x="206989" y="6585545"/>
            <a:ext cx="2386413" cy="164126"/>
          </a:xfrm>
          <a:prstGeom prst="rect">
            <a:avLst/>
          </a:prstGeom>
        </p:spPr>
        <p:txBody>
          <a:bodyPr vert="horz" wrap="square" lIns="0" tIns="10012" rIns="0" bIns="0" rtlCol="0">
            <a:spAutoFit/>
          </a:bodyPr>
          <a:lstStyle/>
          <a:p>
            <a:pPr>
              <a:lnSpc>
                <a:spcPct val="100000"/>
              </a:lnSpc>
              <a:spcBef>
                <a:spcPts val="79"/>
              </a:spcBef>
            </a:pPr>
            <a:r>
              <a:rPr sz="1001" spc="18">
                <a:solidFill>
                  <a:srgbClr val="666666"/>
                </a:solidFill>
                <a:latin typeface="Franklin Gothic Book" panose="020B0503020102020204" pitchFamily="34" charset="0"/>
                <a:cs typeface="ITC Franklin Gothic Std"/>
              </a:rPr>
              <a:t>LITHIUM-ION </a:t>
            </a:r>
            <a:r>
              <a:rPr sz="1001" spc="21">
                <a:solidFill>
                  <a:srgbClr val="666666"/>
                </a:solidFill>
                <a:latin typeface="Franklin Gothic Book" panose="020B0503020102020204" pitchFamily="34" charset="0"/>
                <a:cs typeface="ITC Franklin Gothic Std"/>
              </a:rPr>
              <a:t>BATTERY RECYCLING</a:t>
            </a:r>
            <a:r>
              <a:rPr sz="1001" spc="45">
                <a:solidFill>
                  <a:srgbClr val="666666"/>
                </a:solidFill>
                <a:latin typeface="Franklin Gothic Book" panose="020B0503020102020204" pitchFamily="34" charset="0"/>
                <a:cs typeface="ITC Franklin Gothic Std"/>
              </a:rPr>
              <a:t> </a:t>
            </a:r>
            <a:r>
              <a:rPr sz="1001" spc="21">
                <a:solidFill>
                  <a:srgbClr val="666666"/>
                </a:solidFill>
                <a:latin typeface="Franklin Gothic Book" panose="020B0503020102020204" pitchFamily="34" charset="0"/>
                <a:cs typeface="ITC Franklin Gothic Std"/>
              </a:rPr>
              <a:t>PRIZE</a:t>
            </a:r>
            <a:endParaRPr sz="1001">
              <a:latin typeface="Franklin Gothic Book" panose="020B0503020102020204" pitchFamily="34" charset="0"/>
              <a:cs typeface="ITC Franklin Gothic Std"/>
            </a:endParaRPr>
          </a:p>
        </p:txBody>
      </p:sp>
      <p:sp>
        <p:nvSpPr>
          <p:cNvPr id="17" name="object 6">
            <a:extLst>
              <a:ext uri="{FF2B5EF4-FFF2-40B4-BE49-F238E27FC236}">
                <a16:creationId xmlns:a16="http://schemas.microsoft.com/office/drawing/2014/main" id="{0EFE15CB-3958-1A48-9B42-139419EC093B}"/>
              </a:ext>
            </a:extLst>
          </p:cNvPr>
          <p:cNvSpPr txBox="1"/>
          <p:nvPr userDrawn="1"/>
        </p:nvSpPr>
        <p:spPr>
          <a:xfrm>
            <a:off x="2772349" y="6585545"/>
            <a:ext cx="1805695" cy="164126"/>
          </a:xfrm>
          <a:prstGeom prst="rect">
            <a:avLst/>
          </a:prstGeom>
        </p:spPr>
        <p:txBody>
          <a:bodyPr vert="horz" wrap="square" lIns="0" tIns="10012" rIns="0" bIns="0" rtlCol="0">
            <a:spAutoFit/>
          </a:bodyPr>
          <a:lstStyle/>
          <a:p>
            <a:pPr>
              <a:lnSpc>
                <a:spcPct val="100000"/>
              </a:lnSpc>
              <a:spcBef>
                <a:spcPts val="79"/>
              </a:spcBef>
            </a:pPr>
            <a:r>
              <a:rPr sz="1001" spc="18">
                <a:solidFill>
                  <a:srgbClr val="666666"/>
                </a:solidFill>
                <a:latin typeface="Franklin Gothic Book" panose="020B0503020102020204" pitchFamily="34" charset="0"/>
                <a:cs typeface="ITC Franklin Gothic Std"/>
              </a:rPr>
              <a:t>U.S. </a:t>
            </a:r>
            <a:r>
              <a:rPr sz="1001" spc="21">
                <a:solidFill>
                  <a:srgbClr val="666666"/>
                </a:solidFill>
                <a:latin typeface="Franklin Gothic Book" panose="020B0503020102020204" pitchFamily="34" charset="0"/>
                <a:cs typeface="ITC Franklin Gothic Std"/>
              </a:rPr>
              <a:t>DEPARTMENT </a:t>
            </a:r>
            <a:r>
              <a:rPr sz="1001" spc="15">
                <a:solidFill>
                  <a:srgbClr val="666666"/>
                </a:solidFill>
                <a:latin typeface="Franklin Gothic Book" panose="020B0503020102020204" pitchFamily="34" charset="0"/>
                <a:cs typeface="ITC Franklin Gothic Std"/>
              </a:rPr>
              <a:t>OF</a:t>
            </a:r>
            <a:r>
              <a:rPr sz="1001" spc="39">
                <a:solidFill>
                  <a:srgbClr val="666666"/>
                </a:solidFill>
                <a:latin typeface="Franklin Gothic Book" panose="020B0503020102020204" pitchFamily="34" charset="0"/>
                <a:cs typeface="ITC Franklin Gothic Std"/>
              </a:rPr>
              <a:t> </a:t>
            </a:r>
            <a:r>
              <a:rPr sz="1001" spc="21">
                <a:solidFill>
                  <a:srgbClr val="666666"/>
                </a:solidFill>
                <a:latin typeface="Franklin Gothic Book" panose="020B0503020102020204" pitchFamily="34" charset="0"/>
                <a:cs typeface="ITC Franklin Gothic Std"/>
              </a:rPr>
              <a:t>ENERGY</a:t>
            </a:r>
            <a:endParaRPr sz="1001">
              <a:latin typeface="Franklin Gothic Book" panose="020B0503020102020204" pitchFamily="34" charset="0"/>
              <a:cs typeface="ITC Franklin Gothic Std"/>
            </a:endParaRPr>
          </a:p>
        </p:txBody>
      </p:sp>
      <p:sp>
        <p:nvSpPr>
          <p:cNvPr id="18" name="object 7">
            <a:extLst>
              <a:ext uri="{FF2B5EF4-FFF2-40B4-BE49-F238E27FC236}">
                <a16:creationId xmlns:a16="http://schemas.microsoft.com/office/drawing/2014/main" id="{D180F876-0ECB-4143-9998-115A97F42465}"/>
              </a:ext>
            </a:extLst>
          </p:cNvPr>
          <p:cNvSpPr/>
          <p:nvPr userDrawn="1"/>
        </p:nvSpPr>
        <p:spPr>
          <a:xfrm>
            <a:off x="2630176" y="6594010"/>
            <a:ext cx="0" cy="174819"/>
          </a:xfrm>
          <a:custGeom>
            <a:avLst/>
            <a:gdLst/>
            <a:ahLst/>
            <a:cxnLst/>
            <a:rect l="l" t="t" r="r" b="b"/>
            <a:pathLst>
              <a:path h="288290">
                <a:moveTo>
                  <a:pt x="0" y="0"/>
                </a:moveTo>
                <a:lnTo>
                  <a:pt x="0" y="287949"/>
                </a:lnTo>
              </a:path>
            </a:pathLst>
          </a:custGeom>
          <a:ln w="3175">
            <a:solidFill>
              <a:srgbClr val="666666"/>
            </a:solidFill>
          </a:ln>
        </p:spPr>
        <p:txBody>
          <a:bodyPr wrap="square" lIns="0" tIns="0" rIns="0" bIns="0" rtlCol="0"/>
          <a:lstStyle/>
          <a:p>
            <a:endParaRPr sz="667"/>
          </a:p>
        </p:txBody>
      </p:sp>
      <p:sp>
        <p:nvSpPr>
          <p:cNvPr id="10" name="Slide Number Placeholder 5">
            <a:extLst>
              <a:ext uri="{FF2B5EF4-FFF2-40B4-BE49-F238E27FC236}">
                <a16:creationId xmlns:a16="http://schemas.microsoft.com/office/drawing/2014/main" id="{07C829E9-EE03-7540-9B75-13EE90070959}"/>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1160615028"/>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6" r:id="rId15"/>
    <p:sldLayoutId id="2147483747" r:id="rId16"/>
    <p:sldLayoutId id="2147483748" r:id="rId17"/>
    <p:sldLayoutId id="2147483749" r:id="rId18"/>
    <p:sldLayoutId id="2147483750" r:id="rId19"/>
    <p:sldLayoutId id="2147483751" r:id="rId20"/>
    <p:sldLayoutId id="2147483752" r:id="rId21"/>
    <p:sldLayoutId id="2147483753" r:id="rId22"/>
    <p:sldLayoutId id="2147483754" r:id="rId23"/>
    <p:sldLayoutId id="2147483755" r:id="rId24"/>
    <p:sldLayoutId id="2147483756" r:id="rId25"/>
    <p:sldLayoutId id="2147483757" r:id="rId26"/>
    <p:sldLayoutId id="2147483758" r:id="rId27"/>
    <p:sldLayoutId id="2147483759" r:id="rId28"/>
    <p:sldLayoutId id="2147483760" r:id="rId29"/>
    <p:sldLayoutId id="2147483761" r:id="rId30"/>
    <p:sldLayoutId id="2147483762" r:id="rId31"/>
    <p:sldLayoutId id="2147483763" r:id="rId32"/>
    <p:sldLayoutId id="2147483764" r:id="rId33"/>
    <p:sldLayoutId id="2147483765" r:id="rId34"/>
    <p:sldLayoutId id="2147483766" r:id="rId35"/>
    <p:sldLayoutId id="2147483767" r:id="rId36"/>
    <p:sldLayoutId id="2147483721" r:id="rId37"/>
    <p:sldLayoutId id="2147483722" r:id="rId38"/>
    <p:sldLayoutId id="2147483723" r:id="rId39"/>
    <p:sldLayoutId id="2147483724" r:id="rId40"/>
    <p:sldLayoutId id="2147483725" r:id="rId41"/>
    <p:sldLayoutId id="2147483726" r:id="rId42"/>
    <p:sldLayoutId id="2147483727" r:id="rId43"/>
    <p:sldLayoutId id="2147483728" r:id="rId44"/>
    <p:sldLayoutId id="2147483729" r:id="rId45"/>
    <p:sldLayoutId id="2147483730" r:id="rId46"/>
  </p:sldLayoutIdLst>
  <p:hf hdr="0" ftr="0" dt="0"/>
  <p:txStyles>
    <p:titleStyle>
      <a:lvl1pPr algn="l" defTabSz="342905" rtl="0" eaLnBrk="1" fontAlgn="base" hangingPunct="1">
        <a:spcBef>
          <a:spcPct val="0"/>
        </a:spcBef>
        <a:spcAft>
          <a:spcPct val="0"/>
        </a:spcAft>
        <a:defRPr lang="en-US" sz="2475" b="1" kern="1200" dirty="0">
          <a:solidFill>
            <a:srgbClr val="007934"/>
          </a:solidFill>
          <a:latin typeface="+mj-lt"/>
          <a:ea typeface="ヒラギノ角ゴ Pro W3" charset="0"/>
          <a:cs typeface="Arial"/>
        </a:defRPr>
      </a:lvl1pPr>
      <a:lvl2pPr algn="l" defTabSz="342905" rtl="0" eaLnBrk="1" fontAlgn="base" hangingPunct="1">
        <a:spcBef>
          <a:spcPct val="0"/>
        </a:spcBef>
        <a:spcAft>
          <a:spcPct val="0"/>
        </a:spcAft>
        <a:defRPr sz="2475" b="1">
          <a:solidFill>
            <a:srgbClr val="007934"/>
          </a:solidFill>
          <a:latin typeface="Franklin Gothic Medium" charset="0"/>
          <a:ea typeface="ヒラギノ角ゴ Pro W3" charset="0"/>
        </a:defRPr>
      </a:lvl2pPr>
      <a:lvl3pPr algn="l" defTabSz="342905" rtl="0" eaLnBrk="1" fontAlgn="base" hangingPunct="1">
        <a:spcBef>
          <a:spcPct val="0"/>
        </a:spcBef>
        <a:spcAft>
          <a:spcPct val="0"/>
        </a:spcAft>
        <a:defRPr sz="2475" b="1">
          <a:solidFill>
            <a:srgbClr val="007934"/>
          </a:solidFill>
          <a:latin typeface="Franklin Gothic Medium" charset="0"/>
          <a:ea typeface="ヒラギノ角ゴ Pro W3" charset="0"/>
        </a:defRPr>
      </a:lvl3pPr>
      <a:lvl4pPr algn="l" defTabSz="342905" rtl="0" eaLnBrk="1" fontAlgn="base" hangingPunct="1">
        <a:spcBef>
          <a:spcPct val="0"/>
        </a:spcBef>
        <a:spcAft>
          <a:spcPct val="0"/>
        </a:spcAft>
        <a:defRPr sz="2475" b="1">
          <a:solidFill>
            <a:srgbClr val="007934"/>
          </a:solidFill>
          <a:latin typeface="Franklin Gothic Medium" charset="0"/>
          <a:ea typeface="ヒラギノ角ゴ Pro W3" charset="0"/>
        </a:defRPr>
      </a:lvl4pPr>
      <a:lvl5pPr algn="l" defTabSz="342905" rtl="0" eaLnBrk="1" fontAlgn="base" hangingPunct="1">
        <a:spcBef>
          <a:spcPct val="0"/>
        </a:spcBef>
        <a:spcAft>
          <a:spcPct val="0"/>
        </a:spcAft>
        <a:defRPr sz="2475" b="1">
          <a:solidFill>
            <a:srgbClr val="007934"/>
          </a:solidFill>
          <a:latin typeface="Franklin Gothic Medium" charset="0"/>
          <a:ea typeface="ヒラギノ角ゴ Pro W3" charset="0"/>
        </a:defRPr>
      </a:lvl5pPr>
      <a:lvl6pPr marL="342905" algn="l" defTabSz="342905" rtl="0" eaLnBrk="1" fontAlgn="base" hangingPunct="1">
        <a:spcBef>
          <a:spcPct val="0"/>
        </a:spcBef>
        <a:spcAft>
          <a:spcPct val="0"/>
        </a:spcAft>
        <a:defRPr sz="2475" b="1">
          <a:solidFill>
            <a:srgbClr val="007934"/>
          </a:solidFill>
          <a:latin typeface="Franklin Gothic Medium" charset="0"/>
          <a:ea typeface="ヒラギノ角ゴ Pro W3" charset="0"/>
        </a:defRPr>
      </a:lvl6pPr>
      <a:lvl7pPr marL="685810" algn="l" defTabSz="342905" rtl="0" eaLnBrk="1" fontAlgn="base" hangingPunct="1">
        <a:spcBef>
          <a:spcPct val="0"/>
        </a:spcBef>
        <a:spcAft>
          <a:spcPct val="0"/>
        </a:spcAft>
        <a:defRPr sz="2475" b="1">
          <a:solidFill>
            <a:srgbClr val="007934"/>
          </a:solidFill>
          <a:latin typeface="Franklin Gothic Medium" charset="0"/>
          <a:ea typeface="ヒラギノ角ゴ Pro W3" charset="0"/>
        </a:defRPr>
      </a:lvl7pPr>
      <a:lvl8pPr marL="1028715" algn="l" defTabSz="342905" rtl="0" eaLnBrk="1" fontAlgn="base" hangingPunct="1">
        <a:spcBef>
          <a:spcPct val="0"/>
        </a:spcBef>
        <a:spcAft>
          <a:spcPct val="0"/>
        </a:spcAft>
        <a:defRPr sz="2475" b="1">
          <a:solidFill>
            <a:srgbClr val="007934"/>
          </a:solidFill>
          <a:latin typeface="Franklin Gothic Medium" charset="0"/>
          <a:ea typeface="ヒラギノ角ゴ Pro W3" charset="0"/>
        </a:defRPr>
      </a:lvl8pPr>
      <a:lvl9pPr marL="1371620" algn="l" defTabSz="342905" rtl="0" eaLnBrk="1" fontAlgn="base" hangingPunct="1">
        <a:spcBef>
          <a:spcPct val="0"/>
        </a:spcBef>
        <a:spcAft>
          <a:spcPct val="0"/>
        </a:spcAft>
        <a:defRPr sz="2475" b="1">
          <a:solidFill>
            <a:srgbClr val="007934"/>
          </a:solidFill>
          <a:latin typeface="Franklin Gothic Medium" charset="0"/>
          <a:ea typeface="ヒラギノ角ゴ Pro W3" charset="0"/>
        </a:defRPr>
      </a:lvl9pPr>
    </p:titleStyle>
    <p:bodyStyle>
      <a:lvl1pPr marL="257178" indent="-257178" algn="l" defTabSz="342905" rtl="0" eaLnBrk="1" fontAlgn="base" hangingPunct="1">
        <a:spcBef>
          <a:spcPct val="20000"/>
        </a:spcBef>
        <a:spcAft>
          <a:spcPct val="0"/>
        </a:spcAft>
        <a:buFont typeface="Arial" charset="0"/>
        <a:buChar char="•"/>
        <a:defRPr sz="1950" kern="1200">
          <a:solidFill>
            <a:srgbClr val="282B2E"/>
          </a:solidFill>
          <a:latin typeface="+mj-lt"/>
          <a:ea typeface="ヒラギノ角ゴ Pro W3" charset="0"/>
          <a:cs typeface="Arial"/>
        </a:defRPr>
      </a:lvl1pPr>
      <a:lvl2pPr marL="557221" indent="-214316" algn="l" defTabSz="342905" rtl="0" eaLnBrk="1" fontAlgn="base" hangingPunct="1">
        <a:spcBef>
          <a:spcPct val="20000"/>
        </a:spcBef>
        <a:spcAft>
          <a:spcPct val="0"/>
        </a:spcAft>
        <a:buFont typeface="Arial" charset="0"/>
        <a:buChar char="–"/>
        <a:defRPr sz="1800" kern="1200">
          <a:solidFill>
            <a:srgbClr val="282B2E"/>
          </a:solidFill>
          <a:latin typeface="+mn-lt"/>
          <a:ea typeface="ヒラギノ角ゴ Pro W3" charset="0"/>
          <a:cs typeface="Arial"/>
        </a:defRPr>
      </a:lvl2pPr>
      <a:lvl3pPr marL="857262" indent="-171452" algn="l" defTabSz="342905" rtl="0" eaLnBrk="1" fontAlgn="base" hangingPunct="1">
        <a:spcBef>
          <a:spcPct val="20000"/>
        </a:spcBef>
        <a:spcAft>
          <a:spcPct val="0"/>
        </a:spcAft>
        <a:buFont typeface="Arial" charset="0"/>
        <a:buChar char="•"/>
        <a:defRPr sz="1650" kern="1200">
          <a:solidFill>
            <a:srgbClr val="282B2E"/>
          </a:solidFill>
          <a:latin typeface="+mn-lt"/>
          <a:ea typeface="ヒラギノ角ゴ Pro W3" charset="0"/>
          <a:cs typeface="Arial"/>
        </a:defRPr>
      </a:lvl3pPr>
      <a:lvl4pPr marL="1200167" indent="-171452" algn="l" defTabSz="342905" rtl="0" eaLnBrk="1" fontAlgn="base" hangingPunct="1">
        <a:spcBef>
          <a:spcPct val="20000"/>
        </a:spcBef>
        <a:spcAft>
          <a:spcPct val="0"/>
        </a:spcAft>
        <a:buFont typeface="Arial" charset="0"/>
        <a:buChar char="–"/>
        <a:defRPr sz="1500" kern="1200">
          <a:solidFill>
            <a:srgbClr val="282B2E"/>
          </a:solidFill>
          <a:latin typeface="+mn-lt"/>
          <a:ea typeface="ヒラギノ角ゴ Pro W3" charset="0"/>
          <a:cs typeface="Arial"/>
        </a:defRPr>
      </a:lvl4pPr>
      <a:lvl5pPr marL="1543072" indent="-171452" algn="l" defTabSz="342905"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1885977" indent="-171452" algn="l" defTabSz="342905" rtl="0" eaLnBrk="1" latinLnBrk="0" hangingPunct="1">
        <a:spcBef>
          <a:spcPct val="20000"/>
        </a:spcBef>
        <a:buFont typeface="Arial"/>
        <a:buChar char="•"/>
        <a:defRPr sz="1500" kern="1200">
          <a:solidFill>
            <a:schemeClr val="tx1"/>
          </a:solidFill>
          <a:latin typeface="+mn-lt"/>
          <a:ea typeface="+mn-ea"/>
          <a:cs typeface="+mn-cs"/>
        </a:defRPr>
      </a:lvl6pPr>
      <a:lvl7pPr marL="2228882" indent="-171452" algn="l" defTabSz="342905" rtl="0" eaLnBrk="1" latinLnBrk="0" hangingPunct="1">
        <a:spcBef>
          <a:spcPct val="20000"/>
        </a:spcBef>
        <a:buFont typeface="Arial"/>
        <a:buChar char="•"/>
        <a:defRPr sz="1500" kern="1200">
          <a:solidFill>
            <a:schemeClr val="tx1"/>
          </a:solidFill>
          <a:latin typeface="+mn-lt"/>
          <a:ea typeface="+mn-ea"/>
          <a:cs typeface="+mn-cs"/>
        </a:defRPr>
      </a:lvl7pPr>
      <a:lvl8pPr marL="2571787" indent="-171452" algn="l" defTabSz="342905" rtl="0" eaLnBrk="1" latinLnBrk="0" hangingPunct="1">
        <a:spcBef>
          <a:spcPct val="20000"/>
        </a:spcBef>
        <a:buFont typeface="Arial"/>
        <a:buChar char="•"/>
        <a:defRPr sz="1500" kern="1200">
          <a:solidFill>
            <a:schemeClr val="tx1"/>
          </a:solidFill>
          <a:latin typeface="+mn-lt"/>
          <a:ea typeface="+mn-ea"/>
          <a:cs typeface="+mn-cs"/>
        </a:defRPr>
      </a:lvl8pPr>
      <a:lvl9pPr marL="2914691" indent="-171452" algn="l" defTabSz="342905"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5" rtl="0" eaLnBrk="1" latinLnBrk="0" hangingPunct="1">
        <a:defRPr sz="1350" kern="1200">
          <a:solidFill>
            <a:schemeClr val="tx1"/>
          </a:solidFill>
          <a:latin typeface="+mn-lt"/>
          <a:ea typeface="+mn-ea"/>
          <a:cs typeface="+mn-cs"/>
        </a:defRPr>
      </a:lvl1pPr>
      <a:lvl2pPr marL="342905" algn="l" defTabSz="342905" rtl="0" eaLnBrk="1" latinLnBrk="0" hangingPunct="1">
        <a:defRPr sz="1350" kern="1200">
          <a:solidFill>
            <a:schemeClr val="tx1"/>
          </a:solidFill>
          <a:latin typeface="+mn-lt"/>
          <a:ea typeface="+mn-ea"/>
          <a:cs typeface="+mn-cs"/>
        </a:defRPr>
      </a:lvl2pPr>
      <a:lvl3pPr marL="685810" algn="l" defTabSz="342905" rtl="0" eaLnBrk="1" latinLnBrk="0" hangingPunct="1">
        <a:defRPr sz="1350" kern="1200">
          <a:solidFill>
            <a:schemeClr val="tx1"/>
          </a:solidFill>
          <a:latin typeface="+mn-lt"/>
          <a:ea typeface="+mn-ea"/>
          <a:cs typeface="+mn-cs"/>
        </a:defRPr>
      </a:lvl3pPr>
      <a:lvl4pPr marL="1028715" algn="l" defTabSz="342905" rtl="0" eaLnBrk="1" latinLnBrk="0" hangingPunct="1">
        <a:defRPr sz="1350" kern="1200">
          <a:solidFill>
            <a:schemeClr val="tx1"/>
          </a:solidFill>
          <a:latin typeface="+mn-lt"/>
          <a:ea typeface="+mn-ea"/>
          <a:cs typeface="+mn-cs"/>
        </a:defRPr>
      </a:lvl4pPr>
      <a:lvl5pPr marL="1371620" algn="l" defTabSz="342905" rtl="0" eaLnBrk="1" latinLnBrk="0" hangingPunct="1">
        <a:defRPr sz="1350" kern="1200">
          <a:solidFill>
            <a:schemeClr val="tx1"/>
          </a:solidFill>
          <a:latin typeface="+mn-lt"/>
          <a:ea typeface="+mn-ea"/>
          <a:cs typeface="+mn-cs"/>
        </a:defRPr>
      </a:lvl5pPr>
      <a:lvl6pPr marL="1714524" algn="l" defTabSz="342905" rtl="0" eaLnBrk="1" latinLnBrk="0" hangingPunct="1">
        <a:defRPr sz="1350" kern="1200">
          <a:solidFill>
            <a:schemeClr val="tx1"/>
          </a:solidFill>
          <a:latin typeface="+mn-lt"/>
          <a:ea typeface="+mn-ea"/>
          <a:cs typeface="+mn-cs"/>
        </a:defRPr>
      </a:lvl6pPr>
      <a:lvl7pPr marL="2057429" algn="l" defTabSz="342905" rtl="0" eaLnBrk="1" latinLnBrk="0" hangingPunct="1">
        <a:defRPr sz="1350" kern="1200">
          <a:solidFill>
            <a:schemeClr val="tx1"/>
          </a:solidFill>
          <a:latin typeface="+mn-lt"/>
          <a:ea typeface="+mn-ea"/>
          <a:cs typeface="+mn-cs"/>
        </a:defRPr>
      </a:lvl7pPr>
      <a:lvl8pPr marL="2400334" algn="l" defTabSz="342905" rtl="0" eaLnBrk="1" latinLnBrk="0" hangingPunct="1">
        <a:defRPr sz="1350" kern="1200">
          <a:solidFill>
            <a:schemeClr val="tx1"/>
          </a:solidFill>
          <a:latin typeface="+mn-lt"/>
          <a:ea typeface="+mn-ea"/>
          <a:cs typeface="+mn-cs"/>
        </a:defRPr>
      </a:lvl8pPr>
      <a:lvl9pPr marL="2743239" algn="l" defTabSz="342905"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8" name="Title Placeholder 1"/>
          <p:cNvSpPr>
            <a:spLocks noGrp="1"/>
          </p:cNvSpPr>
          <p:nvPr>
            <p:ph type="title"/>
          </p:nvPr>
        </p:nvSpPr>
        <p:spPr bwMode="auto">
          <a:xfrm>
            <a:off x="480484" y="-38100"/>
            <a:ext cx="11633200" cy="812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1" name="Rectangle 10"/>
          <p:cNvSpPr/>
          <p:nvPr/>
        </p:nvSpPr>
        <p:spPr bwMode="auto">
          <a:xfrm flipH="1" flipV="1">
            <a:off x="0" y="787402"/>
            <a:ext cx="12192000" cy="28575"/>
          </a:xfrm>
          <a:prstGeom prst="rect">
            <a:avLst/>
          </a:prstGeom>
          <a:solidFill>
            <a:schemeClr val="accent5"/>
          </a:solidFill>
          <a:ln>
            <a:solidFill>
              <a:srgbClr val="3A901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7" fontAlgn="base">
              <a:spcBef>
                <a:spcPct val="0"/>
              </a:spcBef>
              <a:spcAft>
                <a:spcPct val="0"/>
              </a:spcAft>
              <a:defRPr/>
            </a:pPr>
            <a:endParaRPr lang="en-US" sz="1350">
              <a:solidFill>
                <a:srgbClr val="FFFFFF"/>
              </a:solidFill>
              <a:ea typeface="ＭＳ Ｐゴシック" pitchFamily="-106" charset="-128"/>
              <a:cs typeface="ＭＳ Ｐゴシック" pitchFamily="-106" charset="-128"/>
            </a:endParaRPr>
          </a:p>
        </p:txBody>
      </p:sp>
      <p:sp>
        <p:nvSpPr>
          <p:cNvPr id="1032" name="Text Placeholder 8"/>
          <p:cNvSpPr>
            <a:spLocks noGrp="1"/>
          </p:cNvSpPr>
          <p:nvPr>
            <p:ph type="body" idx="1"/>
          </p:nvPr>
        </p:nvSpPr>
        <p:spPr bwMode="auto">
          <a:xfrm>
            <a:off x="480484" y="1047753"/>
            <a:ext cx="109728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object 3">
            <a:extLst>
              <a:ext uri="{FF2B5EF4-FFF2-40B4-BE49-F238E27FC236}">
                <a16:creationId xmlns:a16="http://schemas.microsoft.com/office/drawing/2014/main" id="{F67159EF-67FD-C643-938A-810E92FA6DDF}"/>
              </a:ext>
            </a:extLst>
          </p:cNvPr>
          <p:cNvSpPr/>
          <p:nvPr userDrawn="1"/>
        </p:nvSpPr>
        <p:spPr>
          <a:xfrm>
            <a:off x="11738514" y="6518916"/>
            <a:ext cx="453486" cy="343358"/>
          </a:xfrm>
          <a:custGeom>
            <a:avLst/>
            <a:gdLst/>
            <a:ahLst/>
            <a:cxnLst/>
            <a:rect l="l" t="t" r="r" b="b"/>
            <a:pathLst>
              <a:path w="19424015" h="554990">
                <a:moveTo>
                  <a:pt x="0" y="554956"/>
                </a:moveTo>
                <a:lnTo>
                  <a:pt x="19423492" y="554956"/>
                </a:lnTo>
                <a:lnTo>
                  <a:pt x="19423492" y="0"/>
                </a:lnTo>
                <a:lnTo>
                  <a:pt x="0" y="0"/>
                </a:lnTo>
                <a:lnTo>
                  <a:pt x="0" y="554956"/>
                </a:lnTo>
                <a:close/>
              </a:path>
            </a:pathLst>
          </a:custGeom>
          <a:solidFill>
            <a:schemeClr val="bg1">
              <a:lumMod val="65000"/>
            </a:schemeClr>
          </a:solidFill>
        </p:spPr>
        <p:txBody>
          <a:bodyPr wrap="square" lIns="0" tIns="0" rIns="0" bIns="0" rtlCol="0"/>
          <a:lstStyle/>
          <a:p>
            <a:endParaRPr sz="1092">
              <a:solidFill>
                <a:schemeClr val="tx1">
                  <a:lumMod val="50000"/>
                  <a:lumOff val="50000"/>
                </a:schemeClr>
              </a:solidFill>
            </a:endParaRPr>
          </a:p>
        </p:txBody>
      </p:sp>
      <p:sp>
        <p:nvSpPr>
          <p:cNvPr id="15" name="object 3">
            <a:extLst>
              <a:ext uri="{FF2B5EF4-FFF2-40B4-BE49-F238E27FC236}">
                <a16:creationId xmlns:a16="http://schemas.microsoft.com/office/drawing/2014/main" id="{BB523BA6-F91C-7045-B475-D736B27296BD}"/>
              </a:ext>
            </a:extLst>
          </p:cNvPr>
          <p:cNvSpPr/>
          <p:nvPr userDrawn="1"/>
        </p:nvSpPr>
        <p:spPr>
          <a:xfrm>
            <a:off x="-18018" y="6518916"/>
            <a:ext cx="11779567" cy="343358"/>
          </a:xfrm>
          <a:custGeom>
            <a:avLst/>
            <a:gdLst/>
            <a:ahLst/>
            <a:cxnLst/>
            <a:rect l="l" t="t" r="r" b="b"/>
            <a:pathLst>
              <a:path w="19424015" h="554990">
                <a:moveTo>
                  <a:pt x="0" y="554956"/>
                </a:moveTo>
                <a:lnTo>
                  <a:pt x="19423492" y="554956"/>
                </a:lnTo>
                <a:lnTo>
                  <a:pt x="19423492" y="0"/>
                </a:lnTo>
                <a:lnTo>
                  <a:pt x="0" y="0"/>
                </a:lnTo>
                <a:lnTo>
                  <a:pt x="0" y="554956"/>
                </a:lnTo>
                <a:close/>
              </a:path>
            </a:pathLst>
          </a:custGeom>
          <a:solidFill>
            <a:srgbClr val="E3E4E6"/>
          </a:solidFill>
        </p:spPr>
        <p:txBody>
          <a:bodyPr wrap="square" lIns="0" tIns="0" rIns="0" bIns="0" rtlCol="0"/>
          <a:lstStyle/>
          <a:p>
            <a:endParaRPr sz="1092"/>
          </a:p>
        </p:txBody>
      </p:sp>
      <p:sp>
        <p:nvSpPr>
          <p:cNvPr id="16" name="object 5">
            <a:extLst>
              <a:ext uri="{FF2B5EF4-FFF2-40B4-BE49-F238E27FC236}">
                <a16:creationId xmlns:a16="http://schemas.microsoft.com/office/drawing/2014/main" id="{6D85ECF8-301A-8446-9F95-AAD024E361D9}"/>
              </a:ext>
            </a:extLst>
          </p:cNvPr>
          <p:cNvSpPr txBox="1"/>
          <p:nvPr userDrawn="1"/>
        </p:nvSpPr>
        <p:spPr>
          <a:xfrm>
            <a:off x="206989" y="6585545"/>
            <a:ext cx="2386413" cy="164126"/>
          </a:xfrm>
          <a:prstGeom prst="rect">
            <a:avLst/>
          </a:prstGeom>
        </p:spPr>
        <p:txBody>
          <a:bodyPr vert="horz" wrap="square" lIns="0" tIns="10012" rIns="0" bIns="0" rtlCol="0">
            <a:spAutoFit/>
          </a:bodyPr>
          <a:lstStyle/>
          <a:p>
            <a:pPr>
              <a:lnSpc>
                <a:spcPct val="100000"/>
              </a:lnSpc>
              <a:spcBef>
                <a:spcPts val="79"/>
              </a:spcBef>
            </a:pPr>
            <a:r>
              <a:rPr sz="1001" spc="18">
                <a:solidFill>
                  <a:srgbClr val="666666"/>
                </a:solidFill>
                <a:latin typeface="Franklin Gothic Book" panose="020B0503020102020204" pitchFamily="34" charset="0"/>
                <a:cs typeface="ITC Franklin Gothic Std"/>
              </a:rPr>
              <a:t>LITHIUM-ION </a:t>
            </a:r>
            <a:r>
              <a:rPr sz="1001" spc="21">
                <a:solidFill>
                  <a:srgbClr val="666666"/>
                </a:solidFill>
                <a:latin typeface="Franklin Gothic Book" panose="020B0503020102020204" pitchFamily="34" charset="0"/>
                <a:cs typeface="ITC Franklin Gothic Std"/>
              </a:rPr>
              <a:t>BATTERY RECYCLING</a:t>
            </a:r>
            <a:r>
              <a:rPr sz="1001" spc="45">
                <a:solidFill>
                  <a:srgbClr val="666666"/>
                </a:solidFill>
                <a:latin typeface="Franklin Gothic Book" panose="020B0503020102020204" pitchFamily="34" charset="0"/>
                <a:cs typeface="ITC Franklin Gothic Std"/>
              </a:rPr>
              <a:t> </a:t>
            </a:r>
            <a:r>
              <a:rPr sz="1001" spc="21">
                <a:solidFill>
                  <a:srgbClr val="666666"/>
                </a:solidFill>
                <a:latin typeface="Franklin Gothic Book" panose="020B0503020102020204" pitchFamily="34" charset="0"/>
                <a:cs typeface="ITC Franklin Gothic Std"/>
              </a:rPr>
              <a:t>PRIZE</a:t>
            </a:r>
            <a:endParaRPr sz="1001">
              <a:latin typeface="Franklin Gothic Book" panose="020B0503020102020204" pitchFamily="34" charset="0"/>
              <a:cs typeface="ITC Franklin Gothic Std"/>
            </a:endParaRPr>
          </a:p>
        </p:txBody>
      </p:sp>
      <p:sp>
        <p:nvSpPr>
          <p:cNvPr id="17" name="object 6">
            <a:extLst>
              <a:ext uri="{FF2B5EF4-FFF2-40B4-BE49-F238E27FC236}">
                <a16:creationId xmlns:a16="http://schemas.microsoft.com/office/drawing/2014/main" id="{0EFE15CB-3958-1A48-9B42-139419EC093B}"/>
              </a:ext>
            </a:extLst>
          </p:cNvPr>
          <p:cNvSpPr txBox="1"/>
          <p:nvPr userDrawn="1"/>
        </p:nvSpPr>
        <p:spPr>
          <a:xfrm>
            <a:off x="2772349" y="6585545"/>
            <a:ext cx="1805695" cy="164126"/>
          </a:xfrm>
          <a:prstGeom prst="rect">
            <a:avLst/>
          </a:prstGeom>
        </p:spPr>
        <p:txBody>
          <a:bodyPr vert="horz" wrap="square" lIns="0" tIns="10012" rIns="0" bIns="0" rtlCol="0">
            <a:spAutoFit/>
          </a:bodyPr>
          <a:lstStyle/>
          <a:p>
            <a:pPr>
              <a:lnSpc>
                <a:spcPct val="100000"/>
              </a:lnSpc>
              <a:spcBef>
                <a:spcPts val="79"/>
              </a:spcBef>
            </a:pPr>
            <a:r>
              <a:rPr sz="1001" spc="18">
                <a:solidFill>
                  <a:srgbClr val="666666"/>
                </a:solidFill>
                <a:latin typeface="Franklin Gothic Book" panose="020B0503020102020204" pitchFamily="34" charset="0"/>
                <a:cs typeface="ITC Franklin Gothic Std"/>
              </a:rPr>
              <a:t>U.S. </a:t>
            </a:r>
            <a:r>
              <a:rPr sz="1001" spc="21">
                <a:solidFill>
                  <a:srgbClr val="666666"/>
                </a:solidFill>
                <a:latin typeface="Franklin Gothic Book" panose="020B0503020102020204" pitchFamily="34" charset="0"/>
                <a:cs typeface="ITC Franklin Gothic Std"/>
              </a:rPr>
              <a:t>DEPARTMENT </a:t>
            </a:r>
            <a:r>
              <a:rPr sz="1001" spc="15">
                <a:solidFill>
                  <a:srgbClr val="666666"/>
                </a:solidFill>
                <a:latin typeface="Franklin Gothic Book" panose="020B0503020102020204" pitchFamily="34" charset="0"/>
                <a:cs typeface="ITC Franklin Gothic Std"/>
              </a:rPr>
              <a:t>OF</a:t>
            </a:r>
            <a:r>
              <a:rPr sz="1001" spc="39">
                <a:solidFill>
                  <a:srgbClr val="666666"/>
                </a:solidFill>
                <a:latin typeface="Franklin Gothic Book" panose="020B0503020102020204" pitchFamily="34" charset="0"/>
                <a:cs typeface="ITC Franklin Gothic Std"/>
              </a:rPr>
              <a:t> </a:t>
            </a:r>
            <a:r>
              <a:rPr sz="1001" spc="21">
                <a:solidFill>
                  <a:srgbClr val="666666"/>
                </a:solidFill>
                <a:latin typeface="Franklin Gothic Book" panose="020B0503020102020204" pitchFamily="34" charset="0"/>
                <a:cs typeface="ITC Franklin Gothic Std"/>
              </a:rPr>
              <a:t>ENERGY</a:t>
            </a:r>
            <a:endParaRPr sz="1001">
              <a:latin typeface="Franklin Gothic Book" panose="020B0503020102020204" pitchFamily="34" charset="0"/>
              <a:cs typeface="ITC Franklin Gothic Std"/>
            </a:endParaRPr>
          </a:p>
        </p:txBody>
      </p:sp>
      <p:sp>
        <p:nvSpPr>
          <p:cNvPr id="18" name="object 7">
            <a:extLst>
              <a:ext uri="{FF2B5EF4-FFF2-40B4-BE49-F238E27FC236}">
                <a16:creationId xmlns:a16="http://schemas.microsoft.com/office/drawing/2014/main" id="{D180F876-0ECB-4143-9998-115A97F42465}"/>
              </a:ext>
            </a:extLst>
          </p:cNvPr>
          <p:cNvSpPr/>
          <p:nvPr userDrawn="1"/>
        </p:nvSpPr>
        <p:spPr>
          <a:xfrm>
            <a:off x="2630176" y="6594010"/>
            <a:ext cx="0" cy="174819"/>
          </a:xfrm>
          <a:custGeom>
            <a:avLst/>
            <a:gdLst/>
            <a:ahLst/>
            <a:cxnLst/>
            <a:rect l="l" t="t" r="r" b="b"/>
            <a:pathLst>
              <a:path h="288290">
                <a:moveTo>
                  <a:pt x="0" y="0"/>
                </a:moveTo>
                <a:lnTo>
                  <a:pt x="0" y="287949"/>
                </a:lnTo>
              </a:path>
            </a:pathLst>
          </a:custGeom>
          <a:ln w="3175">
            <a:solidFill>
              <a:srgbClr val="666666"/>
            </a:solidFill>
          </a:ln>
        </p:spPr>
        <p:txBody>
          <a:bodyPr wrap="square" lIns="0" tIns="0" rIns="0" bIns="0" rtlCol="0"/>
          <a:lstStyle/>
          <a:p>
            <a:endParaRPr sz="1092"/>
          </a:p>
        </p:txBody>
      </p:sp>
      <p:sp>
        <p:nvSpPr>
          <p:cNvPr id="10" name="Slide Number Placeholder 5">
            <a:extLst>
              <a:ext uri="{FF2B5EF4-FFF2-40B4-BE49-F238E27FC236}">
                <a16:creationId xmlns:a16="http://schemas.microsoft.com/office/drawing/2014/main" id="{07C829E9-EE03-7540-9B75-13EE90070959}"/>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a:p>
        </p:txBody>
      </p:sp>
    </p:spTree>
    <p:extLst>
      <p:ext uri="{BB962C8B-B14F-4D97-AF65-F5344CB8AC3E}">
        <p14:creationId xmlns:p14="http://schemas.microsoft.com/office/powerpoint/2010/main" val="72173987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6" r:id="rId23"/>
    <p:sldLayoutId id="2147483697" r:id="rId24"/>
    <p:sldLayoutId id="2147483699" r:id="rId25"/>
    <p:sldLayoutId id="2147483700" r:id="rId26"/>
    <p:sldLayoutId id="2147483701" r:id="rId27"/>
    <p:sldLayoutId id="2147483702" r:id="rId28"/>
    <p:sldLayoutId id="2147483703" r:id="rId29"/>
    <p:sldLayoutId id="2147483704" r:id="rId30"/>
    <p:sldLayoutId id="2147483705" r:id="rId31"/>
    <p:sldLayoutId id="2147483706" r:id="rId32"/>
    <p:sldLayoutId id="2147483707" r:id="rId33"/>
    <p:sldLayoutId id="2147483708" r:id="rId34"/>
    <p:sldLayoutId id="2147483709" r:id="rId35"/>
    <p:sldLayoutId id="2147483710" r:id="rId36"/>
    <p:sldLayoutId id="2147483711" r:id="rId37"/>
    <p:sldLayoutId id="2147483712" r:id="rId38"/>
    <p:sldLayoutId id="2147483713" r:id="rId39"/>
    <p:sldLayoutId id="2147483714" r:id="rId40"/>
    <p:sldLayoutId id="2147483715" r:id="rId41"/>
    <p:sldLayoutId id="2147483716" r:id="rId42"/>
    <p:sldLayoutId id="2147483717" r:id="rId43"/>
    <p:sldLayoutId id="2147483718" r:id="rId44"/>
    <p:sldLayoutId id="2147483719" r:id="rId45"/>
    <p:sldLayoutId id="2147483720" r:id="rId46"/>
  </p:sldLayoutIdLst>
  <p:hf hdr="0" ftr="0" dt="0"/>
  <p:txStyles>
    <p:titleStyle>
      <a:lvl1pPr algn="l" defTabSz="342905" rtl="0" eaLnBrk="1" fontAlgn="base" hangingPunct="1">
        <a:spcBef>
          <a:spcPct val="0"/>
        </a:spcBef>
        <a:spcAft>
          <a:spcPct val="0"/>
        </a:spcAft>
        <a:defRPr lang="en-US" sz="2475" b="1" kern="1200" dirty="0">
          <a:solidFill>
            <a:srgbClr val="007934"/>
          </a:solidFill>
          <a:latin typeface="+mj-lt"/>
          <a:ea typeface="ヒラギノ角ゴ Pro W3" charset="0"/>
          <a:cs typeface="Arial"/>
        </a:defRPr>
      </a:lvl1pPr>
      <a:lvl2pPr algn="l" defTabSz="342905" rtl="0" eaLnBrk="1" fontAlgn="base" hangingPunct="1">
        <a:spcBef>
          <a:spcPct val="0"/>
        </a:spcBef>
        <a:spcAft>
          <a:spcPct val="0"/>
        </a:spcAft>
        <a:defRPr sz="2475" b="1">
          <a:solidFill>
            <a:srgbClr val="007934"/>
          </a:solidFill>
          <a:latin typeface="Franklin Gothic Medium" charset="0"/>
          <a:ea typeface="ヒラギノ角ゴ Pro W3" charset="0"/>
        </a:defRPr>
      </a:lvl2pPr>
      <a:lvl3pPr algn="l" defTabSz="342905" rtl="0" eaLnBrk="1" fontAlgn="base" hangingPunct="1">
        <a:spcBef>
          <a:spcPct val="0"/>
        </a:spcBef>
        <a:spcAft>
          <a:spcPct val="0"/>
        </a:spcAft>
        <a:defRPr sz="2475" b="1">
          <a:solidFill>
            <a:srgbClr val="007934"/>
          </a:solidFill>
          <a:latin typeface="Franklin Gothic Medium" charset="0"/>
          <a:ea typeface="ヒラギノ角ゴ Pro W3" charset="0"/>
        </a:defRPr>
      </a:lvl3pPr>
      <a:lvl4pPr algn="l" defTabSz="342905" rtl="0" eaLnBrk="1" fontAlgn="base" hangingPunct="1">
        <a:spcBef>
          <a:spcPct val="0"/>
        </a:spcBef>
        <a:spcAft>
          <a:spcPct val="0"/>
        </a:spcAft>
        <a:defRPr sz="2475" b="1">
          <a:solidFill>
            <a:srgbClr val="007934"/>
          </a:solidFill>
          <a:latin typeface="Franklin Gothic Medium" charset="0"/>
          <a:ea typeface="ヒラギノ角ゴ Pro W3" charset="0"/>
        </a:defRPr>
      </a:lvl4pPr>
      <a:lvl5pPr algn="l" defTabSz="342905" rtl="0" eaLnBrk="1" fontAlgn="base" hangingPunct="1">
        <a:spcBef>
          <a:spcPct val="0"/>
        </a:spcBef>
        <a:spcAft>
          <a:spcPct val="0"/>
        </a:spcAft>
        <a:defRPr sz="2475" b="1">
          <a:solidFill>
            <a:srgbClr val="007934"/>
          </a:solidFill>
          <a:latin typeface="Franklin Gothic Medium" charset="0"/>
          <a:ea typeface="ヒラギノ角ゴ Pro W3" charset="0"/>
        </a:defRPr>
      </a:lvl5pPr>
      <a:lvl6pPr marL="342905" algn="l" defTabSz="342905" rtl="0" eaLnBrk="1" fontAlgn="base" hangingPunct="1">
        <a:spcBef>
          <a:spcPct val="0"/>
        </a:spcBef>
        <a:spcAft>
          <a:spcPct val="0"/>
        </a:spcAft>
        <a:defRPr sz="2475" b="1">
          <a:solidFill>
            <a:srgbClr val="007934"/>
          </a:solidFill>
          <a:latin typeface="Franklin Gothic Medium" charset="0"/>
          <a:ea typeface="ヒラギノ角ゴ Pro W3" charset="0"/>
        </a:defRPr>
      </a:lvl6pPr>
      <a:lvl7pPr marL="685810" algn="l" defTabSz="342905" rtl="0" eaLnBrk="1" fontAlgn="base" hangingPunct="1">
        <a:spcBef>
          <a:spcPct val="0"/>
        </a:spcBef>
        <a:spcAft>
          <a:spcPct val="0"/>
        </a:spcAft>
        <a:defRPr sz="2475" b="1">
          <a:solidFill>
            <a:srgbClr val="007934"/>
          </a:solidFill>
          <a:latin typeface="Franklin Gothic Medium" charset="0"/>
          <a:ea typeface="ヒラギノ角ゴ Pro W3" charset="0"/>
        </a:defRPr>
      </a:lvl7pPr>
      <a:lvl8pPr marL="1028715" algn="l" defTabSz="342905" rtl="0" eaLnBrk="1" fontAlgn="base" hangingPunct="1">
        <a:spcBef>
          <a:spcPct val="0"/>
        </a:spcBef>
        <a:spcAft>
          <a:spcPct val="0"/>
        </a:spcAft>
        <a:defRPr sz="2475" b="1">
          <a:solidFill>
            <a:srgbClr val="007934"/>
          </a:solidFill>
          <a:latin typeface="Franklin Gothic Medium" charset="0"/>
          <a:ea typeface="ヒラギノ角ゴ Pro W3" charset="0"/>
        </a:defRPr>
      </a:lvl8pPr>
      <a:lvl9pPr marL="1371620" algn="l" defTabSz="342905" rtl="0" eaLnBrk="1" fontAlgn="base" hangingPunct="1">
        <a:spcBef>
          <a:spcPct val="0"/>
        </a:spcBef>
        <a:spcAft>
          <a:spcPct val="0"/>
        </a:spcAft>
        <a:defRPr sz="2475" b="1">
          <a:solidFill>
            <a:srgbClr val="007934"/>
          </a:solidFill>
          <a:latin typeface="Franklin Gothic Medium" charset="0"/>
          <a:ea typeface="ヒラギノ角ゴ Pro W3" charset="0"/>
        </a:defRPr>
      </a:lvl9pPr>
    </p:titleStyle>
    <p:bodyStyle>
      <a:lvl1pPr marL="257178" indent="-257178" algn="l" defTabSz="342905" rtl="0" eaLnBrk="1" fontAlgn="base" hangingPunct="1">
        <a:spcBef>
          <a:spcPct val="20000"/>
        </a:spcBef>
        <a:spcAft>
          <a:spcPct val="0"/>
        </a:spcAft>
        <a:buFont typeface="Arial" charset="0"/>
        <a:buChar char="•"/>
        <a:defRPr sz="1950" kern="1200">
          <a:solidFill>
            <a:srgbClr val="282B2E"/>
          </a:solidFill>
          <a:latin typeface="+mj-lt"/>
          <a:ea typeface="ヒラギノ角ゴ Pro W3" charset="0"/>
          <a:cs typeface="Arial"/>
        </a:defRPr>
      </a:lvl1pPr>
      <a:lvl2pPr marL="557221" indent="-214316" algn="l" defTabSz="342905" rtl="0" eaLnBrk="1" fontAlgn="base" hangingPunct="1">
        <a:spcBef>
          <a:spcPct val="20000"/>
        </a:spcBef>
        <a:spcAft>
          <a:spcPct val="0"/>
        </a:spcAft>
        <a:buFont typeface="Arial" charset="0"/>
        <a:buChar char="–"/>
        <a:defRPr sz="1800" kern="1200">
          <a:solidFill>
            <a:srgbClr val="282B2E"/>
          </a:solidFill>
          <a:latin typeface="+mn-lt"/>
          <a:ea typeface="ヒラギノ角ゴ Pro W3" charset="0"/>
          <a:cs typeface="Arial"/>
        </a:defRPr>
      </a:lvl2pPr>
      <a:lvl3pPr marL="857262" indent="-171452" algn="l" defTabSz="342905" rtl="0" eaLnBrk="1" fontAlgn="base" hangingPunct="1">
        <a:spcBef>
          <a:spcPct val="20000"/>
        </a:spcBef>
        <a:spcAft>
          <a:spcPct val="0"/>
        </a:spcAft>
        <a:buFont typeface="Arial" charset="0"/>
        <a:buChar char="•"/>
        <a:defRPr sz="1650" kern="1200">
          <a:solidFill>
            <a:srgbClr val="282B2E"/>
          </a:solidFill>
          <a:latin typeface="+mn-lt"/>
          <a:ea typeface="ヒラギノ角ゴ Pro W3" charset="0"/>
          <a:cs typeface="Arial"/>
        </a:defRPr>
      </a:lvl3pPr>
      <a:lvl4pPr marL="1200167" indent="-171452" algn="l" defTabSz="342905" rtl="0" eaLnBrk="1" fontAlgn="base" hangingPunct="1">
        <a:spcBef>
          <a:spcPct val="20000"/>
        </a:spcBef>
        <a:spcAft>
          <a:spcPct val="0"/>
        </a:spcAft>
        <a:buFont typeface="Arial" charset="0"/>
        <a:buChar char="–"/>
        <a:defRPr sz="1500" kern="1200">
          <a:solidFill>
            <a:srgbClr val="282B2E"/>
          </a:solidFill>
          <a:latin typeface="+mn-lt"/>
          <a:ea typeface="ヒラギノ角ゴ Pro W3" charset="0"/>
          <a:cs typeface="Arial"/>
        </a:defRPr>
      </a:lvl4pPr>
      <a:lvl5pPr marL="1543072" indent="-171452" algn="l" defTabSz="342905"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1885977" indent="-171452" algn="l" defTabSz="342905" rtl="0" eaLnBrk="1" latinLnBrk="0" hangingPunct="1">
        <a:spcBef>
          <a:spcPct val="20000"/>
        </a:spcBef>
        <a:buFont typeface="Arial"/>
        <a:buChar char="•"/>
        <a:defRPr sz="1500" kern="1200">
          <a:solidFill>
            <a:schemeClr val="tx1"/>
          </a:solidFill>
          <a:latin typeface="+mn-lt"/>
          <a:ea typeface="+mn-ea"/>
          <a:cs typeface="+mn-cs"/>
        </a:defRPr>
      </a:lvl6pPr>
      <a:lvl7pPr marL="2228882" indent="-171452" algn="l" defTabSz="342905" rtl="0" eaLnBrk="1" latinLnBrk="0" hangingPunct="1">
        <a:spcBef>
          <a:spcPct val="20000"/>
        </a:spcBef>
        <a:buFont typeface="Arial"/>
        <a:buChar char="•"/>
        <a:defRPr sz="1500" kern="1200">
          <a:solidFill>
            <a:schemeClr val="tx1"/>
          </a:solidFill>
          <a:latin typeface="+mn-lt"/>
          <a:ea typeface="+mn-ea"/>
          <a:cs typeface="+mn-cs"/>
        </a:defRPr>
      </a:lvl7pPr>
      <a:lvl8pPr marL="2571787" indent="-171452" algn="l" defTabSz="342905" rtl="0" eaLnBrk="1" latinLnBrk="0" hangingPunct="1">
        <a:spcBef>
          <a:spcPct val="20000"/>
        </a:spcBef>
        <a:buFont typeface="Arial"/>
        <a:buChar char="•"/>
        <a:defRPr sz="1500" kern="1200">
          <a:solidFill>
            <a:schemeClr val="tx1"/>
          </a:solidFill>
          <a:latin typeface="+mn-lt"/>
          <a:ea typeface="+mn-ea"/>
          <a:cs typeface="+mn-cs"/>
        </a:defRPr>
      </a:lvl8pPr>
      <a:lvl9pPr marL="2914691" indent="-171452" algn="l" defTabSz="342905"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5" rtl="0" eaLnBrk="1" latinLnBrk="0" hangingPunct="1">
        <a:defRPr sz="1350" kern="1200">
          <a:solidFill>
            <a:schemeClr val="tx1"/>
          </a:solidFill>
          <a:latin typeface="+mn-lt"/>
          <a:ea typeface="+mn-ea"/>
          <a:cs typeface="+mn-cs"/>
        </a:defRPr>
      </a:lvl1pPr>
      <a:lvl2pPr marL="342905" algn="l" defTabSz="342905" rtl="0" eaLnBrk="1" latinLnBrk="0" hangingPunct="1">
        <a:defRPr sz="1350" kern="1200">
          <a:solidFill>
            <a:schemeClr val="tx1"/>
          </a:solidFill>
          <a:latin typeface="+mn-lt"/>
          <a:ea typeface="+mn-ea"/>
          <a:cs typeface="+mn-cs"/>
        </a:defRPr>
      </a:lvl2pPr>
      <a:lvl3pPr marL="685810" algn="l" defTabSz="342905" rtl="0" eaLnBrk="1" latinLnBrk="0" hangingPunct="1">
        <a:defRPr sz="1350" kern="1200">
          <a:solidFill>
            <a:schemeClr val="tx1"/>
          </a:solidFill>
          <a:latin typeface="+mn-lt"/>
          <a:ea typeface="+mn-ea"/>
          <a:cs typeface="+mn-cs"/>
        </a:defRPr>
      </a:lvl3pPr>
      <a:lvl4pPr marL="1028715" algn="l" defTabSz="342905" rtl="0" eaLnBrk="1" latinLnBrk="0" hangingPunct="1">
        <a:defRPr sz="1350" kern="1200">
          <a:solidFill>
            <a:schemeClr val="tx1"/>
          </a:solidFill>
          <a:latin typeface="+mn-lt"/>
          <a:ea typeface="+mn-ea"/>
          <a:cs typeface="+mn-cs"/>
        </a:defRPr>
      </a:lvl4pPr>
      <a:lvl5pPr marL="1371620" algn="l" defTabSz="342905" rtl="0" eaLnBrk="1" latinLnBrk="0" hangingPunct="1">
        <a:defRPr sz="1350" kern="1200">
          <a:solidFill>
            <a:schemeClr val="tx1"/>
          </a:solidFill>
          <a:latin typeface="+mn-lt"/>
          <a:ea typeface="+mn-ea"/>
          <a:cs typeface="+mn-cs"/>
        </a:defRPr>
      </a:lvl5pPr>
      <a:lvl6pPr marL="1714524" algn="l" defTabSz="342905" rtl="0" eaLnBrk="1" latinLnBrk="0" hangingPunct="1">
        <a:defRPr sz="1350" kern="1200">
          <a:solidFill>
            <a:schemeClr val="tx1"/>
          </a:solidFill>
          <a:latin typeface="+mn-lt"/>
          <a:ea typeface="+mn-ea"/>
          <a:cs typeface="+mn-cs"/>
        </a:defRPr>
      </a:lvl6pPr>
      <a:lvl7pPr marL="2057429" algn="l" defTabSz="342905" rtl="0" eaLnBrk="1" latinLnBrk="0" hangingPunct="1">
        <a:defRPr sz="1350" kern="1200">
          <a:solidFill>
            <a:schemeClr val="tx1"/>
          </a:solidFill>
          <a:latin typeface="+mn-lt"/>
          <a:ea typeface="+mn-ea"/>
          <a:cs typeface="+mn-cs"/>
        </a:defRPr>
      </a:lvl7pPr>
      <a:lvl8pPr marL="2400334" algn="l" defTabSz="342905" rtl="0" eaLnBrk="1" latinLnBrk="0" hangingPunct="1">
        <a:defRPr sz="1350" kern="1200">
          <a:solidFill>
            <a:schemeClr val="tx1"/>
          </a:solidFill>
          <a:latin typeface="+mn-lt"/>
          <a:ea typeface="+mn-ea"/>
          <a:cs typeface="+mn-cs"/>
        </a:defRPr>
      </a:lvl8pPr>
      <a:lvl9pPr marL="2743239" algn="l" defTabSz="342905"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58BF6A6-D107-E875-6D7A-7F4EC8D2385A}"/>
              </a:ext>
            </a:extLst>
          </p:cNvPr>
          <p:cNvSpPr>
            <a:spLocks noGrp="1"/>
          </p:cNvSpPr>
          <p:nvPr>
            <p:ph type="body" sz="quarter" idx="10"/>
          </p:nvPr>
        </p:nvSpPr>
        <p:spPr>
          <a:xfrm>
            <a:off x="656820" y="4544704"/>
            <a:ext cx="8242631" cy="1321317"/>
          </a:xfrm>
        </p:spPr>
        <p:txBody>
          <a:bodyPr/>
          <a:lstStyle/>
          <a:p>
            <a:r>
              <a:rPr lang="en-US" sz="4000" b="1" dirty="0">
                <a:latin typeface="Franklin Gothic Medium" panose="020B0603020102020204" pitchFamily="34" charset="0"/>
              </a:rPr>
              <a:t>Evaluation Entity Report: </a:t>
            </a:r>
            <a:br>
              <a:rPr lang="en-US" sz="4000" b="1" dirty="0">
                <a:latin typeface="Franklin Gothic Medium" panose="020B0603020102020204" pitchFamily="34" charset="0"/>
              </a:rPr>
            </a:br>
            <a:r>
              <a:rPr lang="en-US" sz="4000" b="1" dirty="0">
                <a:latin typeface="Franklin Gothic Medium" panose="020B0603020102020204" pitchFamily="34" charset="0"/>
              </a:rPr>
              <a:t>Second-Life Testing</a:t>
            </a:r>
          </a:p>
        </p:txBody>
      </p:sp>
      <p:sp>
        <p:nvSpPr>
          <p:cNvPr id="5" name="Text Placeholder 4">
            <a:extLst>
              <a:ext uri="{FF2B5EF4-FFF2-40B4-BE49-F238E27FC236}">
                <a16:creationId xmlns:a16="http://schemas.microsoft.com/office/drawing/2014/main" id="{D5B681C4-77B5-BC3F-CD83-1A5C9999707F}"/>
              </a:ext>
            </a:extLst>
          </p:cNvPr>
          <p:cNvSpPr>
            <a:spLocks noGrp="1"/>
          </p:cNvSpPr>
          <p:nvPr>
            <p:ph type="body" sz="quarter" idx="12"/>
          </p:nvPr>
        </p:nvSpPr>
        <p:spPr>
          <a:xfrm>
            <a:off x="656821" y="5818209"/>
            <a:ext cx="7107696" cy="615209"/>
          </a:xfrm>
        </p:spPr>
        <p:txBody>
          <a:bodyPr>
            <a:normAutofit/>
          </a:bodyPr>
          <a:lstStyle/>
          <a:p>
            <a:r>
              <a:rPr lang="en-US" dirty="0"/>
              <a:t>Lithium-Ion Battery Recycling Prize Final Submission Template</a:t>
            </a:r>
          </a:p>
        </p:txBody>
      </p:sp>
      <p:pic>
        <p:nvPicPr>
          <p:cNvPr id="6" name="Picture 5" descr="A picture containing text, logo, font, trademark&#10;&#10;Description automatically generated">
            <a:extLst>
              <a:ext uri="{FF2B5EF4-FFF2-40B4-BE49-F238E27FC236}">
                <a16:creationId xmlns:a16="http://schemas.microsoft.com/office/drawing/2014/main" id="{432AD079-A061-A5AA-E6DC-17EB61DC24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2017" y="4228055"/>
            <a:ext cx="2301993" cy="2343270"/>
          </a:xfrm>
          <a:prstGeom prst="rect">
            <a:avLst/>
          </a:prstGeom>
        </p:spPr>
      </p:pic>
    </p:spTree>
    <p:extLst>
      <p:ext uri="{BB962C8B-B14F-4D97-AF65-F5344CB8AC3E}">
        <p14:creationId xmlns:p14="http://schemas.microsoft.com/office/powerpoint/2010/main" val="2658649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CB5EB-E7C8-ADFA-B454-EABE5AB2674C}"/>
              </a:ext>
            </a:extLst>
          </p:cNvPr>
          <p:cNvSpPr>
            <a:spLocks noGrp="1"/>
          </p:cNvSpPr>
          <p:nvPr>
            <p:ph type="title"/>
          </p:nvPr>
        </p:nvSpPr>
        <p:spPr/>
        <p:txBody>
          <a:bodyPr/>
          <a:lstStyle/>
          <a:p>
            <a:r>
              <a:rPr lang="en-US" sz="4000" dirty="0">
                <a:effectLst/>
                <a:ea typeface="Times New Roman" panose="02020603050405020304" pitchFamily="18" charset="0"/>
                <a:cs typeface="Aptos" panose="020B0004020202020204" pitchFamily="34" charset="0"/>
              </a:rPr>
              <a:t>Evaluation Entity Summary</a:t>
            </a:r>
            <a:endParaRPr lang="en-US" sz="3600" dirty="0"/>
          </a:p>
        </p:txBody>
      </p:sp>
      <p:sp>
        <p:nvSpPr>
          <p:cNvPr id="3" name="Content Placeholder 2">
            <a:extLst>
              <a:ext uri="{FF2B5EF4-FFF2-40B4-BE49-F238E27FC236}">
                <a16:creationId xmlns:a16="http://schemas.microsoft.com/office/drawing/2014/main" id="{714242A1-4354-2B1E-18DE-19688DE6EA51}"/>
              </a:ext>
            </a:extLst>
          </p:cNvPr>
          <p:cNvSpPr>
            <a:spLocks noGrp="1"/>
          </p:cNvSpPr>
          <p:nvPr>
            <p:ph sz="quarter" idx="10"/>
          </p:nvPr>
        </p:nvSpPr>
        <p:spPr/>
        <p:txBody>
          <a:bodyPr/>
          <a:lstStyle/>
          <a:p>
            <a:r>
              <a:rPr lang="en-US" sz="2000" dirty="0"/>
              <a:t>Provide summary of performance</a:t>
            </a:r>
            <a:endParaRPr lang="en-US" sz="2000" dirty="0">
              <a:effectLst/>
              <a:ea typeface="Times New Roman" panose="02020603050405020304" pitchFamily="18" charset="0"/>
              <a:cs typeface="Times New Roman" panose="02020603050405020304" pitchFamily="18" charset="0"/>
            </a:endParaRPr>
          </a:p>
          <a:p>
            <a:r>
              <a:rPr lang="en-US" sz="2000" dirty="0">
                <a:effectLst/>
                <a:ea typeface="Times New Roman" panose="02020603050405020304" pitchFamily="18" charset="0"/>
                <a:cs typeface="Times New Roman" panose="02020603050405020304" pitchFamily="18" charset="0"/>
              </a:rPr>
              <a:t>Provide any issues or comments</a:t>
            </a:r>
            <a:endParaRPr lang="en-US" sz="2000" dirty="0">
              <a:effectLst/>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032A6DD6-F746-FCCD-759A-16384E7355A9}"/>
              </a:ext>
            </a:extLst>
          </p:cNvPr>
          <p:cNvSpPr>
            <a:spLocks noGrp="1"/>
          </p:cNvSpPr>
          <p:nvPr>
            <p:ph type="sldNum" sz="quarter" idx="4"/>
          </p:nvPr>
        </p:nvSpPr>
        <p:spPr/>
        <p:txBody>
          <a:bodyPr/>
          <a:lstStyle/>
          <a:p>
            <a:fld id="{00D414F6-50DE-7C4D-9647-F708F2004FA6}" type="slidenum">
              <a:rPr lang="en-US" smtClean="0"/>
              <a:pPr/>
              <a:t>10</a:t>
            </a:fld>
            <a:endParaRPr lang="en-US"/>
          </a:p>
        </p:txBody>
      </p:sp>
    </p:spTree>
    <p:extLst>
      <p:ext uri="{BB962C8B-B14F-4D97-AF65-F5344CB8AC3E}">
        <p14:creationId xmlns:p14="http://schemas.microsoft.com/office/powerpoint/2010/main" val="2288581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1C50A-8379-9DBB-B82A-9C5546DC5BC7}"/>
              </a:ext>
            </a:extLst>
          </p:cNvPr>
          <p:cNvSpPr>
            <a:spLocks noGrp="1"/>
          </p:cNvSpPr>
          <p:nvPr>
            <p:ph type="title"/>
          </p:nvPr>
        </p:nvSpPr>
        <p:spPr/>
        <p:txBody>
          <a:bodyPr/>
          <a:lstStyle/>
          <a:p>
            <a:r>
              <a:rPr lang="en-US" sz="4000" dirty="0"/>
              <a:t>Overview Information</a:t>
            </a:r>
          </a:p>
        </p:txBody>
      </p:sp>
      <p:sp>
        <p:nvSpPr>
          <p:cNvPr id="3" name="Content Placeholder 2">
            <a:extLst>
              <a:ext uri="{FF2B5EF4-FFF2-40B4-BE49-F238E27FC236}">
                <a16:creationId xmlns:a16="http://schemas.microsoft.com/office/drawing/2014/main" id="{26AE32CA-4E75-DC27-DE21-7E7122ABB44C}"/>
              </a:ext>
            </a:extLst>
          </p:cNvPr>
          <p:cNvSpPr>
            <a:spLocks noGrp="1"/>
          </p:cNvSpPr>
          <p:nvPr>
            <p:ph sz="quarter" idx="10"/>
          </p:nvPr>
        </p:nvSpPr>
        <p:spPr/>
        <p:txBody>
          <a:bodyPr vert="horz" lIns="91440" tIns="45720" rIns="91440" bIns="45720" rtlCol="0" anchor="t">
            <a:normAutofit/>
          </a:bodyPr>
          <a:lstStyle/>
          <a:p>
            <a:pPr marL="0" marR="0" indent="0">
              <a:spcBef>
                <a:spcPts val="0"/>
              </a:spcBef>
              <a:spcAft>
                <a:spcPts val="0"/>
              </a:spcAft>
              <a:buNone/>
            </a:pPr>
            <a:r>
              <a:rPr lang="en-US" sz="1800" dirty="0">
                <a:effectLst/>
                <a:latin typeface="+mn-lt"/>
                <a:ea typeface="Times New Roman" panose="02020603050405020304" pitchFamily="18" charset="0"/>
                <a:cs typeface="Arial" panose="020B0604020202020204" pitchFamily="34" charset="0"/>
              </a:rPr>
              <a:t>Prize teams should include a summary of the Overview Information and Evaluation Plan sections for their Breakthrough Phase Submission requirements (Section 4. Evaluation Entity) and attach this Evaluation Entity report once completed by the Evaluation Entity for the Phase IV submission. </a:t>
            </a:r>
            <a:r>
              <a:rPr lang="en-US" sz="1800">
                <a:effectLst/>
                <a:latin typeface="+mn-lt"/>
                <a:ea typeface="Times New Roman" panose="02020603050405020304" pitchFamily="18" charset="0"/>
                <a:cs typeface="Arial" panose="020B0604020202020204" pitchFamily="34" charset="0"/>
              </a:rPr>
              <a:t>This document is considered business sensitive and will only be shared with the Lithium-Ion Battery Recycling Prize review committee.</a:t>
            </a:r>
          </a:p>
          <a:p>
            <a:pPr marL="0" marR="0" indent="0">
              <a:spcBef>
                <a:spcPts val="0"/>
              </a:spcBef>
              <a:spcAft>
                <a:spcPts val="0"/>
              </a:spcAft>
              <a:buNone/>
            </a:pPr>
            <a:endParaRPr lang="en-US" sz="1800" dirty="0">
              <a:latin typeface="+mn-lt"/>
              <a:ea typeface="Times New Roman" panose="02020603050405020304" pitchFamily="18" charset="0"/>
              <a:cs typeface="Arial" panose="020B0604020202020204" pitchFamily="34" charset="0"/>
            </a:endParaRPr>
          </a:p>
          <a:p>
            <a:pPr marL="0" indent="0">
              <a:spcBef>
                <a:spcPts val="0"/>
              </a:spcBef>
              <a:spcAft>
                <a:spcPts val="0"/>
              </a:spcAft>
              <a:buNone/>
            </a:pPr>
            <a:r>
              <a:rPr lang="en-US" sz="1800" b="1" dirty="0">
                <a:effectLst/>
                <a:latin typeface="Franklin Gothic Book" panose="020B0503020102020204" pitchFamily="34" charset="0"/>
                <a:ea typeface="Times New Roman" panose="02020603050405020304" pitchFamily="18" charset="0"/>
                <a:cs typeface="Arial" panose="020B0604020202020204" pitchFamily="34" charset="0"/>
              </a:rPr>
              <a:t>Testing protocols must be approved by the prize review committee before work begins. Awardee must provide a minimum of two sets of material, both good and bad, for evaluation. Testing for a single project must be completed with a single evaluator. </a:t>
            </a:r>
            <a:endParaRPr lang="en-US" sz="1800" dirty="0">
              <a:effectLst/>
              <a:latin typeface="+mn-lt"/>
              <a:ea typeface="Times New Roman" panose="02020603050405020304" pitchFamily="18" charset="0"/>
              <a:cs typeface="Arial" panose="020B0604020202020204" pitchFamily="34" charset="0"/>
            </a:endParaRPr>
          </a:p>
          <a:p>
            <a:pPr marL="0" marR="0" indent="0" algn="ctr">
              <a:spcBef>
                <a:spcPts val="0"/>
              </a:spcBef>
              <a:spcAft>
                <a:spcPts val="0"/>
              </a:spcAft>
              <a:buNone/>
            </a:pPr>
            <a:endParaRPr lang="en-US" sz="1800" dirty="0">
              <a:effectLst/>
              <a:latin typeface="+mn-lt"/>
              <a:ea typeface="MS Mincho" panose="02020609040205080304" pitchFamily="49" charset="-128"/>
              <a:cs typeface="Calibri" panose="020F0502020204030204" pitchFamily="34" charset="0"/>
            </a:endParaRPr>
          </a:p>
          <a:p>
            <a:pPr marL="0" marR="0" indent="0">
              <a:spcBef>
                <a:spcPts val="0"/>
              </a:spcBef>
              <a:spcAft>
                <a:spcPts val="0"/>
              </a:spcAft>
              <a:buNone/>
            </a:pPr>
            <a:r>
              <a:rPr lang="en-US" sz="1400" dirty="0">
                <a:effectLst/>
                <a:latin typeface="+mn-lt"/>
                <a:ea typeface="Times New Roman" panose="02020603050405020304" pitchFamily="18" charset="0"/>
                <a:cs typeface="Arial" panose="020B0604020202020204" pitchFamily="34" charset="0"/>
              </a:rPr>
              <a:t>If the submission contains trade secrets or confidential commercial or financial information, such Confidential Business Information (CBI), should be designated at the time of submission in the following manner:</a:t>
            </a:r>
            <a:endParaRPr lang="en-US" sz="1400" dirty="0">
              <a:effectLst/>
              <a:latin typeface="+mn-lt"/>
              <a:ea typeface="MS Mincho" panose="02020609040205080304" pitchFamily="49" charset="-128"/>
              <a:cs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400" dirty="0">
                <a:effectLst/>
                <a:latin typeface="+mn-lt"/>
                <a:ea typeface="Times New Roman" panose="02020603050405020304" pitchFamily="18" charset="0"/>
                <a:cs typeface="Arial" panose="020B0604020202020204" pitchFamily="34" charset="0"/>
              </a:rPr>
              <a:t>The cover sheet must identify the specific pages containing CBI and include the following language:</a:t>
            </a:r>
            <a:endParaRPr lang="en-US" sz="1400" dirty="0">
              <a:effectLst/>
              <a:latin typeface="+mn-lt"/>
              <a:ea typeface="MS Mincho" panose="02020609040205080304" pitchFamily="49" charset="-128"/>
              <a:cs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400" dirty="0">
                <a:effectLst/>
                <a:latin typeface="+mn-lt"/>
                <a:ea typeface="Times New Roman" panose="02020603050405020304" pitchFamily="18" charset="0"/>
                <a:cs typeface="Arial" panose="020B0604020202020204" pitchFamily="34" charset="0"/>
              </a:rPr>
              <a:t>“Notice of Restriction on Disclosure and Use of Data: Pages [list applicable pages] of this document may contain CBI – trade secrets or commercial or financial information that is privileged or confidential and is exempt from public disclosure. Such information shall be used or disclosed only for evaluation purposes. The Government may use or disclose any information that is not appropriately marked or otherwise restricted, regardless of source. [End of Notice]”</a:t>
            </a:r>
            <a:endParaRPr lang="en-US" sz="1400" dirty="0">
              <a:effectLst/>
              <a:latin typeface="+mn-lt"/>
              <a:ea typeface="MS Mincho" panose="02020609040205080304" pitchFamily="49" charset="-128"/>
              <a:cs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400" dirty="0">
                <a:effectLst/>
                <a:latin typeface="+mn-lt"/>
                <a:ea typeface="Times New Roman" panose="02020603050405020304" pitchFamily="18" charset="0"/>
                <a:cs typeface="Arial" panose="020B0604020202020204" pitchFamily="34" charset="0"/>
              </a:rPr>
              <a:t>The header and footer of every page that contains trade secrets or commercial or financial information that is privileged must be marked as follows: “CBI”.</a:t>
            </a:r>
            <a:endParaRPr lang="en-US" sz="1400" dirty="0">
              <a:effectLst/>
              <a:latin typeface="+mn-lt"/>
              <a:ea typeface="MS Mincho" panose="02020609040205080304" pitchFamily="49" charset="-128"/>
              <a:cs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400" dirty="0">
                <a:effectLst/>
                <a:latin typeface="+mn-lt"/>
                <a:ea typeface="Times New Roman" panose="02020603050405020304" pitchFamily="18" charset="0"/>
                <a:cs typeface="Arial" panose="020B0604020202020204" pitchFamily="34" charset="0"/>
              </a:rPr>
              <a:t>In addition, each line or paragraph containing trade secrets or commercial or financial information that is privileged or confidential must be enclosed in brackets.</a:t>
            </a:r>
            <a:endParaRPr lang="en-US" sz="1400" dirty="0">
              <a:effectLst/>
              <a:latin typeface="+mn-lt"/>
              <a:ea typeface="MS Mincho" panose="02020609040205080304" pitchFamily="49" charset="-128"/>
              <a:cs typeface="Calibri" panose="020F0502020204030204" pitchFamily="34" charset="0"/>
            </a:endParaRPr>
          </a:p>
          <a:p>
            <a:pPr marL="342900" marR="0" lvl="0" indent="-342900">
              <a:spcBef>
                <a:spcPts val="0"/>
              </a:spcBef>
              <a:spcAft>
                <a:spcPts val="0"/>
              </a:spcAft>
              <a:buSzPts val="1000"/>
              <a:buFont typeface="Symbol" panose="05050102010706020507" pitchFamily="18" charset="2"/>
              <a:buChar char=""/>
              <a:tabLst>
                <a:tab pos="457200" algn="l"/>
              </a:tabLst>
            </a:pPr>
            <a:endParaRPr lang="en-US" sz="1800" dirty="0">
              <a:effectLst/>
              <a:latin typeface="+mn-lt"/>
              <a:ea typeface="Aptos" panose="020B0004020202020204" pitchFamily="34" charset="0"/>
              <a:cs typeface="Times New Roman" panose="02020603050405020304" pitchFamily="18" charset="0"/>
            </a:endParaRPr>
          </a:p>
        </p:txBody>
      </p:sp>
      <p:sp>
        <p:nvSpPr>
          <p:cNvPr id="4" name="Slide Number Placeholder 5">
            <a:extLst>
              <a:ext uri="{FF2B5EF4-FFF2-40B4-BE49-F238E27FC236}">
                <a16:creationId xmlns:a16="http://schemas.microsoft.com/office/drawing/2014/main" id="{8F36CE61-E425-DBDE-7DE2-5ACB45FADB19}"/>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pPr defTabSz="554492"/>
            <a:fld id="{00D414F6-50DE-7C4D-9647-F708F2004FA6}" type="slidenum">
              <a:rPr lang="en-US" sz="1092">
                <a:solidFill>
                  <a:prstClr val="white"/>
                </a:solidFill>
              </a:rPr>
              <a:pPr defTabSz="554492"/>
              <a:t>2</a:t>
            </a:fld>
            <a:endParaRPr lang="en-US" sz="1092">
              <a:solidFill>
                <a:prstClr val="white"/>
              </a:solidFill>
            </a:endParaRPr>
          </a:p>
        </p:txBody>
      </p:sp>
    </p:spTree>
    <p:extLst>
      <p:ext uri="{BB962C8B-B14F-4D97-AF65-F5344CB8AC3E}">
        <p14:creationId xmlns:p14="http://schemas.microsoft.com/office/powerpoint/2010/main" val="88639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1C50A-8379-9DBB-B82A-9C5546DC5BC7}"/>
              </a:ext>
            </a:extLst>
          </p:cNvPr>
          <p:cNvSpPr>
            <a:spLocks noGrp="1"/>
          </p:cNvSpPr>
          <p:nvPr>
            <p:ph type="title"/>
          </p:nvPr>
        </p:nvSpPr>
        <p:spPr/>
        <p:txBody>
          <a:bodyPr/>
          <a:lstStyle/>
          <a:p>
            <a:r>
              <a:rPr lang="en-US" sz="4000" dirty="0"/>
              <a:t>Introduction</a:t>
            </a:r>
          </a:p>
        </p:txBody>
      </p:sp>
      <p:sp>
        <p:nvSpPr>
          <p:cNvPr id="3" name="Content Placeholder 2">
            <a:extLst>
              <a:ext uri="{FF2B5EF4-FFF2-40B4-BE49-F238E27FC236}">
                <a16:creationId xmlns:a16="http://schemas.microsoft.com/office/drawing/2014/main" id="{26AE32CA-4E75-DC27-DE21-7E7122ABB44C}"/>
              </a:ext>
            </a:extLst>
          </p:cNvPr>
          <p:cNvSpPr>
            <a:spLocks noGrp="1"/>
          </p:cNvSpPr>
          <p:nvPr>
            <p:ph sz="quarter" idx="10"/>
          </p:nvPr>
        </p:nvSpPr>
        <p:spPr/>
        <p:txBody>
          <a:bodyPr vert="horz" lIns="91440" tIns="45720" rIns="91440" bIns="45720" rtlCol="0" anchor="t">
            <a:normAutofit/>
          </a:bodyPr>
          <a:lstStyle/>
          <a:p>
            <a:pPr marL="342900" marR="0" lvl="0" indent="-342900">
              <a:spcBef>
                <a:spcPts val="0"/>
              </a:spcBef>
              <a:spcAft>
                <a:spcPts val="0"/>
              </a:spcAft>
              <a:buSzPts val="1000"/>
              <a:buFont typeface="Symbol" panose="05050102010706020507" pitchFamily="18" charset="2"/>
              <a:buChar char=""/>
              <a:tabLst>
                <a:tab pos="457200" algn="l"/>
              </a:tabLst>
            </a:pPr>
            <a:r>
              <a:rPr lang="en-US" sz="2400" dirty="0">
                <a:effectLst/>
                <a:latin typeface="+mn-lt"/>
                <a:ea typeface="Times New Roman" panose="02020603050405020304" pitchFamily="18" charset="0"/>
                <a:cs typeface="Aptos" panose="020B0004020202020204" pitchFamily="34" charset="0"/>
              </a:rPr>
              <a:t>Prize Team:</a:t>
            </a:r>
          </a:p>
          <a:p>
            <a:pPr marL="342900" marR="0" lvl="0" indent="-342900">
              <a:spcBef>
                <a:spcPts val="0"/>
              </a:spcBef>
              <a:spcAft>
                <a:spcPts val="0"/>
              </a:spcAft>
              <a:buSzPts val="1000"/>
              <a:buFont typeface="Symbol" panose="05050102010706020507" pitchFamily="18" charset="2"/>
              <a:buChar char=""/>
              <a:tabLst>
                <a:tab pos="457200" algn="l"/>
              </a:tabLst>
            </a:pPr>
            <a:r>
              <a:rPr lang="en-US" sz="2400" dirty="0">
                <a:latin typeface="+mn-lt"/>
                <a:ea typeface="Aptos" panose="020B0004020202020204" pitchFamily="34" charset="0"/>
                <a:cs typeface="Times New Roman" panose="02020603050405020304" pitchFamily="18" charset="0"/>
              </a:rPr>
              <a:t>Project Name: </a:t>
            </a:r>
          </a:p>
          <a:p>
            <a:pPr marL="342900" marR="0" lvl="0" indent="-342900">
              <a:spcBef>
                <a:spcPts val="0"/>
              </a:spcBef>
              <a:spcAft>
                <a:spcPts val="0"/>
              </a:spcAft>
              <a:buSzPts val="1000"/>
              <a:buFont typeface="Symbol" panose="05050102010706020507" pitchFamily="18" charset="2"/>
              <a:buChar char=""/>
              <a:tabLst>
                <a:tab pos="457200" algn="l"/>
              </a:tabLst>
            </a:pPr>
            <a:r>
              <a:rPr lang="en-US" sz="2400" dirty="0">
                <a:effectLst/>
                <a:latin typeface="+mn-lt"/>
                <a:ea typeface="Aptos" panose="020B0004020202020204" pitchFamily="34" charset="0"/>
                <a:cs typeface="Times New Roman" panose="02020603050405020304" pitchFamily="18" charset="0"/>
              </a:rPr>
              <a:t>Evaluation Entity Organization:</a:t>
            </a:r>
          </a:p>
          <a:p>
            <a:pPr marL="342900" marR="0" lvl="0" indent="-342900">
              <a:spcBef>
                <a:spcPts val="0"/>
              </a:spcBef>
              <a:spcAft>
                <a:spcPts val="0"/>
              </a:spcAft>
              <a:buSzPts val="1000"/>
              <a:buFont typeface="Symbol" panose="05050102010706020507" pitchFamily="18" charset="2"/>
              <a:buChar char=""/>
              <a:tabLst>
                <a:tab pos="457200" algn="l"/>
              </a:tabLst>
            </a:pPr>
            <a:r>
              <a:rPr lang="en-US" sz="2400" dirty="0">
                <a:latin typeface="+mn-lt"/>
                <a:ea typeface="Aptos" panose="020B0004020202020204" pitchFamily="34" charset="0"/>
                <a:cs typeface="Times New Roman" panose="02020603050405020304" pitchFamily="18" charset="0"/>
              </a:rPr>
              <a:t>Evaluation Entity Contact:</a:t>
            </a:r>
          </a:p>
        </p:txBody>
      </p:sp>
      <p:sp>
        <p:nvSpPr>
          <p:cNvPr id="4" name="Slide Number Placeholder 5">
            <a:extLst>
              <a:ext uri="{FF2B5EF4-FFF2-40B4-BE49-F238E27FC236}">
                <a16:creationId xmlns:a16="http://schemas.microsoft.com/office/drawing/2014/main" id="{8F36CE61-E425-DBDE-7DE2-5ACB45FADB19}"/>
              </a:ext>
            </a:extLst>
          </p:cNvPr>
          <p:cNvSpPr>
            <a:spLocks noGrp="1"/>
          </p:cNvSpPr>
          <p:nvPr>
            <p:ph type="sldNum" sz="quarter" idx="4"/>
          </p:nvPr>
        </p:nvSpPr>
        <p:spPr>
          <a:xfrm>
            <a:off x="11779952" y="6571127"/>
            <a:ext cx="415899" cy="253535"/>
          </a:xfrm>
          <a:prstGeom prst="rect">
            <a:avLst/>
          </a:prstGeom>
        </p:spPr>
        <p:txBody>
          <a:bodyPr/>
          <a:lstStyle>
            <a:lvl1pPr algn="ctr">
              <a:defRPr b="0" i="0">
                <a:solidFill>
                  <a:schemeClr val="bg1"/>
                </a:solidFill>
                <a:latin typeface="Franklin Gothic Medium" panose="020B0603020102020204" pitchFamily="34" charset="0"/>
              </a:defRPr>
            </a:lvl1pPr>
          </a:lstStyle>
          <a:p>
            <a:pPr defTabSz="554492"/>
            <a:fld id="{00D414F6-50DE-7C4D-9647-F708F2004FA6}" type="slidenum">
              <a:rPr lang="en-US" sz="1092">
                <a:solidFill>
                  <a:prstClr val="white"/>
                </a:solidFill>
              </a:rPr>
              <a:pPr defTabSz="554492"/>
              <a:t>3</a:t>
            </a:fld>
            <a:endParaRPr lang="en-US" sz="1092">
              <a:solidFill>
                <a:prstClr val="white"/>
              </a:solidFill>
            </a:endParaRPr>
          </a:p>
        </p:txBody>
      </p:sp>
    </p:spTree>
    <p:extLst>
      <p:ext uri="{BB962C8B-B14F-4D97-AF65-F5344CB8AC3E}">
        <p14:creationId xmlns:p14="http://schemas.microsoft.com/office/powerpoint/2010/main" val="3441556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E6821-EA63-2B8C-DFFF-23901CC83FB8}"/>
              </a:ext>
            </a:extLst>
          </p:cNvPr>
          <p:cNvSpPr>
            <a:spLocks noGrp="1"/>
          </p:cNvSpPr>
          <p:nvPr>
            <p:ph type="title"/>
          </p:nvPr>
        </p:nvSpPr>
        <p:spPr/>
        <p:txBody>
          <a:bodyPr/>
          <a:lstStyle/>
          <a:p>
            <a:r>
              <a:rPr lang="en-US" sz="4000" dirty="0">
                <a:effectLst/>
                <a:ea typeface="Times New Roman" panose="02020603050405020304" pitchFamily="18" charset="0"/>
                <a:cs typeface="Aptos" panose="020B0004020202020204" pitchFamily="34" charset="0"/>
              </a:rPr>
              <a:t>Project Info (2-3 slides)</a:t>
            </a:r>
            <a:endParaRPr lang="en-US" sz="3600" dirty="0"/>
          </a:p>
        </p:txBody>
      </p:sp>
      <p:sp>
        <p:nvSpPr>
          <p:cNvPr id="3" name="Content Placeholder 2">
            <a:extLst>
              <a:ext uri="{FF2B5EF4-FFF2-40B4-BE49-F238E27FC236}">
                <a16:creationId xmlns:a16="http://schemas.microsoft.com/office/drawing/2014/main" id="{1AF7DD60-9E93-DA9E-CF53-6D5FAB85463E}"/>
              </a:ext>
            </a:extLst>
          </p:cNvPr>
          <p:cNvSpPr>
            <a:spLocks noGrp="1"/>
          </p:cNvSpPr>
          <p:nvPr>
            <p:ph sz="quarter" idx="10"/>
          </p:nvPr>
        </p:nvSpPr>
        <p:spPr/>
        <p:txBody>
          <a:bodyPr/>
          <a:lstStyle/>
          <a:p>
            <a:r>
              <a:rPr lang="en-US" dirty="0"/>
              <a:t>These slides should include </a:t>
            </a:r>
          </a:p>
          <a:p>
            <a:pPr lvl="1"/>
            <a:r>
              <a:rPr lang="en-US" dirty="0"/>
              <a:t>Participate Project Overview</a:t>
            </a:r>
          </a:p>
          <a:p>
            <a:pPr lvl="1"/>
            <a:r>
              <a:rPr lang="en-US" dirty="0"/>
              <a:t>SOW information with Evaluation Entity</a:t>
            </a:r>
          </a:p>
          <a:p>
            <a:pPr lvl="1"/>
            <a:r>
              <a:rPr lang="en-US" dirty="0"/>
              <a:t>Materials Delivery Plan</a:t>
            </a:r>
          </a:p>
        </p:txBody>
      </p:sp>
      <p:sp>
        <p:nvSpPr>
          <p:cNvPr id="4" name="Slide Number Placeholder 3">
            <a:extLst>
              <a:ext uri="{FF2B5EF4-FFF2-40B4-BE49-F238E27FC236}">
                <a16:creationId xmlns:a16="http://schemas.microsoft.com/office/drawing/2014/main" id="{B8DF51BF-A600-3A28-0225-7091FC9CAD67}"/>
              </a:ext>
            </a:extLst>
          </p:cNvPr>
          <p:cNvSpPr>
            <a:spLocks noGrp="1"/>
          </p:cNvSpPr>
          <p:nvPr>
            <p:ph type="sldNum" sz="quarter" idx="4"/>
          </p:nvPr>
        </p:nvSpPr>
        <p:spPr/>
        <p:txBody>
          <a:bodyPr/>
          <a:lstStyle/>
          <a:p>
            <a:fld id="{00D414F6-50DE-7C4D-9647-F708F2004FA6}" type="slidenum">
              <a:rPr lang="en-US" smtClean="0"/>
              <a:pPr/>
              <a:t>4</a:t>
            </a:fld>
            <a:endParaRPr lang="en-US"/>
          </a:p>
        </p:txBody>
      </p:sp>
    </p:spTree>
    <p:extLst>
      <p:ext uri="{BB962C8B-B14F-4D97-AF65-F5344CB8AC3E}">
        <p14:creationId xmlns:p14="http://schemas.microsoft.com/office/powerpoint/2010/main" val="20208400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46187-7379-4CB0-B0C5-0B02C4EB332C}"/>
              </a:ext>
            </a:extLst>
          </p:cNvPr>
          <p:cNvSpPr>
            <a:spLocks noGrp="1"/>
          </p:cNvSpPr>
          <p:nvPr>
            <p:ph type="title"/>
          </p:nvPr>
        </p:nvSpPr>
        <p:spPr/>
        <p:txBody>
          <a:bodyPr/>
          <a:lstStyle/>
          <a:p>
            <a:r>
              <a:rPr lang="en-US" sz="4000" dirty="0">
                <a:effectLst/>
                <a:ea typeface="Times New Roman" panose="02020603050405020304" pitchFamily="18" charset="0"/>
                <a:cs typeface="Aptos" panose="020B0004020202020204" pitchFamily="34" charset="0"/>
              </a:rPr>
              <a:t>Project Metrics for Testing</a:t>
            </a:r>
            <a:endParaRPr lang="en-US" sz="3600" dirty="0"/>
          </a:p>
        </p:txBody>
      </p:sp>
      <p:sp>
        <p:nvSpPr>
          <p:cNvPr id="3" name="Content Placeholder 2">
            <a:extLst>
              <a:ext uri="{FF2B5EF4-FFF2-40B4-BE49-F238E27FC236}">
                <a16:creationId xmlns:a16="http://schemas.microsoft.com/office/drawing/2014/main" id="{6EBF95B3-C66C-0047-8246-669717EF90BF}"/>
              </a:ext>
            </a:extLst>
          </p:cNvPr>
          <p:cNvSpPr>
            <a:spLocks noGrp="1"/>
          </p:cNvSpPr>
          <p:nvPr>
            <p:ph sz="quarter" idx="10"/>
          </p:nvPr>
        </p:nvSpPr>
        <p:spPr/>
        <p:txBody>
          <a:bodyPr/>
          <a:lstStyle/>
          <a:p>
            <a:r>
              <a:rPr lang="en-US" dirty="0"/>
              <a:t>These slides should cover:</a:t>
            </a:r>
          </a:p>
          <a:p>
            <a:pPr lvl="1"/>
            <a:r>
              <a:rPr lang="en-US" dirty="0"/>
              <a:t>Description of intended application </a:t>
            </a:r>
          </a:p>
          <a:p>
            <a:pPr lvl="1"/>
            <a:r>
              <a:rPr lang="en-US" dirty="0"/>
              <a:t>Performance metrics for application</a:t>
            </a:r>
          </a:p>
          <a:p>
            <a:pPr lvl="1"/>
            <a:r>
              <a:rPr lang="en-US" dirty="0"/>
              <a:t>What metrics are being applied to the supplied material?</a:t>
            </a:r>
          </a:p>
        </p:txBody>
      </p:sp>
      <p:sp>
        <p:nvSpPr>
          <p:cNvPr id="4" name="Slide Number Placeholder 3">
            <a:extLst>
              <a:ext uri="{FF2B5EF4-FFF2-40B4-BE49-F238E27FC236}">
                <a16:creationId xmlns:a16="http://schemas.microsoft.com/office/drawing/2014/main" id="{DF70227B-AC22-1786-603E-184B86E6BE17}"/>
              </a:ext>
            </a:extLst>
          </p:cNvPr>
          <p:cNvSpPr>
            <a:spLocks noGrp="1"/>
          </p:cNvSpPr>
          <p:nvPr>
            <p:ph type="sldNum" sz="quarter" idx="4"/>
          </p:nvPr>
        </p:nvSpPr>
        <p:spPr/>
        <p:txBody>
          <a:bodyPr/>
          <a:lstStyle/>
          <a:p>
            <a:fld id="{00D414F6-50DE-7C4D-9647-F708F2004FA6}" type="slidenum">
              <a:rPr lang="en-US" smtClean="0"/>
              <a:pPr/>
              <a:t>5</a:t>
            </a:fld>
            <a:endParaRPr lang="en-US"/>
          </a:p>
        </p:txBody>
      </p:sp>
    </p:spTree>
    <p:extLst>
      <p:ext uri="{BB962C8B-B14F-4D97-AF65-F5344CB8AC3E}">
        <p14:creationId xmlns:p14="http://schemas.microsoft.com/office/powerpoint/2010/main" val="3482158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8D4B0-2A73-F6AD-3372-C0A86FEBFAF8}"/>
              </a:ext>
            </a:extLst>
          </p:cNvPr>
          <p:cNvSpPr>
            <a:spLocks noGrp="1"/>
          </p:cNvSpPr>
          <p:nvPr>
            <p:ph type="title"/>
          </p:nvPr>
        </p:nvSpPr>
        <p:spPr/>
        <p:txBody>
          <a:bodyPr/>
          <a:lstStyle/>
          <a:p>
            <a:r>
              <a:rPr lang="en-US" sz="4000" dirty="0">
                <a:effectLst/>
                <a:ea typeface="Times New Roman" panose="02020603050405020304" pitchFamily="18" charset="0"/>
                <a:cs typeface="Aptos" panose="020B0004020202020204" pitchFamily="34" charset="0"/>
              </a:rPr>
              <a:t>Testing Materials</a:t>
            </a:r>
            <a:r>
              <a:rPr lang="en-US" sz="4000" dirty="0">
                <a:ea typeface="Times New Roman" panose="02020603050405020304" pitchFamily="18" charset="0"/>
                <a:cs typeface="Aptos" panose="020B0004020202020204" pitchFamily="34" charset="0"/>
              </a:rPr>
              <a:t> - Delivered</a:t>
            </a:r>
            <a:endParaRPr lang="en-US" sz="3600" dirty="0"/>
          </a:p>
        </p:txBody>
      </p:sp>
      <p:sp>
        <p:nvSpPr>
          <p:cNvPr id="3" name="Content Placeholder 2">
            <a:extLst>
              <a:ext uri="{FF2B5EF4-FFF2-40B4-BE49-F238E27FC236}">
                <a16:creationId xmlns:a16="http://schemas.microsoft.com/office/drawing/2014/main" id="{FDC0C861-7EB7-7F53-5917-B3E3E3FE8B52}"/>
              </a:ext>
            </a:extLst>
          </p:cNvPr>
          <p:cNvSpPr>
            <a:spLocks noGrp="1"/>
          </p:cNvSpPr>
          <p:nvPr>
            <p:ph sz="quarter" idx="10"/>
          </p:nvPr>
        </p:nvSpPr>
        <p:spPr/>
        <p:txBody>
          <a:bodyPr/>
          <a:lstStyle/>
          <a:p>
            <a:r>
              <a:rPr lang="en-US" sz="2000" dirty="0">
                <a:effectLst/>
                <a:ea typeface="Times New Roman" panose="02020603050405020304" pitchFamily="18" charset="0"/>
                <a:cs typeface="Times New Roman" panose="02020603050405020304" pitchFamily="18" charset="0"/>
              </a:rPr>
              <a:t>Images and comments on what was sent to the Evaluation Entity</a:t>
            </a:r>
          </a:p>
          <a:p>
            <a:pPr lvl="1"/>
            <a:r>
              <a:rPr lang="en-US" sz="1850" dirty="0">
                <a:ea typeface="Aptos" panose="020B0004020202020204" pitchFamily="34" charset="0"/>
                <a:cs typeface="Times New Roman" panose="02020603050405020304" pitchFamily="18" charset="0"/>
              </a:rPr>
              <a:t>Evaluation Entity should complete this section</a:t>
            </a:r>
            <a:endParaRPr lang="en-US" sz="1850" dirty="0">
              <a:effectLst/>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B84B599-A7F9-34F7-A7AE-26E235B791D1}"/>
              </a:ext>
            </a:extLst>
          </p:cNvPr>
          <p:cNvSpPr>
            <a:spLocks noGrp="1"/>
          </p:cNvSpPr>
          <p:nvPr>
            <p:ph type="sldNum" sz="quarter" idx="4"/>
          </p:nvPr>
        </p:nvSpPr>
        <p:spPr/>
        <p:txBody>
          <a:bodyPr/>
          <a:lstStyle/>
          <a:p>
            <a:fld id="{00D414F6-50DE-7C4D-9647-F708F2004FA6}" type="slidenum">
              <a:rPr lang="en-US" smtClean="0"/>
              <a:pPr/>
              <a:t>6</a:t>
            </a:fld>
            <a:endParaRPr lang="en-US"/>
          </a:p>
        </p:txBody>
      </p:sp>
    </p:spTree>
    <p:extLst>
      <p:ext uri="{BB962C8B-B14F-4D97-AF65-F5344CB8AC3E}">
        <p14:creationId xmlns:p14="http://schemas.microsoft.com/office/powerpoint/2010/main" val="555068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C4C48-B8F9-6E8E-9476-59F3E91C63D4}"/>
              </a:ext>
            </a:extLst>
          </p:cNvPr>
          <p:cNvSpPr>
            <a:spLocks noGrp="1"/>
          </p:cNvSpPr>
          <p:nvPr>
            <p:ph type="title"/>
          </p:nvPr>
        </p:nvSpPr>
        <p:spPr/>
        <p:txBody>
          <a:bodyPr/>
          <a:lstStyle/>
          <a:p>
            <a:r>
              <a:rPr lang="en-US" sz="4000" dirty="0">
                <a:effectLst/>
                <a:ea typeface="Times New Roman" panose="02020603050405020304" pitchFamily="18" charset="0"/>
                <a:cs typeface="Aptos" panose="020B0004020202020204" pitchFamily="34" charset="0"/>
              </a:rPr>
              <a:t>Test Protocol &amp; Target Metrics </a:t>
            </a:r>
            <a:r>
              <a:rPr lang="en-US" sz="3600" dirty="0">
                <a:effectLst/>
                <a:latin typeface="+mn-lt"/>
                <a:ea typeface="Times New Roman" panose="02020603050405020304" pitchFamily="18" charset="0"/>
                <a:cs typeface="Aptos" panose="020B0004020202020204" pitchFamily="34" charset="0"/>
              </a:rPr>
              <a:t>(repeat for each test run)</a:t>
            </a:r>
            <a:endParaRPr lang="en-US" sz="3600" dirty="0">
              <a:latin typeface="+mn-lt"/>
            </a:endParaRPr>
          </a:p>
        </p:txBody>
      </p:sp>
      <p:sp>
        <p:nvSpPr>
          <p:cNvPr id="3" name="Content Placeholder 2">
            <a:extLst>
              <a:ext uri="{FF2B5EF4-FFF2-40B4-BE49-F238E27FC236}">
                <a16:creationId xmlns:a16="http://schemas.microsoft.com/office/drawing/2014/main" id="{7705D3B9-A981-65B0-6133-08DBB87C6666}"/>
              </a:ext>
            </a:extLst>
          </p:cNvPr>
          <p:cNvSpPr>
            <a:spLocks noGrp="1"/>
          </p:cNvSpPr>
          <p:nvPr>
            <p:ph sz="quarter" idx="10"/>
          </p:nvPr>
        </p:nvSpPr>
        <p:spPr/>
        <p:txBody>
          <a:bodyPr/>
          <a:lstStyle/>
          <a:p>
            <a:r>
              <a:rPr lang="en-US" sz="2000" dirty="0">
                <a:effectLst/>
                <a:ea typeface="Times New Roman" panose="02020603050405020304" pitchFamily="18" charset="0"/>
                <a:cs typeface="Times New Roman" panose="02020603050405020304" pitchFamily="18" charset="0"/>
              </a:rPr>
              <a:t>Include references to testing protocols used</a:t>
            </a:r>
          </a:p>
          <a:p>
            <a:r>
              <a:rPr lang="en-US" sz="2000" dirty="0">
                <a:effectLst/>
                <a:ea typeface="Aptos" panose="020B0004020202020204" pitchFamily="34" charset="0"/>
                <a:cs typeface="Times New Roman" panose="02020603050405020304" pitchFamily="18" charset="0"/>
              </a:rPr>
              <a:t>Include Target Metric for test (repeat for each test run)</a:t>
            </a:r>
          </a:p>
          <a:p>
            <a:endParaRPr lang="en-US" sz="2000" dirty="0">
              <a:effectLst/>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7D57D1D1-629E-C9D5-F632-423A55DB3CEB}"/>
              </a:ext>
            </a:extLst>
          </p:cNvPr>
          <p:cNvSpPr>
            <a:spLocks noGrp="1"/>
          </p:cNvSpPr>
          <p:nvPr>
            <p:ph type="sldNum" sz="quarter" idx="4"/>
          </p:nvPr>
        </p:nvSpPr>
        <p:spPr/>
        <p:txBody>
          <a:bodyPr/>
          <a:lstStyle/>
          <a:p>
            <a:fld id="{00D414F6-50DE-7C4D-9647-F708F2004FA6}" type="slidenum">
              <a:rPr lang="en-US" smtClean="0"/>
              <a:pPr/>
              <a:t>7</a:t>
            </a:fld>
            <a:endParaRPr lang="en-US"/>
          </a:p>
        </p:txBody>
      </p:sp>
    </p:spTree>
    <p:extLst>
      <p:ext uri="{BB962C8B-B14F-4D97-AF65-F5344CB8AC3E}">
        <p14:creationId xmlns:p14="http://schemas.microsoft.com/office/powerpoint/2010/main" val="2986619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2059-A3D7-C2EC-516E-B13E209B9488}"/>
              </a:ext>
            </a:extLst>
          </p:cNvPr>
          <p:cNvSpPr>
            <a:spLocks noGrp="1"/>
          </p:cNvSpPr>
          <p:nvPr>
            <p:ph type="title"/>
          </p:nvPr>
        </p:nvSpPr>
        <p:spPr/>
        <p:txBody>
          <a:bodyPr/>
          <a:lstStyle/>
          <a:p>
            <a:r>
              <a:rPr lang="en-US" sz="4000" dirty="0">
                <a:effectLst/>
                <a:ea typeface="Times New Roman" panose="02020603050405020304" pitchFamily="18" charset="0"/>
                <a:cs typeface="Aptos" panose="020B0004020202020204" pitchFamily="34" charset="0"/>
              </a:rPr>
              <a:t>Test Data </a:t>
            </a:r>
            <a:r>
              <a:rPr lang="en-US" sz="3600" dirty="0">
                <a:effectLst/>
                <a:latin typeface="+mn-lt"/>
                <a:ea typeface="Times New Roman" panose="02020603050405020304" pitchFamily="18" charset="0"/>
                <a:cs typeface="Aptos" panose="020B0004020202020204" pitchFamily="34" charset="0"/>
              </a:rPr>
              <a:t>(repeat for each test run)</a:t>
            </a:r>
            <a:endParaRPr lang="en-US" sz="3600" dirty="0">
              <a:latin typeface="+mn-lt"/>
            </a:endParaRPr>
          </a:p>
        </p:txBody>
      </p:sp>
      <p:sp>
        <p:nvSpPr>
          <p:cNvPr id="3" name="Content Placeholder 2">
            <a:extLst>
              <a:ext uri="{FF2B5EF4-FFF2-40B4-BE49-F238E27FC236}">
                <a16:creationId xmlns:a16="http://schemas.microsoft.com/office/drawing/2014/main" id="{C2B75D99-348F-E163-7556-C15D02D215D3}"/>
              </a:ext>
            </a:extLst>
          </p:cNvPr>
          <p:cNvSpPr>
            <a:spLocks noGrp="1"/>
          </p:cNvSpPr>
          <p:nvPr>
            <p:ph sz="quarter" idx="10"/>
          </p:nvPr>
        </p:nvSpPr>
        <p:spPr/>
        <p:txBody>
          <a:bodyPr/>
          <a:lstStyle/>
          <a:p>
            <a:r>
              <a:rPr lang="en-US" dirty="0"/>
              <a:t>Present Graphs/Charts/ Data Tables here</a:t>
            </a:r>
          </a:p>
        </p:txBody>
      </p:sp>
      <p:sp>
        <p:nvSpPr>
          <p:cNvPr id="4" name="Slide Number Placeholder 3">
            <a:extLst>
              <a:ext uri="{FF2B5EF4-FFF2-40B4-BE49-F238E27FC236}">
                <a16:creationId xmlns:a16="http://schemas.microsoft.com/office/drawing/2014/main" id="{56CC3AD5-A9D9-CA71-F552-41327D82FA6A}"/>
              </a:ext>
            </a:extLst>
          </p:cNvPr>
          <p:cNvSpPr>
            <a:spLocks noGrp="1"/>
          </p:cNvSpPr>
          <p:nvPr>
            <p:ph type="sldNum" sz="quarter" idx="4"/>
          </p:nvPr>
        </p:nvSpPr>
        <p:spPr/>
        <p:txBody>
          <a:bodyPr/>
          <a:lstStyle/>
          <a:p>
            <a:fld id="{00D414F6-50DE-7C4D-9647-F708F2004FA6}" type="slidenum">
              <a:rPr lang="en-US" smtClean="0"/>
              <a:pPr/>
              <a:t>8</a:t>
            </a:fld>
            <a:endParaRPr lang="en-US"/>
          </a:p>
        </p:txBody>
      </p:sp>
    </p:spTree>
    <p:extLst>
      <p:ext uri="{BB962C8B-B14F-4D97-AF65-F5344CB8AC3E}">
        <p14:creationId xmlns:p14="http://schemas.microsoft.com/office/powerpoint/2010/main" val="27129880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1881C-71C4-DDAA-E8DA-B99ADAFAF78B}"/>
              </a:ext>
            </a:extLst>
          </p:cNvPr>
          <p:cNvSpPr>
            <a:spLocks noGrp="1"/>
          </p:cNvSpPr>
          <p:nvPr>
            <p:ph type="title"/>
          </p:nvPr>
        </p:nvSpPr>
        <p:spPr/>
        <p:txBody>
          <a:bodyPr/>
          <a:lstStyle/>
          <a:p>
            <a:r>
              <a:rPr lang="en-US" sz="4000" dirty="0">
                <a:effectLst/>
                <a:ea typeface="Times New Roman" panose="02020603050405020304" pitchFamily="18" charset="0"/>
                <a:cs typeface="Aptos" panose="020B0004020202020204" pitchFamily="34" charset="0"/>
              </a:rPr>
              <a:t>Summary Metric Analysis</a:t>
            </a:r>
            <a:endParaRPr lang="en-US" sz="3600" dirty="0"/>
          </a:p>
        </p:txBody>
      </p:sp>
      <p:sp>
        <p:nvSpPr>
          <p:cNvPr id="3" name="Content Placeholder 2">
            <a:extLst>
              <a:ext uri="{FF2B5EF4-FFF2-40B4-BE49-F238E27FC236}">
                <a16:creationId xmlns:a16="http://schemas.microsoft.com/office/drawing/2014/main" id="{891E89D8-A8C5-A721-F901-3FDCB33D1A73}"/>
              </a:ext>
            </a:extLst>
          </p:cNvPr>
          <p:cNvSpPr>
            <a:spLocks noGrp="1"/>
          </p:cNvSpPr>
          <p:nvPr>
            <p:ph sz="quarter" idx="10"/>
          </p:nvPr>
        </p:nvSpPr>
        <p:spPr/>
        <p:txBody>
          <a:bodyPr/>
          <a:lstStyle/>
          <a:p>
            <a:r>
              <a:rPr lang="en-US" sz="2000" dirty="0">
                <a:effectLst/>
                <a:ea typeface="Times New Roman" panose="02020603050405020304" pitchFamily="18" charset="0"/>
                <a:cs typeface="Times New Roman" panose="02020603050405020304" pitchFamily="18" charset="0"/>
              </a:rPr>
              <a:t>Compare all metrics to data (such as a GAP chart)</a:t>
            </a:r>
            <a:endParaRPr lang="en-US" sz="2000" dirty="0">
              <a:effectLst/>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724A3266-62E3-FF45-5559-B037D60A9964}"/>
              </a:ext>
            </a:extLst>
          </p:cNvPr>
          <p:cNvSpPr>
            <a:spLocks noGrp="1"/>
          </p:cNvSpPr>
          <p:nvPr>
            <p:ph type="sldNum" sz="quarter" idx="4"/>
          </p:nvPr>
        </p:nvSpPr>
        <p:spPr/>
        <p:txBody>
          <a:bodyPr/>
          <a:lstStyle/>
          <a:p>
            <a:fld id="{00D414F6-50DE-7C4D-9647-F708F2004FA6}" type="slidenum">
              <a:rPr lang="en-US" smtClean="0"/>
              <a:pPr/>
              <a:t>9</a:t>
            </a:fld>
            <a:endParaRPr lang="en-US"/>
          </a:p>
        </p:txBody>
      </p:sp>
    </p:spTree>
    <p:extLst>
      <p:ext uri="{BB962C8B-B14F-4D97-AF65-F5344CB8AC3E}">
        <p14:creationId xmlns:p14="http://schemas.microsoft.com/office/powerpoint/2010/main" val="22793097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eme2">
  <a:themeElements>
    <a:clrScheme name="EERE 2017">
      <a:dk1>
        <a:srgbClr val="000000"/>
      </a:dk1>
      <a:lt1>
        <a:sysClr val="window" lastClr="FFFFFF"/>
      </a:lt1>
      <a:dk2>
        <a:srgbClr val="5E6A7B"/>
      </a:dk2>
      <a:lt2>
        <a:srgbClr val="EEECE1"/>
      </a:lt2>
      <a:accent1>
        <a:srgbClr val="6ABC45"/>
      </a:accent1>
      <a:accent2>
        <a:srgbClr val="FFCB06"/>
      </a:accent2>
      <a:accent3>
        <a:srgbClr val="00A8DF"/>
      </a:accent3>
      <a:accent4>
        <a:srgbClr val="005C82"/>
      </a:accent4>
      <a:accent5>
        <a:srgbClr val="017A3E"/>
      </a:accent5>
      <a:accent6>
        <a:srgbClr val="E27225"/>
      </a:accent6>
      <a:hlink>
        <a:srgbClr val="017A3E"/>
      </a:hlink>
      <a:folHlink>
        <a:srgbClr val="5E6A71"/>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me2" id="{4888197C-EFE4-4CA1-A22E-84FD56E0DCAB}" vid="{3C5C5831-D234-4B55-AC25-AC6C2EB2D3DB}"/>
    </a:ext>
  </a:extLst>
</a:theme>
</file>

<file path=ppt/theme/theme3.xml><?xml version="1.0" encoding="utf-8"?>
<a:theme xmlns:a="http://schemas.openxmlformats.org/drawingml/2006/main" name="Theme2">
  <a:themeElements>
    <a:clrScheme name="EERE 2017">
      <a:dk1>
        <a:srgbClr val="000000"/>
      </a:dk1>
      <a:lt1>
        <a:sysClr val="window" lastClr="FFFFFF"/>
      </a:lt1>
      <a:dk2>
        <a:srgbClr val="5E6A7B"/>
      </a:dk2>
      <a:lt2>
        <a:srgbClr val="EEECE1"/>
      </a:lt2>
      <a:accent1>
        <a:srgbClr val="6ABC45"/>
      </a:accent1>
      <a:accent2>
        <a:srgbClr val="FFCB06"/>
      </a:accent2>
      <a:accent3>
        <a:srgbClr val="00A8DF"/>
      </a:accent3>
      <a:accent4>
        <a:srgbClr val="005C82"/>
      </a:accent4>
      <a:accent5>
        <a:srgbClr val="017A3E"/>
      </a:accent5>
      <a:accent6>
        <a:srgbClr val="E27225"/>
      </a:accent6>
      <a:hlink>
        <a:srgbClr val="017A3E"/>
      </a:hlink>
      <a:folHlink>
        <a:srgbClr val="5E6A71"/>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me2" id="{4888197C-EFE4-4CA1-A22E-84FD56E0DCAB}" vid="{3C5C5831-D234-4B55-AC25-AC6C2EB2D3D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48d6ed3-1e8e-4454-a117-dd818618e6b5" xsi:nil="true"/>
    <lcf76f155ced4ddcb4097134ff3c332f xmlns="36304dad-057c-4a53-9fed-873d0b6a080e">
      <Terms xmlns="http://schemas.microsoft.com/office/infopath/2007/PartnerControls"/>
    </lcf76f155ced4ddcb4097134ff3c332f>
    <SharedWithUsers xmlns="c48d6ed3-1e8e-4454-a117-dd818618e6b5">
      <UserInfo>
        <DisplayName>Martineau, Rebecca</DisplayName>
        <AccountId>12</AccountId>
        <AccountType/>
      </UserInfo>
      <UserInfo>
        <DisplayName>Lynch, Lauren</DisplayName>
        <AccountId>14</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78DE471F1F68D44B418292680C5E7FE" ma:contentTypeVersion="15" ma:contentTypeDescription="Create a new document." ma:contentTypeScope="" ma:versionID="105d2ffab2b46eb2c3e0f1958d51e59c">
  <xsd:schema xmlns:xsd="http://www.w3.org/2001/XMLSchema" xmlns:xs="http://www.w3.org/2001/XMLSchema" xmlns:p="http://schemas.microsoft.com/office/2006/metadata/properties" xmlns:ns2="36304dad-057c-4a53-9fed-873d0b6a080e" xmlns:ns3="c48d6ed3-1e8e-4454-a117-dd818618e6b5" targetNamespace="http://schemas.microsoft.com/office/2006/metadata/properties" ma:root="true" ma:fieldsID="df52b9b8953c648ecb06635d00f25c5b" ns2:_="" ns3:_="">
    <xsd:import namespace="36304dad-057c-4a53-9fed-873d0b6a080e"/>
    <xsd:import namespace="c48d6ed3-1e8e-4454-a117-dd818618e6b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ServiceObjectDetectorVersions" minOccurs="0"/>
                <xsd:element ref="ns2:MediaServiceDateTaken" minOccurs="0"/>
                <xsd:element ref="ns2:MediaServiceLocation"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6304dad-057c-4a53-9fed-873d0b6a080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7834da80-57da-4863-8816-2e6886d1e86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48d6ed3-1e8e-4454-a117-dd818618e6b5"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ccd0a45c-00a0-4aef-ae10-65a9ab738e39}" ma:internalName="TaxCatchAll" ma:showField="CatchAllData" ma:web="c48d6ed3-1e8e-4454-a117-dd818618e6b5">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71BA8EF-6B06-42D3-90AF-7B171F8A2D19}">
  <ds:schemaRefs>
    <ds:schemaRef ds:uri="http://purl.org/dc/terms/"/>
    <ds:schemaRef ds:uri="http://schemas.microsoft.com/office/2006/metadata/properties"/>
    <ds:schemaRef ds:uri="http://schemas.microsoft.com/office/2006/documentManagement/types"/>
    <ds:schemaRef ds:uri="c48d6ed3-1e8e-4454-a117-dd818618e6b5"/>
    <ds:schemaRef ds:uri="http://purl.org/dc/elements/1.1/"/>
    <ds:schemaRef ds:uri="http://schemas.microsoft.com/office/infopath/2007/PartnerControls"/>
    <ds:schemaRef ds:uri="http://schemas.openxmlformats.org/package/2006/metadata/core-properties"/>
    <ds:schemaRef ds:uri="36304dad-057c-4a53-9fed-873d0b6a080e"/>
    <ds:schemaRef ds:uri="http://www.w3.org/XML/1998/namespace"/>
    <ds:schemaRef ds:uri="http://purl.org/dc/dcmitype/"/>
  </ds:schemaRefs>
</ds:datastoreItem>
</file>

<file path=customXml/itemProps2.xml><?xml version="1.0" encoding="utf-8"?>
<ds:datastoreItem xmlns:ds="http://schemas.openxmlformats.org/officeDocument/2006/customXml" ds:itemID="{2C168ACC-62E2-43E7-B79D-24305B11B47E}">
  <ds:schemaRefs>
    <ds:schemaRef ds:uri="36304dad-057c-4a53-9fed-873d0b6a080e"/>
    <ds:schemaRef ds:uri="c48d6ed3-1e8e-4454-a117-dd818618e6b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CAAA588-1909-4935-9D00-CF72D14CAC7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50</TotalTime>
  <Words>479</Words>
  <Application>Microsoft Office PowerPoint</Application>
  <PresentationFormat>Widescreen</PresentationFormat>
  <Paragraphs>50</Paragraphs>
  <Slides>10</Slides>
  <Notes>1</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10</vt:i4>
      </vt:variant>
    </vt:vector>
  </HeadingPairs>
  <TitlesOfParts>
    <vt:vector size="25" baseType="lpstr">
      <vt:lpstr>ＭＳ Ｐゴシック</vt:lpstr>
      <vt:lpstr>Aptos</vt:lpstr>
      <vt:lpstr>Arial</vt:lpstr>
      <vt:lpstr>Arial Narrow</vt:lpstr>
      <vt:lpstr>Calibri</vt:lpstr>
      <vt:lpstr>Calibri Light</vt:lpstr>
      <vt:lpstr>Courier New</vt:lpstr>
      <vt:lpstr>Franklin Gothic Book</vt:lpstr>
      <vt:lpstr>Franklin Gothic Medium</vt:lpstr>
      <vt:lpstr>Symbol</vt:lpstr>
      <vt:lpstr>Times New Roman</vt:lpstr>
      <vt:lpstr>Wingdings</vt:lpstr>
      <vt:lpstr>Office Theme</vt:lpstr>
      <vt:lpstr>Theme2</vt:lpstr>
      <vt:lpstr>Theme2</vt:lpstr>
      <vt:lpstr>PowerPoint Presentation</vt:lpstr>
      <vt:lpstr>Overview Information</vt:lpstr>
      <vt:lpstr>Introduction</vt:lpstr>
      <vt:lpstr>Project Info (2-3 slides)</vt:lpstr>
      <vt:lpstr>Project Metrics for Testing</vt:lpstr>
      <vt:lpstr>Testing Materials - Delivered</vt:lpstr>
      <vt:lpstr>Test Protocol &amp; Target Metrics (repeat for each test run)</vt:lpstr>
      <vt:lpstr>Test Data (repeat for each test run)</vt:lpstr>
      <vt:lpstr>Summary Metric Analysis</vt:lpstr>
      <vt:lpstr>Evaluation Entity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Lynch, Lauren</dc:creator>
  <cp:lastModifiedBy>Martineau, Rebecca</cp:lastModifiedBy>
  <cp:revision>6</cp:revision>
  <dcterms:created xsi:type="dcterms:W3CDTF">2023-06-13T17:18:43Z</dcterms:created>
  <dcterms:modified xsi:type="dcterms:W3CDTF">2024-06-14T18:54:08Z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0x010100C78DE471F1F68D44B418292680C5E7FE</vt:lpwstr>
  </property>
  <property fmtid="{D5CDD505-2E9C-101B-9397-08002B2CF9AE}" pid="3" name="MediaServiceImageTags">
    <vt:lpwstr/>
  </property>
  <property fmtid="{D5CDD505-2E9C-101B-9397-08002B2CF9AE}" pid="4" name="MSIP_Label_95965d95-ecc0-4720-b759-1f33c42ed7da_ContentBits">
    <vt:lpwstr>0</vt:lpwstr>
  </property>
  <property fmtid="{D5CDD505-2E9C-101B-9397-08002B2CF9AE}" pid="5" name="MSIP_Label_95965d95-ecc0-4720-b759-1f33c42ed7da_Enabled">
    <vt:lpwstr>true</vt:lpwstr>
  </property>
  <property fmtid="{D5CDD505-2E9C-101B-9397-08002B2CF9AE}" pid="6" name="MSIP_Label_95965d95-ecc0-4720-b759-1f33c42ed7da_SiteId">
    <vt:lpwstr>a0f29d7e-28cd-4f54-8442-7885aee7c080</vt:lpwstr>
  </property>
  <property fmtid="{D5CDD505-2E9C-101B-9397-08002B2CF9AE}" pid="7" name="MSIP_Label_95965d95-ecc0-4720-b759-1f33c42ed7da_SetDate">
    <vt:lpwstr>2024-04-24T17:26:53Z</vt:lpwstr>
  </property>
  <property fmtid="{D5CDD505-2E9C-101B-9397-08002B2CF9AE}" pid="8" name="MSIP_Label_95965d95-ecc0-4720-b759-1f33c42ed7da_Method">
    <vt:lpwstr>Standard</vt:lpwstr>
  </property>
  <property fmtid="{D5CDD505-2E9C-101B-9397-08002B2CF9AE}" pid="9" name="MSIP_Label_95965d95-ecc0-4720-b759-1f33c42ed7da_Name">
    <vt:lpwstr>General</vt:lpwstr>
  </property>
  <property fmtid="{D5CDD505-2E9C-101B-9397-08002B2CF9AE}" pid="10" name="MSIP_Label_95965d95-ecc0-4720-b759-1f33c42ed7da_ActionId">
    <vt:lpwstr>ed75918d-a527-4b5f-93ab-6535ce4dbe39</vt:lpwstr>
  </property>
</Properties>
</file>