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3" r:id="rId5"/>
    <p:sldMasterId id="2147483695" r:id="rId6"/>
    <p:sldMasterId id="2147483708" r:id="rId7"/>
    <p:sldMasterId id="2147483720" r:id="rId8"/>
    <p:sldMasterId id="2147483688" r:id="rId9"/>
    <p:sldMasterId id="2147483769" r:id="rId10"/>
  </p:sldMasterIdLst>
  <p:notesMasterIdLst>
    <p:notesMasterId r:id="rId39"/>
  </p:notesMasterIdLst>
  <p:sldIdLst>
    <p:sldId id="256" r:id="rId11"/>
    <p:sldId id="301" r:id="rId12"/>
    <p:sldId id="283" r:id="rId13"/>
    <p:sldId id="307" r:id="rId14"/>
    <p:sldId id="304" r:id="rId15"/>
    <p:sldId id="303" r:id="rId16"/>
    <p:sldId id="305" r:id="rId17"/>
    <p:sldId id="308" r:id="rId18"/>
    <p:sldId id="309" r:id="rId19"/>
    <p:sldId id="310" r:id="rId20"/>
    <p:sldId id="311" r:id="rId21"/>
    <p:sldId id="312" r:id="rId22"/>
    <p:sldId id="313" r:id="rId23"/>
    <p:sldId id="314" r:id="rId24"/>
    <p:sldId id="315" r:id="rId25"/>
    <p:sldId id="316" r:id="rId26"/>
    <p:sldId id="317" r:id="rId27"/>
    <p:sldId id="324" r:id="rId28"/>
    <p:sldId id="325" r:id="rId29"/>
    <p:sldId id="326" r:id="rId30"/>
    <p:sldId id="327" r:id="rId31"/>
    <p:sldId id="322" r:id="rId32"/>
    <p:sldId id="321" r:id="rId33"/>
    <p:sldId id="328" r:id="rId34"/>
    <p:sldId id="329" r:id="rId35"/>
    <p:sldId id="323" r:id="rId36"/>
    <p:sldId id="318" r:id="rId37"/>
    <p:sldId id="3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817514-C4D3-466A-433D-F316CC1B33AE}" name="Strauss, Rose (CONTR)" initials="S(" userId="S::rose.strauss@hq.doe.gov::7393fcf2-529b-4eea-92f4-07bc5c4a163a" providerId="AD"/>
  <p188:author id="{1A4BF325-F85A-4F4C-F9B2-AF4CBF7C0099}" name="Cain, Elias" initials="CE" userId="S::elias.cain_nrel.gov#ext#@usdoe.onmicrosoft.com::8910c2e5-acc9-46a5-89d7-106dba27855d" providerId="AD"/>
  <p188:author id="{E8CD154A-3C53-660A-EFE0-23616F633CD2}" name="Cain, Elias" initials="EC" userId="S::ecain@nrel.gov::41415d74-ec78-49e1-ae51-7d6da4fff1f5" providerId="AD"/>
  <p188:author id="{7CE36E56-4BAC-C53B-699A-898D572ED978}" name="Jacobson, Rory" initials="JR" userId="S::rory.jacobson@hq.doe.gov::4e58d9fb-e839-42f4-b4cb-53aa241fed65" providerId="AD"/>
  <p188:author id="{B8A2F367-4062-E1AC-0B90-B5CE18BB61AB}" name="Meehan, Colin" initials="MC" userId="S::colin.meehan@hq.doe.gov::5babd1e6-0da4-4d7a-946e-88695d519db4" providerId="AD"/>
  <p188:author id="{6D6C556F-3A24-6AB9-FC94-F82C98750475}" name="Grey, Caroline" initials="GC" userId="S::caroline.grey@hq.doe.gov::bb70d4a9-a6d0-496c-a8b2-0266ae95104e" providerId="AD"/>
  <p188:author id="{19C9D48C-D7BB-0BCD-929D-1E47036A06F7}" name="Neukomm, Monica" initials="NM" userId="S::monica.neukomm@hq.doe.gov::6289e941-e8a7-420d-b06e-316ca99658a2" providerId="AD"/>
  <p188:author id="{B90CC3BB-3C72-9938-0353-BDD775E9FCD4}" name="Preston, Aidan (FELLOW)" initials="AP" userId="S::aidan.preston@hq.doe.gov::00393d8d-9c05-48ae-a087-3c42945c510b" providerId="AD"/>
  <p188:author id="{4A746EE5-DCB4-CFF3-329D-66C249CE7183}" name="Goldberg-Lewis, Julius" initials="GJ" userId="S::julius.goldberg-lewis@hq.doe.gov::7be6d65d-1d7c-4e52-b483-042aa1fef722" providerId="AD"/>
  <p188:author id="{063CE9F0-A46C-2341-915C-AA7E18CCED5D}" name="Zetterberg, Johanna" initials="ZJ" userId="S::johanna.zetterberg@hq.doe.gov::0b4a8325-1296-4227-b323-8795d0b38a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7B9F"/>
    <a:srgbClr val="2D8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BBE13-D518-4981-8094-4B6AD7E580EF}" v="194" dt="2024-06-10T18:34:28.113"/>
    <p1510:client id="{2F866483-1C44-2ACB-ECB5-EB07039E0239}" v="285" dt="2024-06-10T18:25:24.993"/>
    <p1510:client id="{62F02618-D193-8A0A-D657-100AD7B60A36}" v="6" dt="2024-06-11T15:18:35.258"/>
    <p1510:client id="{A46630B3-6A42-8676-563B-B7685A7FD426}" v="34" dt="2024-06-10T20:43:36.330"/>
    <p1510:client id="{AD297E68-7015-490B-91E0-13E8996458A6}" v="398" dt="2024-06-10T21:03:51.687"/>
    <p1510:client id="{C116FC4D-3A4D-4307-1C87-125AF66DD422}" v="47" dt="2024-06-10T19:28:47.419"/>
    <p1510:client id="{C78B0A4F-0C4B-2069-1B78-390D4230EA1B}" v="15" dt="2024-06-10T14:36:39.985"/>
    <p1510:client id="{CA2255C6-3F31-4D1E-8752-8EF9A3B61AEE}" v="1" dt="2024-06-11T15:20:17.904"/>
    <p1510:client id="{F68A25A9-61BB-4FD0-B985-64E47F257D33}" v="2" dt="2024-06-10T11:33:17.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23" autoAdjust="0"/>
  </p:normalViewPr>
  <p:slideViewPr>
    <p:cSldViewPr snapToGrid="0">
      <p:cViewPr varScale="1">
        <p:scale>
          <a:sx n="42" d="100"/>
          <a:sy n="42" d="100"/>
        </p:scale>
        <p:origin x="15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97861-2E6B-46C6-A388-1A595650A332}" type="datetimeFigureOut">
              <a:t>6/14/2024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3EB83-899E-460E-9CF5-EA2262F1983B}" type="slidenum">
              <a:t>‹#›</a:t>
            </a:fld>
            <a:endParaRPr lang="en-US"/>
          </a:p>
        </p:txBody>
      </p:sp>
    </p:spTree>
    <p:extLst>
      <p:ext uri="{BB962C8B-B14F-4D97-AF65-F5344CB8AC3E}">
        <p14:creationId xmlns:p14="http://schemas.microsoft.com/office/powerpoint/2010/main" val="148027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3EB83-899E-460E-9CF5-EA2262F1983B}" type="slidenum">
              <a:rPr lang="en-US" smtClean="0"/>
              <a:t>1</a:t>
            </a:fld>
            <a:endParaRPr lang="en-US"/>
          </a:p>
        </p:txBody>
      </p:sp>
    </p:spTree>
    <p:extLst>
      <p:ext uri="{BB962C8B-B14F-4D97-AF65-F5344CB8AC3E}">
        <p14:creationId xmlns:p14="http://schemas.microsoft.com/office/powerpoint/2010/main" val="325265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3EB83-899E-460E-9CF5-EA2262F1983B}" type="slidenum">
              <a:rPr lang="en-US" smtClean="0"/>
              <a:t>17</a:t>
            </a:fld>
            <a:endParaRPr lang="en-US"/>
          </a:p>
        </p:txBody>
      </p:sp>
    </p:spTree>
    <p:extLst>
      <p:ext uri="{BB962C8B-B14F-4D97-AF65-F5344CB8AC3E}">
        <p14:creationId xmlns:p14="http://schemas.microsoft.com/office/powerpoint/2010/main" val="136721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63EB83-899E-460E-9CF5-EA2262F1983B}" type="slidenum">
              <a:rPr lang="en-US"/>
              <a:t>18</a:t>
            </a:fld>
            <a:endParaRPr lang="en-US"/>
          </a:p>
        </p:txBody>
      </p:sp>
    </p:spTree>
    <p:extLst>
      <p:ext uri="{BB962C8B-B14F-4D97-AF65-F5344CB8AC3E}">
        <p14:creationId xmlns:p14="http://schemas.microsoft.com/office/powerpoint/2010/main" val="3026397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3EB83-899E-460E-9CF5-EA2262F1983B}" type="slidenum">
              <a:rPr lang="en-US" smtClean="0"/>
              <a:t>19</a:t>
            </a:fld>
            <a:endParaRPr lang="en-US"/>
          </a:p>
        </p:txBody>
      </p:sp>
    </p:spTree>
    <p:extLst>
      <p:ext uri="{BB962C8B-B14F-4D97-AF65-F5344CB8AC3E}">
        <p14:creationId xmlns:p14="http://schemas.microsoft.com/office/powerpoint/2010/main" val="1327484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3EB83-899E-460E-9CF5-EA2262F1983B}" type="slidenum">
              <a:rPr lang="en-US" smtClean="0"/>
              <a:t>20</a:t>
            </a:fld>
            <a:endParaRPr lang="en-US"/>
          </a:p>
        </p:txBody>
      </p:sp>
    </p:spTree>
    <p:extLst>
      <p:ext uri="{BB962C8B-B14F-4D97-AF65-F5344CB8AC3E}">
        <p14:creationId xmlns:p14="http://schemas.microsoft.com/office/powerpoint/2010/main" val="573756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3EB83-899E-460E-9CF5-EA2262F1983B}" type="slidenum">
              <a:rPr lang="en-US" smtClean="0"/>
              <a:t>21</a:t>
            </a:fld>
            <a:endParaRPr lang="en-US"/>
          </a:p>
        </p:txBody>
      </p:sp>
    </p:spTree>
    <p:extLst>
      <p:ext uri="{BB962C8B-B14F-4D97-AF65-F5344CB8AC3E}">
        <p14:creationId xmlns:p14="http://schemas.microsoft.com/office/powerpoint/2010/main" val="1783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63EB83-899E-460E-9CF5-EA2262F1983B}" type="slidenum">
              <a:rPr lang="en-US"/>
              <a:t>22</a:t>
            </a:fld>
            <a:endParaRPr lang="en-US"/>
          </a:p>
        </p:txBody>
      </p:sp>
    </p:spTree>
    <p:extLst>
      <p:ext uri="{BB962C8B-B14F-4D97-AF65-F5344CB8AC3E}">
        <p14:creationId xmlns:p14="http://schemas.microsoft.com/office/powerpoint/2010/main" val="2873221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3EB83-899E-460E-9CF5-EA2262F1983B}" type="slidenum">
              <a:rPr lang="en-US" smtClean="0"/>
              <a:t>23</a:t>
            </a:fld>
            <a:endParaRPr lang="en-US"/>
          </a:p>
        </p:txBody>
      </p:sp>
    </p:spTree>
    <p:extLst>
      <p:ext uri="{BB962C8B-B14F-4D97-AF65-F5344CB8AC3E}">
        <p14:creationId xmlns:p14="http://schemas.microsoft.com/office/powerpoint/2010/main" val="3141767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63EB83-899E-460E-9CF5-EA2262F1983B}" type="slidenum">
              <a:rPr lang="en-US"/>
              <a:t>24</a:t>
            </a:fld>
            <a:endParaRPr lang="en-US"/>
          </a:p>
        </p:txBody>
      </p:sp>
    </p:spTree>
    <p:extLst>
      <p:ext uri="{BB962C8B-B14F-4D97-AF65-F5344CB8AC3E}">
        <p14:creationId xmlns:p14="http://schemas.microsoft.com/office/powerpoint/2010/main" val="1814286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3EB83-899E-460E-9CF5-EA2262F1983B}" type="slidenum">
              <a:rPr lang="en-US" smtClean="0"/>
              <a:t>25</a:t>
            </a:fld>
            <a:endParaRPr lang="en-US"/>
          </a:p>
        </p:txBody>
      </p:sp>
    </p:spTree>
    <p:extLst>
      <p:ext uri="{BB962C8B-B14F-4D97-AF65-F5344CB8AC3E}">
        <p14:creationId xmlns:p14="http://schemas.microsoft.com/office/powerpoint/2010/main" val="3286761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3EB83-899E-460E-9CF5-EA2262F1983B}" type="slidenum">
              <a:rPr lang="en-US" smtClean="0"/>
              <a:t>27</a:t>
            </a:fld>
            <a:endParaRPr lang="en-US"/>
          </a:p>
        </p:txBody>
      </p:sp>
    </p:spTree>
    <p:extLst>
      <p:ext uri="{BB962C8B-B14F-4D97-AF65-F5344CB8AC3E}">
        <p14:creationId xmlns:p14="http://schemas.microsoft.com/office/powerpoint/2010/main" val="337554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63EB83-899E-460E-9CF5-EA2262F1983B}" type="slidenum">
              <a:rPr lang="en-US"/>
              <a:t>2</a:t>
            </a:fld>
            <a:endParaRPr lang="en-US"/>
          </a:p>
        </p:txBody>
      </p:sp>
    </p:spTree>
    <p:extLst>
      <p:ext uri="{BB962C8B-B14F-4D97-AF65-F5344CB8AC3E}">
        <p14:creationId xmlns:p14="http://schemas.microsoft.com/office/powerpoint/2010/main" val="1073860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Rory</a:t>
            </a:r>
            <a:endParaRPr lang="en-US"/>
          </a:p>
        </p:txBody>
      </p:sp>
      <p:sp>
        <p:nvSpPr>
          <p:cNvPr id="4" name="Slide Number Placeholder 3"/>
          <p:cNvSpPr>
            <a:spLocks noGrp="1"/>
          </p:cNvSpPr>
          <p:nvPr>
            <p:ph type="sldNum" sz="quarter" idx="5"/>
          </p:nvPr>
        </p:nvSpPr>
        <p:spPr/>
        <p:txBody>
          <a:bodyPr/>
          <a:lstStyle/>
          <a:p>
            <a:fld id="{5F63EB83-899E-460E-9CF5-EA2262F1983B}" type="slidenum">
              <a:rPr lang="en-US" smtClean="0"/>
              <a:t>28</a:t>
            </a:fld>
            <a:endParaRPr lang="en-US"/>
          </a:p>
        </p:txBody>
      </p:sp>
    </p:spTree>
    <p:extLst>
      <p:ext uri="{BB962C8B-B14F-4D97-AF65-F5344CB8AC3E}">
        <p14:creationId xmlns:p14="http://schemas.microsoft.com/office/powerpoint/2010/main" val="255672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63EB83-899E-460E-9CF5-EA2262F1983B}" type="slidenum">
              <a:rPr lang="en-US" smtClean="0"/>
              <a:t>3</a:t>
            </a:fld>
            <a:endParaRPr lang="en-US"/>
          </a:p>
        </p:txBody>
      </p:sp>
    </p:spTree>
    <p:extLst>
      <p:ext uri="{BB962C8B-B14F-4D97-AF65-F5344CB8AC3E}">
        <p14:creationId xmlns:p14="http://schemas.microsoft.com/office/powerpoint/2010/main" val="58017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63EB83-899E-460E-9CF5-EA2262F1983B}" type="slidenum">
              <a:rPr lang="en-US"/>
              <a:t>4</a:t>
            </a:fld>
            <a:endParaRPr lang="en-US"/>
          </a:p>
        </p:txBody>
      </p:sp>
    </p:spTree>
    <p:extLst>
      <p:ext uri="{BB962C8B-B14F-4D97-AF65-F5344CB8AC3E}">
        <p14:creationId xmlns:p14="http://schemas.microsoft.com/office/powerpoint/2010/main" val="131630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63EB83-899E-460E-9CF5-EA2262F1983B}" type="slidenum">
              <a:rPr lang="en-US"/>
              <a:t>8</a:t>
            </a:fld>
            <a:endParaRPr lang="en-US"/>
          </a:p>
        </p:txBody>
      </p:sp>
    </p:spTree>
    <p:extLst>
      <p:ext uri="{BB962C8B-B14F-4D97-AF65-F5344CB8AC3E}">
        <p14:creationId xmlns:p14="http://schemas.microsoft.com/office/powerpoint/2010/main" val="744403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3EB83-899E-460E-9CF5-EA2262F1983B}" type="slidenum">
              <a:rPr lang="en-US" smtClean="0"/>
              <a:t>12</a:t>
            </a:fld>
            <a:endParaRPr lang="en-US"/>
          </a:p>
        </p:txBody>
      </p:sp>
    </p:spTree>
    <p:extLst>
      <p:ext uri="{BB962C8B-B14F-4D97-AF65-F5344CB8AC3E}">
        <p14:creationId xmlns:p14="http://schemas.microsoft.com/office/powerpoint/2010/main" val="882571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3EB83-899E-460E-9CF5-EA2262F1983B}" type="slidenum">
              <a:rPr lang="en-US" smtClean="0"/>
              <a:t>14</a:t>
            </a:fld>
            <a:endParaRPr lang="en-US"/>
          </a:p>
        </p:txBody>
      </p:sp>
    </p:spTree>
    <p:extLst>
      <p:ext uri="{BB962C8B-B14F-4D97-AF65-F5344CB8AC3E}">
        <p14:creationId xmlns:p14="http://schemas.microsoft.com/office/powerpoint/2010/main" val="187680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3EB83-899E-460E-9CF5-EA2262F1983B}" type="slidenum">
              <a:rPr lang="en-US" smtClean="0"/>
              <a:t>15</a:t>
            </a:fld>
            <a:endParaRPr lang="en-US"/>
          </a:p>
        </p:txBody>
      </p:sp>
    </p:spTree>
    <p:extLst>
      <p:ext uri="{BB962C8B-B14F-4D97-AF65-F5344CB8AC3E}">
        <p14:creationId xmlns:p14="http://schemas.microsoft.com/office/powerpoint/2010/main" val="112891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3EB83-899E-460E-9CF5-EA2262F1983B}" type="slidenum">
              <a:rPr lang="en-US" smtClean="0"/>
              <a:t>16</a:t>
            </a:fld>
            <a:endParaRPr lang="en-US"/>
          </a:p>
        </p:txBody>
      </p:sp>
    </p:spTree>
    <p:extLst>
      <p:ext uri="{BB962C8B-B14F-4D97-AF65-F5344CB8AC3E}">
        <p14:creationId xmlns:p14="http://schemas.microsoft.com/office/powerpoint/2010/main" val="53901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energy.gov/communitiesLEAP/communities-leap" TargetMode="External"/><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1"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9" name="Subtitle 2"/>
          <p:cNvSpPr>
            <a:spLocks noGrp="1"/>
          </p:cNvSpPr>
          <p:nvPr>
            <p:ph type="subTitle" idx="1"/>
          </p:nvPr>
        </p:nvSpPr>
        <p:spPr>
          <a:xfrm>
            <a:off x="739121" y="1544721"/>
            <a:ext cx="11026338"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559" y="2400760"/>
            <a:ext cx="5385515"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475" y="2848575"/>
            <a:ext cx="2473252"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4616" y="322662"/>
            <a:ext cx="3683959" cy="925354"/>
          </a:xfrm>
          <a:prstGeom prst="rect">
            <a:avLst/>
          </a:prstGeom>
        </p:spPr>
      </p:pic>
      <p:pic>
        <p:nvPicPr>
          <p:cNvPr id="1026" name="Picture 2" descr="https://tile.loc.gov/image-services/iiif/service:pnp:highsm:17600:17693/full/pct:25/0/default.jpg#h=1189&amp;w=154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032" t="46293" b="19125"/>
          <a:stretch/>
        </p:blipFill>
        <p:spPr bwMode="auto">
          <a:xfrm>
            <a:off x="0" y="3271666"/>
            <a:ext cx="12191999" cy="331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11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CFC6-EA71-439B-A28D-B1716E55E0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06D3E5-74F6-4699-8035-14A65C281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885DDA-9104-4AA8-9D32-F06B9D761A64}"/>
              </a:ext>
            </a:extLst>
          </p:cNvPr>
          <p:cNvSpPr>
            <a:spLocks noGrp="1"/>
          </p:cNvSpPr>
          <p:nvPr>
            <p:ph type="dt" sz="half" idx="10"/>
          </p:nvPr>
        </p:nvSpPr>
        <p:spPr/>
        <p:txBody>
          <a:bodyPr/>
          <a:lstStyle/>
          <a:p>
            <a:fld id="{846CE7D5-CF57-46EF-B807-FDD0502418D4}" type="datetimeFigureOut">
              <a:rPr lang="en-US" smtClean="0"/>
              <a:t>6/14/2024</a:t>
            </a:fld>
            <a:endParaRPr lang="en-US"/>
          </a:p>
        </p:txBody>
      </p:sp>
      <p:sp>
        <p:nvSpPr>
          <p:cNvPr id="5" name="Footer Placeholder 4">
            <a:extLst>
              <a:ext uri="{FF2B5EF4-FFF2-40B4-BE49-F238E27FC236}">
                <a16:creationId xmlns:a16="http://schemas.microsoft.com/office/drawing/2014/main" id="{D012EEE9-3A03-45AC-9592-DFF2BCD2B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A9535-4637-4F83-A95C-AEFD9D6A8D3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7308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543D-3F0B-4CD9-A96E-7386CDF1F5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AD251F-9B33-4B9F-97E2-BC8410DCEE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13CC580E-2D62-40CF-83E6-DBC8F3021861}"/>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BF00D3-0B13-4F74-BEB2-3EB1E0955FE4}"/>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6" name="Rectangle 15">
            <a:extLst>
              <a:ext uri="{FF2B5EF4-FFF2-40B4-BE49-F238E27FC236}">
                <a16:creationId xmlns:a16="http://schemas.microsoft.com/office/drawing/2014/main" id="{BE6076CE-4DBF-4982-B6F3-4F1C4B79A87A}"/>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79C478F-9FB2-4F4B-8788-21882543AB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8" name="Slide Number Placeholder 5">
            <a:extLst>
              <a:ext uri="{FF2B5EF4-FFF2-40B4-BE49-F238E27FC236}">
                <a16:creationId xmlns:a16="http://schemas.microsoft.com/office/drawing/2014/main" id="{AE33F57D-94AC-47F3-9163-1E7FFE59ED42}"/>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4936151C-3C7C-42AE-9189-37E8227072AF}"/>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pic>
        <p:nvPicPr>
          <p:cNvPr id="4" name="Picture 3">
            <a:extLst>
              <a:ext uri="{FF2B5EF4-FFF2-40B4-BE49-F238E27FC236}">
                <a16:creationId xmlns:a16="http://schemas.microsoft.com/office/drawing/2014/main" id="{639E3ED4-7AD8-45B9-B72B-C88EBEF11017}"/>
              </a:ext>
            </a:extLst>
          </p:cNvPr>
          <p:cNvPicPr>
            <a:picLocks noChangeAspect="1"/>
          </p:cNvPicPr>
          <p:nvPr userDrawn="1"/>
        </p:nvPicPr>
        <p:blipFill>
          <a:blip r:embed="rId3"/>
          <a:stretch>
            <a:fillRect/>
          </a:stretch>
        </p:blipFill>
        <p:spPr>
          <a:xfrm>
            <a:off x="11478765" y="236190"/>
            <a:ext cx="54869" cy="335309"/>
          </a:xfrm>
          <a:prstGeom prst="rect">
            <a:avLst/>
          </a:prstGeom>
        </p:spPr>
      </p:pic>
    </p:spTree>
    <p:extLst>
      <p:ext uri="{BB962C8B-B14F-4D97-AF65-F5344CB8AC3E}">
        <p14:creationId xmlns:p14="http://schemas.microsoft.com/office/powerpoint/2010/main" val="291176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838200" y="238425"/>
            <a:ext cx="10515600" cy="1325563"/>
          </a:xfrm>
        </p:spPr>
        <p:txBody>
          <a:bodyPr>
            <a:normAutofit/>
          </a:bodyPr>
          <a:lstStyle>
            <a:lvl1pPr>
              <a:defRPr sz="40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838200" y="1825625"/>
            <a:ext cx="10515600" cy="4108017"/>
          </a:xfrm>
        </p:spPr>
        <p:txBody>
          <a:bodyPr/>
          <a:lstStyle>
            <a:lvl1pPr>
              <a:defRPr>
                <a:latin typeface="Franklin Gothic Book" panose="020B0503020102020204" pitchFamily="34" charset="0"/>
                <a:cs typeface="Arial" panose="020B0604020202020204" pitchFamily="34" charset="0"/>
              </a:defRPr>
            </a:lvl1pPr>
            <a:lvl2pPr>
              <a:defRPr>
                <a:latin typeface="Franklin Gothic Book" panose="020B0503020102020204" pitchFamily="34" charset="0"/>
                <a:cs typeface="Arial" panose="020B0604020202020204" pitchFamily="34" charset="0"/>
              </a:defRPr>
            </a:lvl2pPr>
            <a:lvl3pPr>
              <a:defRPr>
                <a:latin typeface="Franklin Gothic Book" panose="020B0503020102020204" pitchFamily="34" charset="0"/>
                <a:cs typeface="Arial" panose="020B0604020202020204" pitchFamily="34" charset="0"/>
              </a:defRPr>
            </a:lvl3pPr>
            <a:lvl4pPr>
              <a:defRPr>
                <a:latin typeface="Franklin Gothic Book" panose="020B0503020102020204" pitchFamily="34" charset="0"/>
                <a:cs typeface="Arial" panose="020B0604020202020204" pitchFamily="34" charset="0"/>
              </a:defRPr>
            </a:lvl4pPr>
            <a:lvl5pPr>
              <a:defRPr>
                <a:latin typeface="Franklin Gothic Book" panose="020B05030201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DFAC75A4-94DB-4723-B604-82CB4A6ACFB6}"/>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3A5D24-02B9-4B89-B733-FD0C9AE831B7}"/>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6ECC9CC-DE7C-48D5-B1BA-72873F723D1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7" name="Slide Number Placeholder 5">
            <a:extLst>
              <a:ext uri="{FF2B5EF4-FFF2-40B4-BE49-F238E27FC236}">
                <a16:creationId xmlns:a16="http://schemas.microsoft.com/office/drawing/2014/main" id="{796AC816-C034-4E33-843C-69923E87A996}"/>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3EDBF77A-2CDB-498C-B013-6A9DA73D2E9E}"/>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pic>
        <p:nvPicPr>
          <p:cNvPr id="5" name="Picture 4">
            <a:extLst>
              <a:ext uri="{FF2B5EF4-FFF2-40B4-BE49-F238E27FC236}">
                <a16:creationId xmlns:a16="http://schemas.microsoft.com/office/drawing/2014/main" id="{3CD9B31A-BC35-4630-A686-C27A595466CA}"/>
              </a:ext>
            </a:extLst>
          </p:cNvPr>
          <p:cNvPicPr>
            <a:picLocks noChangeAspect="1"/>
          </p:cNvPicPr>
          <p:nvPr userDrawn="1"/>
        </p:nvPicPr>
        <p:blipFill>
          <a:blip r:embed="rId3"/>
          <a:stretch>
            <a:fillRect/>
          </a:stretch>
        </p:blipFill>
        <p:spPr>
          <a:xfrm>
            <a:off x="11477834" y="238425"/>
            <a:ext cx="55882" cy="335296"/>
          </a:xfrm>
          <a:prstGeom prst="rect">
            <a:avLst/>
          </a:prstGeom>
        </p:spPr>
      </p:pic>
    </p:spTree>
    <p:extLst>
      <p:ext uri="{BB962C8B-B14F-4D97-AF65-F5344CB8AC3E}">
        <p14:creationId xmlns:p14="http://schemas.microsoft.com/office/powerpoint/2010/main" val="396245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ED2B-F326-46C6-B217-E0929DA4A80E}"/>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DCD65565-EB49-4361-8D21-74242974F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B8C8C81E-A91C-4C57-B0BD-2233982FB7E7}"/>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D19B2DD2-B2F3-400D-B68D-38D0E2C0922C}"/>
              </a:ext>
            </a:extLst>
          </p:cNvPr>
          <p:cNvSpPr txBox="1">
            <a:spLocks/>
          </p:cNvSpPr>
          <p:nvPr userDrawn="1"/>
        </p:nvSpPr>
        <p:spPr>
          <a:xfrm>
            <a:off x="8763000" y="64336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5" name="Rectangle 14">
            <a:extLst>
              <a:ext uri="{FF2B5EF4-FFF2-40B4-BE49-F238E27FC236}">
                <a16:creationId xmlns:a16="http://schemas.microsoft.com/office/drawing/2014/main" id="{75DD108C-DA9A-4CCF-B1B8-E2DA82E44290}"/>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2ED89F9-A6C3-451F-9811-DDCB176317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7" name="Slide Number Placeholder 5">
            <a:extLst>
              <a:ext uri="{FF2B5EF4-FFF2-40B4-BE49-F238E27FC236}">
                <a16:creationId xmlns:a16="http://schemas.microsoft.com/office/drawing/2014/main" id="{F5F140CD-7204-4416-9891-BE6D161AB948}"/>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5D488CAB-158B-42DD-A28A-CED42865501D}"/>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pic>
        <p:nvPicPr>
          <p:cNvPr id="4" name="Picture 3">
            <a:extLst>
              <a:ext uri="{FF2B5EF4-FFF2-40B4-BE49-F238E27FC236}">
                <a16:creationId xmlns:a16="http://schemas.microsoft.com/office/drawing/2014/main" id="{1BB897E7-13C8-4100-B58D-BD69873CA42B}"/>
              </a:ext>
            </a:extLst>
          </p:cNvPr>
          <p:cNvPicPr>
            <a:picLocks noChangeAspect="1"/>
          </p:cNvPicPr>
          <p:nvPr userDrawn="1"/>
        </p:nvPicPr>
        <p:blipFill>
          <a:blip r:embed="rId3"/>
          <a:stretch>
            <a:fillRect/>
          </a:stretch>
        </p:blipFill>
        <p:spPr>
          <a:xfrm>
            <a:off x="11478765" y="236190"/>
            <a:ext cx="54869" cy="335309"/>
          </a:xfrm>
          <a:prstGeom prst="rect">
            <a:avLst/>
          </a:prstGeom>
        </p:spPr>
      </p:pic>
    </p:spTree>
    <p:extLst>
      <p:ext uri="{BB962C8B-B14F-4D97-AF65-F5344CB8AC3E}">
        <p14:creationId xmlns:p14="http://schemas.microsoft.com/office/powerpoint/2010/main" val="1920177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808C-BA3D-42CC-A245-252C57C5E202}"/>
              </a:ext>
            </a:extLst>
          </p:cNvPr>
          <p:cNvSpPr>
            <a:spLocks noGrp="1"/>
          </p:cNvSpPr>
          <p:nvPr>
            <p:ph type="title"/>
          </p:nvPr>
        </p:nvSpPr>
        <p:spPr/>
        <p:txBody>
          <a:bodyPr>
            <a:normAutofit/>
          </a:bodyPr>
          <a:lstStyle>
            <a:lvl1pPr>
              <a:defRPr sz="40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7108E85-913B-42D0-9315-B96B9F579D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B3E80C-619C-45CD-9540-A6EDAAD7FE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8CBC71-8A83-4DCD-BB58-9E0509F2078C}"/>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428B28F9-088C-4705-BED2-2F8783E18621}"/>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6" name="Rectangle 15">
            <a:extLst>
              <a:ext uri="{FF2B5EF4-FFF2-40B4-BE49-F238E27FC236}">
                <a16:creationId xmlns:a16="http://schemas.microsoft.com/office/drawing/2014/main" id="{11B57F8F-75BD-4FD8-8C2A-CEE46BF12607}"/>
              </a:ext>
            </a:extLst>
          </p:cNvPr>
          <p:cNvSpPr/>
          <p:nvPr userDrawn="1"/>
        </p:nvSpPr>
        <p:spPr>
          <a:xfrm>
            <a:off x="0" y="6311900"/>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45407E7-8AE3-4121-A9EB-A558293A7E5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429359"/>
            <a:ext cx="1844615" cy="321202"/>
          </a:xfrm>
          <a:prstGeom prst="rect">
            <a:avLst/>
          </a:prstGeom>
        </p:spPr>
      </p:pic>
      <p:sp>
        <p:nvSpPr>
          <p:cNvPr id="18" name="Slide Number Placeholder 5">
            <a:extLst>
              <a:ext uri="{FF2B5EF4-FFF2-40B4-BE49-F238E27FC236}">
                <a16:creationId xmlns:a16="http://schemas.microsoft.com/office/drawing/2014/main" id="{2E6BD613-CACE-47DE-A5CC-08FAC9D8C2BE}"/>
              </a:ext>
            </a:extLst>
          </p:cNvPr>
          <p:cNvSpPr>
            <a:spLocks noGrp="1"/>
          </p:cNvSpPr>
          <p:nvPr>
            <p:ph type="sldNum" sz="quarter" idx="12"/>
          </p:nvPr>
        </p:nvSpPr>
        <p:spPr>
          <a:xfrm>
            <a:off x="8610600" y="6283325"/>
            <a:ext cx="2743200" cy="605343"/>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8D1BA1C6-3C5C-4040-9A08-A14BFA98FE72}"/>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pic>
        <p:nvPicPr>
          <p:cNvPr id="5" name="Picture 4">
            <a:extLst>
              <a:ext uri="{FF2B5EF4-FFF2-40B4-BE49-F238E27FC236}">
                <a16:creationId xmlns:a16="http://schemas.microsoft.com/office/drawing/2014/main" id="{A4CBD404-B8EE-4221-9CD7-F0A0418DA154}"/>
              </a:ext>
            </a:extLst>
          </p:cNvPr>
          <p:cNvPicPr>
            <a:picLocks noChangeAspect="1"/>
          </p:cNvPicPr>
          <p:nvPr userDrawn="1"/>
        </p:nvPicPr>
        <p:blipFill>
          <a:blip r:embed="rId3"/>
          <a:stretch>
            <a:fillRect/>
          </a:stretch>
        </p:blipFill>
        <p:spPr>
          <a:xfrm>
            <a:off x="11470499" y="268375"/>
            <a:ext cx="54869" cy="335309"/>
          </a:xfrm>
          <a:prstGeom prst="rect">
            <a:avLst/>
          </a:prstGeom>
        </p:spPr>
      </p:pic>
    </p:spTree>
    <p:extLst>
      <p:ext uri="{BB962C8B-B14F-4D97-AF65-F5344CB8AC3E}">
        <p14:creationId xmlns:p14="http://schemas.microsoft.com/office/powerpoint/2010/main" val="337494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227B-9C25-4EA9-9479-2C2233725535}"/>
              </a:ext>
            </a:extLst>
          </p:cNvPr>
          <p:cNvSpPr>
            <a:spLocks noGrp="1"/>
          </p:cNvSpPr>
          <p:nvPr>
            <p:ph type="title"/>
          </p:nvPr>
        </p:nvSpPr>
        <p:spPr>
          <a:xfrm>
            <a:off x="839788" y="365125"/>
            <a:ext cx="10515600" cy="1325563"/>
          </a:xfrm>
        </p:spPr>
        <p:txBody>
          <a:bodyPr>
            <a:normAutofit/>
          </a:bodyPr>
          <a:lstStyle>
            <a:lvl1pPr>
              <a:defRPr sz="40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1D11DFE-1C31-4733-835E-394905142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C0E-A772-46E3-B257-F3D9A8EBB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2F02CB-1EA9-477C-93D6-9CD269382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A34711-E170-43C2-A8CB-DCBB3EBE9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67D1258C-FA5A-4E0D-A5C9-C71EB2546D5B}"/>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52A3AAA7-028B-4D64-85E2-C58A1CF6BD5C}"/>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8" name="Rectangle 17">
            <a:extLst>
              <a:ext uri="{FF2B5EF4-FFF2-40B4-BE49-F238E27FC236}">
                <a16:creationId xmlns:a16="http://schemas.microsoft.com/office/drawing/2014/main" id="{0DC4E5D0-54D8-4A69-BEE5-43027F01473F}"/>
              </a:ext>
            </a:extLst>
          </p:cNvPr>
          <p:cNvSpPr/>
          <p:nvPr userDrawn="1"/>
        </p:nvSpPr>
        <p:spPr>
          <a:xfrm>
            <a:off x="-10063" y="6273499"/>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73779AD-5BB7-4A4D-A7B5-1970C514705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28137" y="6390958"/>
            <a:ext cx="1844615" cy="321202"/>
          </a:xfrm>
          <a:prstGeom prst="rect">
            <a:avLst/>
          </a:prstGeom>
        </p:spPr>
      </p:pic>
      <p:sp>
        <p:nvSpPr>
          <p:cNvPr id="20" name="Slide Number Placeholder 5">
            <a:extLst>
              <a:ext uri="{FF2B5EF4-FFF2-40B4-BE49-F238E27FC236}">
                <a16:creationId xmlns:a16="http://schemas.microsoft.com/office/drawing/2014/main" id="{2C5CC0F4-BF22-45A5-8B84-DB4878387636}"/>
              </a:ext>
            </a:extLst>
          </p:cNvPr>
          <p:cNvSpPr>
            <a:spLocks noGrp="1"/>
          </p:cNvSpPr>
          <p:nvPr>
            <p:ph type="sldNum" sz="quarter" idx="12"/>
          </p:nvPr>
        </p:nvSpPr>
        <p:spPr>
          <a:xfrm>
            <a:off x="8600537" y="6273499"/>
            <a:ext cx="2743200" cy="584501"/>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21" name="Footer Placeholder 7">
            <a:extLst>
              <a:ext uri="{FF2B5EF4-FFF2-40B4-BE49-F238E27FC236}">
                <a16:creationId xmlns:a16="http://schemas.microsoft.com/office/drawing/2014/main" id="{B5C6DC9F-0C64-40BD-BED5-525B1B3CC14D}"/>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pic>
        <p:nvPicPr>
          <p:cNvPr id="7" name="Picture 6">
            <a:extLst>
              <a:ext uri="{FF2B5EF4-FFF2-40B4-BE49-F238E27FC236}">
                <a16:creationId xmlns:a16="http://schemas.microsoft.com/office/drawing/2014/main" id="{861D5C84-E730-4344-A78B-1BB0555122C2}"/>
              </a:ext>
            </a:extLst>
          </p:cNvPr>
          <p:cNvPicPr>
            <a:picLocks noChangeAspect="1"/>
          </p:cNvPicPr>
          <p:nvPr userDrawn="1"/>
        </p:nvPicPr>
        <p:blipFill>
          <a:blip r:embed="rId3"/>
          <a:stretch>
            <a:fillRect/>
          </a:stretch>
        </p:blipFill>
        <p:spPr>
          <a:xfrm>
            <a:off x="11445893" y="293340"/>
            <a:ext cx="54869" cy="335309"/>
          </a:xfrm>
          <a:prstGeom prst="rect">
            <a:avLst/>
          </a:prstGeom>
        </p:spPr>
      </p:pic>
    </p:spTree>
    <p:extLst>
      <p:ext uri="{BB962C8B-B14F-4D97-AF65-F5344CB8AC3E}">
        <p14:creationId xmlns:p14="http://schemas.microsoft.com/office/powerpoint/2010/main" val="2466587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985E-7D3E-4A7F-B57A-ED70D1E3A288}"/>
              </a:ext>
            </a:extLst>
          </p:cNvPr>
          <p:cNvSpPr>
            <a:spLocks noGrp="1"/>
          </p:cNvSpPr>
          <p:nvPr>
            <p:ph type="title"/>
          </p:nvPr>
        </p:nvSpPr>
        <p:spPr/>
        <p:txBody>
          <a:bodyPr>
            <a:normAutofit/>
          </a:bodyPr>
          <a:lstStyle>
            <a:lvl1pPr>
              <a:defRPr sz="40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748E0831-3FA4-4492-9DEC-D6C8CF752604}"/>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D24F37F3-E977-4E30-A60C-8A6F9B3C87A3}"/>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4" name="Rectangle 13">
            <a:extLst>
              <a:ext uri="{FF2B5EF4-FFF2-40B4-BE49-F238E27FC236}">
                <a16:creationId xmlns:a16="http://schemas.microsoft.com/office/drawing/2014/main" id="{D851A1DA-FE16-48FB-986A-63475B60EC0B}"/>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DB4FC96-A4ED-4FB2-A6B0-56222238C1E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6" name="Slide Number Placeholder 5">
            <a:extLst>
              <a:ext uri="{FF2B5EF4-FFF2-40B4-BE49-F238E27FC236}">
                <a16:creationId xmlns:a16="http://schemas.microsoft.com/office/drawing/2014/main" id="{EDEA25BE-9500-4F42-9D75-F0287C838CFE}"/>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7" name="Footer Placeholder 7">
            <a:extLst>
              <a:ext uri="{FF2B5EF4-FFF2-40B4-BE49-F238E27FC236}">
                <a16:creationId xmlns:a16="http://schemas.microsoft.com/office/drawing/2014/main" id="{51A96B0E-ECBA-4D54-B6A0-C3D84452461B}"/>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pic>
        <p:nvPicPr>
          <p:cNvPr id="3" name="Picture 2">
            <a:extLst>
              <a:ext uri="{FF2B5EF4-FFF2-40B4-BE49-F238E27FC236}">
                <a16:creationId xmlns:a16="http://schemas.microsoft.com/office/drawing/2014/main" id="{927FF04D-5DA0-4477-9735-C03241D9D9D6}"/>
              </a:ext>
            </a:extLst>
          </p:cNvPr>
          <p:cNvPicPr>
            <a:picLocks noChangeAspect="1"/>
          </p:cNvPicPr>
          <p:nvPr userDrawn="1"/>
        </p:nvPicPr>
        <p:blipFill>
          <a:blip r:embed="rId3"/>
          <a:stretch>
            <a:fillRect/>
          </a:stretch>
        </p:blipFill>
        <p:spPr>
          <a:xfrm>
            <a:off x="11536421" y="314945"/>
            <a:ext cx="54869" cy="335309"/>
          </a:xfrm>
          <a:prstGeom prst="rect">
            <a:avLst/>
          </a:prstGeom>
        </p:spPr>
      </p:pic>
      <p:pic>
        <p:nvPicPr>
          <p:cNvPr id="4" name="Picture 3">
            <a:extLst>
              <a:ext uri="{FF2B5EF4-FFF2-40B4-BE49-F238E27FC236}">
                <a16:creationId xmlns:a16="http://schemas.microsoft.com/office/drawing/2014/main" id="{1F96E772-FFBA-4769-8364-B309CA01C321}"/>
              </a:ext>
            </a:extLst>
          </p:cNvPr>
          <p:cNvPicPr>
            <a:picLocks noChangeAspect="1"/>
          </p:cNvPicPr>
          <p:nvPr userDrawn="1"/>
        </p:nvPicPr>
        <p:blipFill>
          <a:blip r:embed="rId3"/>
          <a:stretch>
            <a:fillRect/>
          </a:stretch>
        </p:blipFill>
        <p:spPr>
          <a:xfrm>
            <a:off x="11479294" y="298334"/>
            <a:ext cx="54869" cy="335309"/>
          </a:xfrm>
          <a:prstGeom prst="rect">
            <a:avLst/>
          </a:prstGeom>
        </p:spPr>
      </p:pic>
    </p:spTree>
    <p:extLst>
      <p:ext uri="{BB962C8B-B14F-4D97-AF65-F5344CB8AC3E}">
        <p14:creationId xmlns:p14="http://schemas.microsoft.com/office/powerpoint/2010/main" val="14626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86AAEA-A48F-4BAD-9EBB-E9F38FFBFF34}"/>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D1966C-A9BD-47B0-B9C3-CF37C9B42797}"/>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3D8D7DC-BB5A-4872-ACC5-1B4326E94D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5" name="Slide Number Placeholder 5">
            <a:extLst>
              <a:ext uri="{FF2B5EF4-FFF2-40B4-BE49-F238E27FC236}">
                <a16:creationId xmlns:a16="http://schemas.microsoft.com/office/drawing/2014/main" id="{486EA3CA-5E05-4E3F-97F7-140BC64C894F}"/>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6" name="Footer Placeholder 7">
            <a:extLst>
              <a:ext uri="{FF2B5EF4-FFF2-40B4-BE49-F238E27FC236}">
                <a16:creationId xmlns:a16="http://schemas.microsoft.com/office/drawing/2014/main" id="{5F204DBB-E423-40B8-8329-D55211327EE8}"/>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pic>
        <p:nvPicPr>
          <p:cNvPr id="2" name="Picture 1">
            <a:extLst>
              <a:ext uri="{FF2B5EF4-FFF2-40B4-BE49-F238E27FC236}">
                <a16:creationId xmlns:a16="http://schemas.microsoft.com/office/drawing/2014/main" id="{AC4DC372-A109-4977-9368-7AD144AED4C7}"/>
              </a:ext>
            </a:extLst>
          </p:cNvPr>
          <p:cNvPicPr>
            <a:picLocks noChangeAspect="1"/>
          </p:cNvPicPr>
          <p:nvPr userDrawn="1"/>
        </p:nvPicPr>
        <p:blipFill>
          <a:blip r:embed="rId3"/>
          <a:stretch>
            <a:fillRect/>
          </a:stretch>
        </p:blipFill>
        <p:spPr>
          <a:xfrm>
            <a:off x="11472415" y="267001"/>
            <a:ext cx="54869" cy="335309"/>
          </a:xfrm>
          <a:prstGeom prst="rect">
            <a:avLst/>
          </a:prstGeom>
        </p:spPr>
      </p:pic>
    </p:spTree>
    <p:extLst>
      <p:ext uri="{BB962C8B-B14F-4D97-AF65-F5344CB8AC3E}">
        <p14:creationId xmlns:p14="http://schemas.microsoft.com/office/powerpoint/2010/main" val="343588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093A6-F0E9-435B-B7B3-A9C4DD55A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CB5BE4-00B7-4728-A015-D69AC8B4F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E060F-4EAC-4222-A778-B45501E4F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BE9A65C0-C696-44F2-A58C-9329DD5836DA}"/>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EF3DDA91-1A84-463C-8ED0-7E412226C8E2}"/>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6" name="Rectangle 15">
            <a:extLst>
              <a:ext uri="{FF2B5EF4-FFF2-40B4-BE49-F238E27FC236}">
                <a16:creationId xmlns:a16="http://schemas.microsoft.com/office/drawing/2014/main" id="{C8E3EEBD-4D39-45AA-8AFD-B0B0915F203A}"/>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AAF13D2-62BB-4462-8CB6-CFC12204BA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8" name="Slide Number Placeholder 5">
            <a:extLst>
              <a:ext uri="{FF2B5EF4-FFF2-40B4-BE49-F238E27FC236}">
                <a16:creationId xmlns:a16="http://schemas.microsoft.com/office/drawing/2014/main" id="{1656288B-AE04-4A9C-88A8-1CFDEAF4A576}"/>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C9AD2C42-7ED6-4328-B88F-9CCF390B1FC8}"/>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pic>
        <p:nvPicPr>
          <p:cNvPr id="5" name="Picture 4">
            <a:extLst>
              <a:ext uri="{FF2B5EF4-FFF2-40B4-BE49-F238E27FC236}">
                <a16:creationId xmlns:a16="http://schemas.microsoft.com/office/drawing/2014/main" id="{D5F5775D-0B89-48C0-AAC7-0DAEFCCE765E}"/>
              </a:ext>
            </a:extLst>
          </p:cNvPr>
          <p:cNvPicPr>
            <a:picLocks noChangeAspect="1"/>
          </p:cNvPicPr>
          <p:nvPr userDrawn="1"/>
        </p:nvPicPr>
        <p:blipFill>
          <a:blip r:embed="rId3"/>
          <a:stretch>
            <a:fillRect/>
          </a:stretch>
        </p:blipFill>
        <p:spPr>
          <a:xfrm>
            <a:off x="11479248" y="285111"/>
            <a:ext cx="54869" cy="335309"/>
          </a:xfrm>
          <a:prstGeom prst="rect">
            <a:avLst/>
          </a:prstGeom>
        </p:spPr>
      </p:pic>
    </p:spTree>
    <p:extLst>
      <p:ext uri="{BB962C8B-B14F-4D97-AF65-F5344CB8AC3E}">
        <p14:creationId xmlns:p14="http://schemas.microsoft.com/office/powerpoint/2010/main" val="1223381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6FB7-3987-4631-9E61-654948E9B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F6D002-A7C9-41C2-B30A-AA5CBF97D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D76727B-F922-41BC-BFA9-32E7B3C8E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4EB31B3F-F951-414A-8E42-4E48AEE65550}"/>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744F2D-2493-4D5C-A63A-5E0CF6B23CB6}"/>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A379486-0189-48B4-A1ED-ADA76937A1F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8" name="Slide Number Placeholder 5">
            <a:extLst>
              <a:ext uri="{FF2B5EF4-FFF2-40B4-BE49-F238E27FC236}">
                <a16:creationId xmlns:a16="http://schemas.microsoft.com/office/drawing/2014/main" id="{C406DEB8-1A0D-489E-B8B3-2E4A11696DE4}"/>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AB4B91E3-6CF1-4C68-BF8A-73135EF27BC7}"/>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281693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3"/>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686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7591-4007-4FB6-87D0-D3B8C960D469}"/>
              </a:ext>
            </a:extLst>
          </p:cNvPr>
          <p:cNvSpPr>
            <a:spLocks noGrp="1"/>
          </p:cNvSpPr>
          <p:nvPr>
            <p:ph type="title"/>
          </p:nvPr>
        </p:nvSpPr>
        <p:spPr/>
        <p:txBody>
          <a:bodyPr>
            <a:normAutofit/>
          </a:bodyPr>
          <a:lstStyle>
            <a:lvl1pPr>
              <a:defRPr sz="40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344D8E3C-E780-4699-B677-FB47D8FD6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B70F3B40-30B2-42C1-8677-12962FAF5465}"/>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71F4E5A-4D77-4338-BE05-FDFE19F892B9}"/>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5" name="Rectangle 14">
            <a:extLst>
              <a:ext uri="{FF2B5EF4-FFF2-40B4-BE49-F238E27FC236}">
                <a16:creationId xmlns:a16="http://schemas.microsoft.com/office/drawing/2014/main" id="{433D8BB3-5A37-4478-8066-0F65E2FE713C}"/>
              </a:ext>
            </a:extLst>
          </p:cNvPr>
          <p:cNvSpPr/>
          <p:nvPr userDrawn="1"/>
        </p:nvSpPr>
        <p:spPr>
          <a:xfrm>
            <a:off x="0" y="6289379"/>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3E88770-C5C5-4653-AB51-18AAD06FA35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406838"/>
            <a:ext cx="1844615" cy="321202"/>
          </a:xfrm>
          <a:prstGeom prst="rect">
            <a:avLst/>
          </a:prstGeom>
        </p:spPr>
      </p:pic>
      <p:sp>
        <p:nvSpPr>
          <p:cNvPr id="17" name="Slide Number Placeholder 5">
            <a:extLst>
              <a:ext uri="{FF2B5EF4-FFF2-40B4-BE49-F238E27FC236}">
                <a16:creationId xmlns:a16="http://schemas.microsoft.com/office/drawing/2014/main" id="{6AF31BFF-6BE3-4044-A7C6-136B80B2F729}"/>
              </a:ext>
            </a:extLst>
          </p:cNvPr>
          <p:cNvSpPr>
            <a:spLocks noGrp="1"/>
          </p:cNvSpPr>
          <p:nvPr>
            <p:ph type="sldNum" sz="quarter" idx="12"/>
          </p:nvPr>
        </p:nvSpPr>
        <p:spPr>
          <a:xfrm>
            <a:off x="8610600" y="6289379"/>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FF468A47-4E59-46F1-B894-816F73AE1A1B}"/>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2507129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8E493-A958-4F26-889A-419D8DC03412}"/>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EBA62D-9F80-46F3-BA29-89D44925AD20}"/>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E9333B6-44FF-4DCC-A867-FC980E313E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7" name="Slide Number Placeholder 5">
            <a:extLst>
              <a:ext uri="{FF2B5EF4-FFF2-40B4-BE49-F238E27FC236}">
                <a16:creationId xmlns:a16="http://schemas.microsoft.com/office/drawing/2014/main" id="{926B12AD-5454-487B-B43A-FE6ACB83429A}"/>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B1BC4969-1D20-4375-A354-C1900F1148E7}"/>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1659875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2B8F06-2DAB-464E-AFA9-4298A07FDDC6}"/>
              </a:ext>
            </a:extLst>
          </p:cNvPr>
          <p:cNvPicPr>
            <a:picLocks noChangeAspect="1"/>
          </p:cNvPicPr>
          <p:nvPr/>
        </p:nvPicPr>
        <p:blipFill rotWithShape="1">
          <a:blip r:embed="rId2">
            <a:extLst>
              <a:ext uri="{28A0092B-C50C-407E-A947-70E740481C1C}">
                <a14:useLocalDpi xmlns:a14="http://schemas.microsoft.com/office/drawing/2010/main" val="0"/>
              </a:ext>
            </a:extLst>
          </a:blip>
          <a:srcRect r="204"/>
          <a:stretch/>
        </p:blipFill>
        <p:spPr>
          <a:xfrm>
            <a:off x="-1" y="1785760"/>
            <a:ext cx="12192000" cy="4791456"/>
          </a:xfrm>
          <a:prstGeom prst="rect">
            <a:avLst/>
          </a:prstGeom>
        </p:spPr>
      </p:pic>
      <p:sp>
        <p:nvSpPr>
          <p:cNvPr id="5" name="Rectangle 4"/>
          <p:cNvSpPr/>
          <p:nvPr/>
        </p:nvSpPr>
        <p:spPr>
          <a:xfrm>
            <a:off x="1" y="676277"/>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9" name="Subtitle 2"/>
          <p:cNvSpPr>
            <a:spLocks noGrp="1"/>
          </p:cNvSpPr>
          <p:nvPr>
            <p:ph type="subTitle" idx="1"/>
          </p:nvPr>
        </p:nvSpPr>
        <p:spPr>
          <a:xfrm>
            <a:off x="739121" y="1544721"/>
            <a:ext cx="11026338" cy="702831"/>
          </a:xfrm>
          <a:prstGeom prst="rect">
            <a:avLst/>
          </a:prstGeom>
        </p:spPr>
        <p:txBody>
          <a:bodyPr>
            <a:normAutofit/>
          </a:bodyPr>
          <a:lstStyle>
            <a:lvl1pPr marL="0" indent="0" algn="l">
              <a:buNone/>
              <a:defRPr sz="4000" b="1" i="0">
                <a:solidFill>
                  <a:srgbClr val="282B2E"/>
                </a:solidFill>
                <a:latin typeface="+mj-lt"/>
                <a:cs typeface="Arial"/>
              </a:defRPr>
            </a:lvl1pPr>
            <a:lvl2pPr marL="457211" indent="0" algn="ctr">
              <a:buNone/>
              <a:defRPr>
                <a:solidFill>
                  <a:schemeClr val="tx1">
                    <a:tint val="75000"/>
                  </a:schemeClr>
                </a:solidFill>
              </a:defRPr>
            </a:lvl2pPr>
            <a:lvl3pPr marL="914422" indent="0" algn="ctr">
              <a:buNone/>
              <a:defRPr>
                <a:solidFill>
                  <a:schemeClr val="tx1">
                    <a:tint val="75000"/>
                  </a:schemeClr>
                </a:solidFill>
              </a:defRPr>
            </a:lvl3pPr>
            <a:lvl4pPr marL="1371633" indent="0" algn="ctr">
              <a:buNone/>
              <a:defRPr>
                <a:solidFill>
                  <a:schemeClr val="tx1">
                    <a:tint val="75000"/>
                  </a:schemeClr>
                </a:solidFill>
              </a:defRPr>
            </a:lvl4pPr>
            <a:lvl5pPr marL="1828844" indent="0" algn="ctr">
              <a:buNone/>
              <a:defRPr>
                <a:solidFill>
                  <a:schemeClr val="tx1">
                    <a:tint val="75000"/>
                  </a:schemeClr>
                </a:solidFill>
              </a:defRPr>
            </a:lvl5pPr>
            <a:lvl6pPr marL="2286055" indent="0" algn="ctr">
              <a:buNone/>
              <a:defRPr>
                <a:solidFill>
                  <a:schemeClr val="tx1">
                    <a:tint val="75000"/>
                  </a:schemeClr>
                </a:solidFill>
              </a:defRPr>
            </a:lvl6pPr>
            <a:lvl7pPr marL="2743266" indent="0" algn="ctr">
              <a:buNone/>
              <a:defRPr>
                <a:solidFill>
                  <a:schemeClr val="tx1">
                    <a:tint val="75000"/>
                  </a:schemeClr>
                </a:solidFill>
              </a:defRPr>
            </a:lvl7pPr>
            <a:lvl8pPr marL="3200476" indent="0" algn="ctr">
              <a:buNone/>
              <a:defRPr>
                <a:solidFill>
                  <a:schemeClr val="tx1">
                    <a:tint val="75000"/>
                  </a:schemeClr>
                </a:solidFill>
              </a:defRPr>
            </a:lvl8pPr>
            <a:lvl9pPr marL="3657687"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559" y="2400761"/>
            <a:ext cx="5385515" cy="331125"/>
          </a:xfrm>
          <a:prstGeom prst="rect">
            <a:avLst/>
          </a:prstGeom>
        </p:spPr>
        <p:txBody>
          <a:bodyPr/>
          <a:lstStyle>
            <a:lvl1pPr marL="0" marR="0" indent="0" algn="l" defTabSz="457211"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476" y="2848576"/>
            <a:ext cx="2473252"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4616" y="322662"/>
            <a:ext cx="3683959" cy="925354"/>
          </a:xfrm>
          <a:prstGeom prst="rect">
            <a:avLst/>
          </a:prstGeom>
        </p:spPr>
      </p:pic>
    </p:spTree>
    <p:extLst>
      <p:ext uri="{BB962C8B-B14F-4D97-AF65-F5344CB8AC3E}">
        <p14:creationId xmlns:p14="http://schemas.microsoft.com/office/powerpoint/2010/main" val="432693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2B8F06-2DAB-464E-AFA9-4298A07FDDC6}"/>
              </a:ext>
            </a:extLst>
          </p:cNvPr>
          <p:cNvPicPr>
            <a:picLocks noChangeAspect="1"/>
          </p:cNvPicPr>
          <p:nvPr/>
        </p:nvPicPr>
        <p:blipFill rotWithShape="1">
          <a:blip r:embed="rId2">
            <a:extLst>
              <a:ext uri="{28A0092B-C50C-407E-A947-70E740481C1C}">
                <a14:useLocalDpi xmlns:a14="http://schemas.microsoft.com/office/drawing/2010/main" val="0"/>
              </a:ext>
            </a:extLst>
          </a:blip>
          <a:srcRect r="204"/>
          <a:stretch/>
        </p:blipFill>
        <p:spPr>
          <a:xfrm>
            <a:off x="-1" y="1785760"/>
            <a:ext cx="12192000" cy="4791456"/>
          </a:xfrm>
          <a:prstGeom prst="rect">
            <a:avLst/>
          </a:prstGeom>
        </p:spPr>
      </p:pic>
      <p:sp>
        <p:nvSpPr>
          <p:cNvPr id="5" name="Rectangle 4"/>
          <p:cNvSpPr/>
          <p:nvPr/>
        </p:nvSpPr>
        <p:spPr>
          <a:xfrm>
            <a:off x="1"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9" name="Subtitle 2"/>
          <p:cNvSpPr>
            <a:spLocks noGrp="1"/>
          </p:cNvSpPr>
          <p:nvPr>
            <p:ph type="subTitle" idx="1"/>
          </p:nvPr>
        </p:nvSpPr>
        <p:spPr>
          <a:xfrm>
            <a:off x="739121" y="1544721"/>
            <a:ext cx="11026338"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559" y="2400760"/>
            <a:ext cx="5385515"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475" y="2848575"/>
            <a:ext cx="2473252"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4616" y="322662"/>
            <a:ext cx="3683959" cy="925354"/>
          </a:xfrm>
          <a:prstGeom prst="rect">
            <a:avLst/>
          </a:prstGeom>
        </p:spPr>
      </p:pic>
    </p:spTree>
    <p:extLst>
      <p:ext uri="{BB962C8B-B14F-4D97-AF65-F5344CB8AC3E}">
        <p14:creationId xmlns:p14="http://schemas.microsoft.com/office/powerpoint/2010/main" val="1254906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3"/>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3999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4" indent="-182884">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7130" y="1677981"/>
            <a:ext cx="5665694" cy="4267200"/>
          </a:xfrm>
          <a:prstGeom prst="rect">
            <a:avLst/>
          </a:prstGeom>
        </p:spPr>
        <p:txBody>
          <a:bodyPr/>
          <a:lstStyle>
            <a:lvl1pPr marL="182884" indent="-182884">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500026"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30" y="1068381"/>
            <a:ext cx="5665694"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2049776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7130" y="1677981"/>
            <a:ext cx="5665694"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500026"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30" y="1068381"/>
            <a:ext cx="5665694"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803110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1" y="1045595"/>
            <a:ext cx="1010061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438013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1"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1" y="2389458"/>
            <a:ext cx="12192000"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26689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615" y="1046533"/>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684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7130" y="1677981"/>
            <a:ext cx="5665694"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500026"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30" y="1068381"/>
            <a:ext cx="5665694"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289555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2 column  - green">
    <p:spTree>
      <p:nvGrpSpPr>
        <p:cNvPr id="1" name=""/>
        <p:cNvGrpSpPr/>
        <p:nvPr/>
      </p:nvGrpSpPr>
      <p:grpSpPr>
        <a:xfrm>
          <a:off x="0" y="0"/>
          <a:ext cx="0" cy="0"/>
          <a:chOff x="0" y="0"/>
          <a:chExt cx="0" cy="0"/>
        </a:xfrm>
      </p:grpSpPr>
      <p:sp>
        <p:nvSpPr>
          <p:cNvPr id="7" name="Rectangle 6"/>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4" indent="-182884">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7130" y="1677981"/>
            <a:ext cx="5665694" cy="4267200"/>
          </a:xfrm>
          <a:prstGeom prst="rect">
            <a:avLst/>
          </a:prstGeom>
        </p:spPr>
        <p:txBody>
          <a:bodyPr/>
          <a:lstStyle>
            <a:lvl1pPr marL="182884" indent="-182884">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500026"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30" y="1068381"/>
            <a:ext cx="5665694"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607699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7130" y="1677981"/>
            <a:ext cx="5665694"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500026"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30" y="1068381"/>
            <a:ext cx="5665694"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40344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701" y="1045595"/>
            <a:ext cx="1010061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972155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1" y="1"/>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1"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300">
                <a:solidFill>
                  <a:srgbClr val="FFFFFF"/>
                </a:solidFill>
              </a:rPr>
              <a:t>Click to edit Master title style</a:t>
            </a: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979499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85196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9B74-FF44-478B-BB77-F457B7C7C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D1BF60-D06F-46B3-8D98-8B1DB000A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DB879EF8-0228-4459-898D-2D91643F84CD}"/>
              </a:ext>
            </a:extLst>
          </p:cNvPr>
          <p:cNvSpPr txBox="1"/>
          <p:nvPr/>
        </p:nvSpPr>
        <p:spPr>
          <a:xfrm>
            <a:off x="3588590" y="6581002"/>
            <a:ext cx="5014821" cy="276999"/>
          </a:xfrm>
          <a:prstGeom prst="rect">
            <a:avLst/>
          </a:prstGeom>
          <a:noFill/>
        </p:spPr>
        <p:txBody>
          <a:bodyPr wrap="square" rtlCol="0">
            <a:spAutoFit/>
          </a:bodyPr>
          <a:lstStyle/>
          <a:p>
            <a:pPr algn="ctr"/>
            <a:r>
              <a:rPr lang="en-US" sz="1200" b="1">
                <a:solidFill>
                  <a:srgbClr val="FF0000"/>
                </a:solidFill>
              </a:rPr>
              <a:t>OFFICIAL USE ONLY - PREDECISIONAL</a:t>
            </a:r>
          </a:p>
        </p:txBody>
      </p:sp>
    </p:spTree>
    <p:extLst>
      <p:ext uri="{BB962C8B-B14F-4D97-AF65-F5344CB8AC3E}">
        <p14:creationId xmlns:p14="http://schemas.microsoft.com/office/powerpoint/2010/main" val="2366779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7761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43" name="Straight Connector 42"/>
          <p:cNvCxnSpPr/>
          <p:nvPr userDrawn="1"/>
        </p:nvCxnSpPr>
        <p:spPr>
          <a:xfrm>
            <a:off x="3"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9" y="1544981"/>
            <a:ext cx="11580921" cy="4010336"/>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hasCustomPrompt="1"/>
          </p:nvPr>
        </p:nvSpPr>
        <p:spPr>
          <a:xfrm>
            <a:off x="270629" y="260269"/>
            <a:ext cx="11580921" cy="466737"/>
          </a:xfrm>
        </p:spPr>
        <p:txBody>
          <a:bodyPr anchor="b">
            <a:normAutofit/>
          </a:bodyPr>
          <a:lstStyle>
            <a:lvl1pPr algn="l">
              <a:defRPr sz="3000" b="1">
                <a:solidFill>
                  <a:srgbClr val="373838"/>
                </a:solidFill>
                <a:latin typeface="Arial" panose="020B0604020202020204" pitchFamily="34" charset="0"/>
                <a:cs typeface="Arial" panose="020B0604020202020204" pitchFamily="34" charset="0"/>
              </a:defRPr>
            </a:lvl1pPr>
          </a:lstStyle>
          <a:p>
            <a:r>
              <a:rPr lang="en-US"/>
              <a:t>Master Page Title 1</a:t>
            </a:r>
          </a:p>
        </p:txBody>
      </p:sp>
      <p:sp>
        <p:nvSpPr>
          <p:cNvPr id="9" name="Subtitle 2"/>
          <p:cNvSpPr>
            <a:spLocks noGrp="1"/>
          </p:cNvSpPr>
          <p:nvPr>
            <p:ph type="subTitle" idx="13" hasCustomPrompt="1"/>
          </p:nvPr>
        </p:nvSpPr>
        <p:spPr>
          <a:xfrm>
            <a:off x="270629" y="799021"/>
            <a:ext cx="11580921" cy="352571"/>
          </a:xfrm>
        </p:spPr>
        <p:txBody>
          <a:bodyPr>
            <a:noAutofit/>
          </a:bodyPr>
          <a:lstStyle>
            <a:lvl1pPr marL="0" indent="0" algn="l">
              <a:buNone/>
              <a:defRPr sz="1350" b="0">
                <a:solidFill>
                  <a:srgbClr val="373838"/>
                </a:solidFill>
                <a:latin typeface="Century Gothic" panose="020B0502020202020204" pitchFamily="34" charset="0"/>
              </a:defRPr>
            </a:lvl1pPr>
            <a:lvl2pPr marL="342909" indent="0" algn="ctr">
              <a:buNone/>
              <a:defRPr sz="1500"/>
            </a:lvl2pPr>
            <a:lvl3pPr marL="685816" indent="0" algn="ctr">
              <a:buNone/>
              <a:defRPr sz="1350"/>
            </a:lvl3pPr>
            <a:lvl4pPr marL="1028725" indent="0" algn="ctr">
              <a:buNone/>
              <a:defRPr sz="1200"/>
            </a:lvl4pPr>
            <a:lvl5pPr marL="1371633" indent="0" algn="ctr">
              <a:buNone/>
              <a:defRPr sz="1200"/>
            </a:lvl5pPr>
            <a:lvl6pPr marL="1714541" indent="0" algn="ctr">
              <a:buNone/>
              <a:defRPr sz="1200"/>
            </a:lvl6pPr>
            <a:lvl7pPr marL="2057449" indent="0" algn="ctr">
              <a:buNone/>
              <a:defRPr sz="1200"/>
            </a:lvl7pPr>
            <a:lvl8pPr marL="2400357" indent="0" algn="ctr">
              <a:buNone/>
              <a:defRPr sz="1200"/>
            </a:lvl8pPr>
            <a:lvl9pPr marL="2743266" indent="0" algn="ctr">
              <a:buNone/>
              <a:defRPr sz="1200"/>
            </a:lvl9pPr>
          </a:lstStyle>
          <a:p>
            <a:r>
              <a:rPr lang="en-US"/>
              <a:t>Master Page Subtitle</a:t>
            </a:r>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934116" y="320653"/>
            <a:ext cx="1920240" cy="731520"/>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p:cNvSpPr/>
          <p:nvPr userDrawn="1"/>
        </p:nvSpPr>
        <p:spPr>
          <a:xfrm rot="5400000" flipH="1">
            <a:off x="6073144"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p:cNvSpPr/>
          <p:nvPr userDrawn="1"/>
        </p:nvSpPr>
        <p:spPr>
          <a:xfrm>
            <a:off x="11448581" y="6350000"/>
            <a:ext cx="372218" cy="30008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sz="1350" b="1" smtClean="0">
                <a:solidFill>
                  <a:schemeClr val="bg1"/>
                </a:solidFill>
                <a:latin typeface="Century Gothic" panose="020B0502020202020204" pitchFamily="34" charset="0"/>
              </a:rPr>
              <a:pPr/>
              <a:t>‹#›</a:t>
            </a:fld>
            <a:endParaRPr lang="en-US" sz="1350">
              <a:solidFill>
                <a:schemeClr val="bg1"/>
              </a:solidFill>
            </a:endParaRPr>
          </a:p>
        </p:txBody>
      </p:sp>
      <p:pic>
        <p:nvPicPr>
          <p:cNvPr id="54" name="Picture 53"/>
          <p:cNvPicPr>
            <a:picLocks/>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35" y="6359240"/>
            <a:ext cx="1294532" cy="319330"/>
          </a:xfrm>
          <a:prstGeom prst="rect">
            <a:avLst/>
          </a:prstGeom>
          <a:effectLst>
            <a:outerShdw blurRad="63500" sx="102000" sy="102000" algn="ctr" rotWithShape="0">
              <a:prstClr val="black">
                <a:alpha val="28000"/>
              </a:prstClr>
            </a:outerShdw>
          </a:effectLst>
        </p:spPr>
      </p:pic>
      <p:sp>
        <p:nvSpPr>
          <p:cNvPr id="2" name="TextBox 1">
            <a:extLst>
              <a:ext uri="{FF2B5EF4-FFF2-40B4-BE49-F238E27FC236}">
                <a16:creationId xmlns:a16="http://schemas.microsoft.com/office/drawing/2014/main" id="{AB8874F8-51D1-4BE8-8933-0E229A5433AB}"/>
              </a:ext>
            </a:extLst>
          </p:cNvPr>
          <p:cNvSpPr txBox="1"/>
          <p:nvPr userDrawn="1"/>
        </p:nvSpPr>
        <p:spPr>
          <a:xfrm>
            <a:off x="4693595" y="6218813"/>
            <a:ext cx="2804811" cy="579646"/>
          </a:xfrm>
          <a:prstGeom prst="rect">
            <a:avLst/>
          </a:prstGeom>
          <a:noFill/>
        </p:spPr>
        <p:txBody>
          <a:bodyPr wrap="square" rtlCol="0">
            <a:spAutoFit/>
          </a:bodyPr>
          <a:lstStyle/>
          <a:p>
            <a:pPr algn="ctr">
              <a:spcBef>
                <a:spcPts val="400"/>
              </a:spcBef>
            </a:pPr>
            <a:r>
              <a:rPr lang="en-US" sz="1600" b="1">
                <a:solidFill>
                  <a:srgbClr val="FF0000"/>
                </a:solidFill>
                <a:effectLst/>
                <a:latin typeface="Arial" panose="020B0604020202020204" pitchFamily="34" charset="0"/>
                <a:cs typeface="Arial" panose="020B0604020202020204" pitchFamily="34" charset="0"/>
              </a:rPr>
              <a:t>Procurement Sensitive</a:t>
            </a:r>
          </a:p>
          <a:p>
            <a:pPr marL="0" marR="0" lvl="0" indent="0" algn="ctr" defTabSz="914422" rtl="0" eaLnBrk="1" fontAlgn="auto" latinLnBrk="0" hangingPunct="1">
              <a:lnSpc>
                <a:spcPct val="100000"/>
              </a:lnSpc>
              <a:spcBef>
                <a:spcPts val="200"/>
              </a:spcBef>
              <a:spcAft>
                <a:spcPts val="0"/>
              </a:spcAft>
              <a:buClrTx/>
              <a:buSzTx/>
              <a:buFontTx/>
              <a:buNone/>
              <a:tabLst/>
              <a:defRPr/>
            </a:pPr>
            <a:r>
              <a:rPr lang="en-US" sz="1400" b="1" u="none" kern="1200">
                <a:solidFill>
                  <a:schemeClr val="bg2">
                    <a:lumMod val="10000"/>
                  </a:schemeClr>
                </a:solidFill>
                <a:effectLst/>
                <a:latin typeface="Arial" panose="020B0604020202020204" pitchFamily="34" charset="0"/>
                <a:ea typeface="+mn-ea"/>
                <a:cs typeface="Arial" panose="020B0604020202020204" pitchFamily="34" charset="0"/>
              </a:rPr>
              <a:t>DE-FOA-0002740</a:t>
            </a:r>
          </a:p>
        </p:txBody>
      </p:sp>
    </p:spTree>
    <p:extLst>
      <p:ext uri="{BB962C8B-B14F-4D97-AF65-F5344CB8AC3E}">
        <p14:creationId xmlns:p14="http://schemas.microsoft.com/office/powerpoint/2010/main" val="1028437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2" indent="0" algn="ctr">
              <a:buNone/>
              <a:defRPr sz="1800"/>
            </a:lvl3pPr>
            <a:lvl4pPr marL="1371633" indent="0" algn="ctr">
              <a:buNone/>
              <a:defRPr sz="1600"/>
            </a:lvl4pPr>
            <a:lvl5pPr marL="1828844" indent="0" algn="ctr">
              <a:buNone/>
              <a:defRPr sz="1600"/>
            </a:lvl5pPr>
            <a:lvl6pPr marL="2286055" indent="0" algn="ctr">
              <a:buNone/>
              <a:defRPr sz="1600"/>
            </a:lvl6pPr>
            <a:lvl7pPr marL="2743266" indent="0" algn="ctr">
              <a:buNone/>
              <a:defRPr sz="1600"/>
            </a:lvl7pPr>
            <a:lvl8pPr marL="3200476" indent="0" algn="ctr">
              <a:buNone/>
              <a:defRPr sz="1600"/>
            </a:lvl8pPr>
            <a:lvl9pPr marL="3657687" indent="0" algn="ctr">
              <a:buNone/>
              <a:defRPr sz="1600"/>
            </a:lvl9pPr>
          </a:lstStyle>
          <a:p>
            <a:r>
              <a:rPr lang="en-US"/>
              <a:t>Click to edit Master subtitle style</a:t>
            </a:r>
          </a:p>
        </p:txBody>
      </p:sp>
    </p:spTree>
    <p:extLst>
      <p:ext uri="{BB962C8B-B14F-4D97-AF65-F5344CB8AC3E}">
        <p14:creationId xmlns:p14="http://schemas.microsoft.com/office/powerpoint/2010/main" val="356408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543D-3F0B-4CD9-A96E-7386CDF1F573}"/>
              </a:ext>
            </a:extLst>
          </p:cNvPr>
          <p:cNvSpPr>
            <a:spLocks noGrp="1"/>
          </p:cNvSpPr>
          <p:nvPr>
            <p:ph type="ctrTitle"/>
          </p:nvPr>
        </p:nvSpPr>
        <p:spPr>
          <a:xfrm>
            <a:off x="1524000" y="1122363"/>
            <a:ext cx="9144000" cy="2387600"/>
          </a:xfrm>
        </p:spPr>
        <p:txBody>
          <a:bodyPr anchor="b">
            <a:normAutofit/>
          </a:bodyPr>
          <a:lstStyle>
            <a:lvl1pPr algn="ctr">
              <a:defRPr sz="54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BAD251F-9B33-4B9F-97E2-BC8410DCEE95}"/>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13CC580E-2D62-40CF-83E6-DBC8F3021861}"/>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BF00D3-0B13-4F74-BEB2-3EB1E0955FE4}"/>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6" name="Rectangle 15">
            <a:extLst>
              <a:ext uri="{FF2B5EF4-FFF2-40B4-BE49-F238E27FC236}">
                <a16:creationId xmlns:a16="http://schemas.microsoft.com/office/drawing/2014/main" id="{BE6076CE-4DBF-4982-B6F3-4F1C4B79A87A}"/>
              </a:ext>
            </a:extLst>
          </p:cNvPr>
          <p:cNvSpPr/>
          <p:nvPr userDrawn="1"/>
        </p:nvSpPr>
        <p:spPr>
          <a:xfrm>
            <a:off x="0" y="6309807"/>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AE33F57D-94AC-47F3-9163-1E7FFE59ED42}"/>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4936151C-3C7C-42AE-9189-37E8227072AF}"/>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a:t>
            </a:r>
          </a:p>
        </p:txBody>
      </p:sp>
      <p:pic>
        <p:nvPicPr>
          <p:cNvPr id="12" name="Picture 11" descr="A picture containing text, clipart&#10;&#10;Description automatically generated">
            <a:extLst>
              <a:ext uri="{FF2B5EF4-FFF2-40B4-BE49-F238E27FC236}">
                <a16:creationId xmlns:a16="http://schemas.microsoft.com/office/drawing/2014/main" id="{AA4683A4-F09C-4C7F-84DD-4D29002F84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 y="6365367"/>
            <a:ext cx="2037293" cy="458705"/>
          </a:xfrm>
          <a:prstGeom prst="rect">
            <a:avLst/>
          </a:prstGeom>
        </p:spPr>
      </p:pic>
    </p:spTree>
    <p:extLst>
      <p:ext uri="{BB962C8B-B14F-4D97-AF65-F5344CB8AC3E}">
        <p14:creationId xmlns:p14="http://schemas.microsoft.com/office/powerpoint/2010/main" val="86589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1" y="1045595"/>
            <a:ext cx="1010061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949886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838200" y="238425"/>
            <a:ext cx="10515600" cy="1325563"/>
          </a:xfrm>
        </p:spPr>
        <p:txBody>
          <a:bodyPr>
            <a:normAutofit/>
          </a:bodyPr>
          <a:lstStyle>
            <a:lvl1pPr>
              <a:defRPr sz="40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838200" y="1825625"/>
            <a:ext cx="10515600" cy="4108017"/>
          </a:xfrm>
        </p:spPr>
        <p:txBody>
          <a:bodyPr/>
          <a:lstStyle>
            <a:lvl1pPr>
              <a:defRPr>
                <a:latin typeface="Franklin Gothic Book" panose="020B0503020102020204" pitchFamily="34" charset="0"/>
                <a:cs typeface="Arial" panose="020B0604020202020204" pitchFamily="34" charset="0"/>
              </a:defRPr>
            </a:lvl1pPr>
            <a:lvl2pPr>
              <a:defRPr>
                <a:latin typeface="Franklin Gothic Book" panose="020B0503020102020204" pitchFamily="34" charset="0"/>
                <a:cs typeface="Arial" panose="020B0604020202020204" pitchFamily="34" charset="0"/>
              </a:defRPr>
            </a:lvl2pPr>
            <a:lvl3pPr>
              <a:defRPr>
                <a:latin typeface="Franklin Gothic Book" panose="020B0503020102020204" pitchFamily="34" charset="0"/>
                <a:cs typeface="Arial" panose="020B0604020202020204" pitchFamily="34" charset="0"/>
              </a:defRPr>
            </a:lvl3pPr>
            <a:lvl4pPr>
              <a:defRPr>
                <a:latin typeface="Franklin Gothic Book" panose="020B0503020102020204" pitchFamily="34" charset="0"/>
                <a:cs typeface="Arial" panose="020B0604020202020204" pitchFamily="34" charset="0"/>
              </a:defRPr>
            </a:lvl4pPr>
            <a:lvl5pPr>
              <a:defRPr>
                <a:latin typeface="Franklin Gothic Book" panose="020B05030201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DFAC75A4-94DB-4723-B604-82CB4A6ACFB6}"/>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3A5D24-02B9-4B89-B733-FD0C9AE831B7}"/>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796AC816-C034-4E33-843C-69923E87A996}"/>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3EDBF77A-2CDB-498C-B013-6A9DA73D2E9E}"/>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a:t>
            </a:r>
          </a:p>
        </p:txBody>
      </p:sp>
      <p:pic>
        <p:nvPicPr>
          <p:cNvPr id="5" name="Picture 4" descr="A picture containing text, clipart&#10;&#10;Description automatically generated">
            <a:extLst>
              <a:ext uri="{FF2B5EF4-FFF2-40B4-BE49-F238E27FC236}">
                <a16:creationId xmlns:a16="http://schemas.microsoft.com/office/drawing/2014/main" id="{C05DB8D6-C415-41F6-B2A3-786EFBD4FC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 y="6336792"/>
            <a:ext cx="2037293" cy="458705"/>
          </a:xfrm>
          <a:prstGeom prst="rect">
            <a:avLst/>
          </a:prstGeom>
        </p:spPr>
      </p:pic>
    </p:spTree>
    <p:extLst>
      <p:ext uri="{BB962C8B-B14F-4D97-AF65-F5344CB8AC3E}">
        <p14:creationId xmlns:p14="http://schemas.microsoft.com/office/powerpoint/2010/main" val="2539861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ED2B-F326-46C6-B217-E0929DA4A80E}"/>
              </a:ext>
            </a:extLst>
          </p:cNvPr>
          <p:cNvSpPr>
            <a:spLocks noGrp="1"/>
          </p:cNvSpPr>
          <p:nvPr>
            <p:ph type="title"/>
          </p:nvPr>
        </p:nvSpPr>
        <p:spPr>
          <a:xfrm>
            <a:off x="831850" y="1709738"/>
            <a:ext cx="10515600" cy="2852737"/>
          </a:xfrm>
        </p:spPr>
        <p:txBody>
          <a:bodyPr anchor="b">
            <a:normAutofit/>
          </a:bodyPr>
          <a:lstStyle>
            <a:lvl1pPr>
              <a:defRPr sz="54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CD65565-EB49-4361-8D21-74242974F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B8C8C81E-A91C-4C57-B0BD-2233982FB7E7}"/>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D19B2DD2-B2F3-400D-B68D-38D0E2C0922C}"/>
              </a:ext>
            </a:extLst>
          </p:cNvPr>
          <p:cNvSpPr txBox="1">
            <a:spLocks/>
          </p:cNvSpPr>
          <p:nvPr userDrawn="1"/>
        </p:nvSpPr>
        <p:spPr>
          <a:xfrm>
            <a:off x="8763000" y="64336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5" name="Rectangle 14">
            <a:extLst>
              <a:ext uri="{FF2B5EF4-FFF2-40B4-BE49-F238E27FC236}">
                <a16:creationId xmlns:a16="http://schemas.microsoft.com/office/drawing/2014/main" id="{75DD108C-DA9A-4CCF-B1B8-E2DA82E44290}"/>
              </a:ext>
            </a:extLst>
          </p:cNvPr>
          <p:cNvSpPr/>
          <p:nvPr userDrawn="1"/>
        </p:nvSpPr>
        <p:spPr>
          <a:xfrm>
            <a:off x="0" y="6309807"/>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5F140CD-7204-4416-9891-BE6D161AB948}"/>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5D488CAB-158B-42DD-A28A-CED42865501D}"/>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a:t>
            </a:r>
          </a:p>
        </p:txBody>
      </p:sp>
      <p:pic>
        <p:nvPicPr>
          <p:cNvPr id="12" name="Picture 11" descr="A picture containing text, clipart&#10;&#10;Description automatically generated">
            <a:extLst>
              <a:ext uri="{FF2B5EF4-FFF2-40B4-BE49-F238E27FC236}">
                <a16:creationId xmlns:a16="http://schemas.microsoft.com/office/drawing/2014/main" id="{AF944302-BAA2-4C85-87CE-5B49A0C53A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 y="6336792"/>
            <a:ext cx="2037293" cy="458705"/>
          </a:xfrm>
          <a:prstGeom prst="rect">
            <a:avLst/>
          </a:prstGeom>
        </p:spPr>
      </p:pic>
    </p:spTree>
    <p:extLst>
      <p:ext uri="{BB962C8B-B14F-4D97-AF65-F5344CB8AC3E}">
        <p14:creationId xmlns:p14="http://schemas.microsoft.com/office/powerpoint/2010/main" val="3068238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808C-BA3D-42CC-A245-252C57C5E202}"/>
              </a:ext>
            </a:extLst>
          </p:cNvPr>
          <p:cNvSpPr>
            <a:spLocks noGrp="1"/>
          </p:cNvSpPr>
          <p:nvPr>
            <p:ph type="title"/>
          </p:nvPr>
        </p:nvSpPr>
        <p:spPr/>
        <p:txBody>
          <a:bodyPr>
            <a:normAutofit/>
          </a:bodyPr>
          <a:lstStyle>
            <a:lvl1pPr>
              <a:defRPr sz="40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7108E85-913B-42D0-9315-B96B9F579D0E}"/>
              </a:ext>
            </a:extLst>
          </p:cNvPr>
          <p:cNvSpPr>
            <a:spLocks noGrp="1"/>
          </p:cNvSpPr>
          <p:nvPr>
            <p:ph sz="half" idx="1"/>
          </p:nvPr>
        </p:nvSpPr>
        <p:spPr>
          <a:xfrm>
            <a:off x="838200" y="1825625"/>
            <a:ext cx="5181600" cy="435133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B3E80C-619C-45CD-9540-A6EDAAD7FE7D}"/>
              </a:ext>
            </a:extLst>
          </p:cNvPr>
          <p:cNvSpPr>
            <a:spLocks noGrp="1"/>
          </p:cNvSpPr>
          <p:nvPr>
            <p:ph sz="half" idx="2"/>
          </p:nvPr>
        </p:nvSpPr>
        <p:spPr>
          <a:xfrm>
            <a:off x="6172200" y="1825625"/>
            <a:ext cx="5181600" cy="435133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8CBC71-8A83-4DCD-BB58-9E0509F2078C}"/>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428B28F9-088C-4705-BED2-2F8783E18621}"/>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6" name="Rectangle 15">
            <a:extLst>
              <a:ext uri="{FF2B5EF4-FFF2-40B4-BE49-F238E27FC236}">
                <a16:creationId xmlns:a16="http://schemas.microsoft.com/office/drawing/2014/main" id="{11B57F8F-75BD-4FD8-8C2A-CEE46BF12607}"/>
              </a:ext>
            </a:extLst>
          </p:cNvPr>
          <p:cNvSpPr/>
          <p:nvPr userDrawn="1"/>
        </p:nvSpPr>
        <p:spPr>
          <a:xfrm>
            <a:off x="0" y="6311900"/>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2E6BD613-CACE-47DE-A5CC-08FAC9D8C2BE}"/>
              </a:ext>
            </a:extLst>
          </p:cNvPr>
          <p:cNvSpPr>
            <a:spLocks noGrp="1"/>
          </p:cNvSpPr>
          <p:nvPr>
            <p:ph type="sldNum" sz="quarter" idx="12"/>
          </p:nvPr>
        </p:nvSpPr>
        <p:spPr>
          <a:xfrm>
            <a:off x="8610600" y="6283325"/>
            <a:ext cx="2743200" cy="605343"/>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8D1BA1C6-3C5C-4040-9A08-A14BFA98FE72}"/>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a:t>
            </a:r>
          </a:p>
        </p:txBody>
      </p:sp>
      <p:pic>
        <p:nvPicPr>
          <p:cNvPr id="12" name="Picture 11" descr="A picture containing text, clipart&#10;&#10;Description automatically generated">
            <a:extLst>
              <a:ext uri="{FF2B5EF4-FFF2-40B4-BE49-F238E27FC236}">
                <a16:creationId xmlns:a16="http://schemas.microsoft.com/office/drawing/2014/main" id="{7712C90E-5CE9-41F8-8EA8-24CF3440DE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 y="6336792"/>
            <a:ext cx="2037293" cy="458705"/>
          </a:xfrm>
          <a:prstGeom prst="rect">
            <a:avLst/>
          </a:prstGeom>
        </p:spPr>
      </p:pic>
    </p:spTree>
    <p:extLst>
      <p:ext uri="{BB962C8B-B14F-4D97-AF65-F5344CB8AC3E}">
        <p14:creationId xmlns:p14="http://schemas.microsoft.com/office/powerpoint/2010/main" val="2694503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227B-9C25-4EA9-9479-2C2233725535}"/>
              </a:ext>
            </a:extLst>
          </p:cNvPr>
          <p:cNvSpPr>
            <a:spLocks noGrp="1"/>
          </p:cNvSpPr>
          <p:nvPr>
            <p:ph type="title"/>
          </p:nvPr>
        </p:nvSpPr>
        <p:spPr>
          <a:xfrm>
            <a:off x="839788" y="365125"/>
            <a:ext cx="10515600" cy="1325563"/>
          </a:xfrm>
        </p:spPr>
        <p:txBody>
          <a:bodyPr>
            <a:normAutofit/>
          </a:bodyPr>
          <a:lstStyle>
            <a:lvl1pPr>
              <a:defRPr sz="40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1D11DFE-1C31-4733-835E-394905142E42}"/>
              </a:ext>
            </a:extLst>
          </p:cNvPr>
          <p:cNvSpPr>
            <a:spLocks noGrp="1"/>
          </p:cNvSpPr>
          <p:nvPr>
            <p:ph type="body" idx="1"/>
          </p:nvPr>
        </p:nvSpPr>
        <p:spPr>
          <a:xfrm>
            <a:off x="839788" y="1681163"/>
            <a:ext cx="5157787" cy="823912"/>
          </a:xfrm>
        </p:spPr>
        <p:txBody>
          <a:bodyPr anchor="b"/>
          <a:lstStyle>
            <a:lvl1pPr marL="0" indent="0">
              <a:buNone/>
              <a:defRPr sz="2400" b="1">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C0E-A772-46E3-B257-F3D9A8EBB16D}"/>
              </a:ext>
            </a:extLst>
          </p:cNvPr>
          <p:cNvSpPr>
            <a:spLocks noGrp="1"/>
          </p:cNvSpPr>
          <p:nvPr>
            <p:ph sz="half" idx="2"/>
          </p:nvPr>
        </p:nvSpPr>
        <p:spPr>
          <a:xfrm>
            <a:off x="839788" y="2505075"/>
            <a:ext cx="5157787" cy="368458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2F02CB-1EA9-477C-93D6-9CD269382D50}"/>
              </a:ext>
            </a:extLst>
          </p:cNvPr>
          <p:cNvSpPr>
            <a:spLocks noGrp="1"/>
          </p:cNvSpPr>
          <p:nvPr>
            <p:ph type="body" sz="quarter" idx="3"/>
          </p:nvPr>
        </p:nvSpPr>
        <p:spPr>
          <a:xfrm>
            <a:off x="6172200" y="1681163"/>
            <a:ext cx="5183188" cy="823912"/>
          </a:xfrm>
        </p:spPr>
        <p:txBody>
          <a:bodyPr anchor="b"/>
          <a:lstStyle>
            <a:lvl1pPr marL="0" indent="0">
              <a:buNone/>
              <a:defRPr sz="2400" b="1">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A34711-E170-43C2-A8CB-DCBB3EBE9A6C}"/>
              </a:ext>
            </a:extLst>
          </p:cNvPr>
          <p:cNvSpPr>
            <a:spLocks noGrp="1"/>
          </p:cNvSpPr>
          <p:nvPr>
            <p:ph sz="quarter" idx="4"/>
          </p:nvPr>
        </p:nvSpPr>
        <p:spPr>
          <a:xfrm>
            <a:off x="6172200" y="2505075"/>
            <a:ext cx="5183188" cy="368458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67D1258C-FA5A-4E0D-A5C9-C71EB2546D5B}"/>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52A3AAA7-028B-4D64-85E2-C58A1CF6BD5C}"/>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8" name="Rectangle 17">
            <a:extLst>
              <a:ext uri="{FF2B5EF4-FFF2-40B4-BE49-F238E27FC236}">
                <a16:creationId xmlns:a16="http://schemas.microsoft.com/office/drawing/2014/main" id="{0DC4E5D0-54D8-4A69-BEE5-43027F01473F}"/>
              </a:ext>
            </a:extLst>
          </p:cNvPr>
          <p:cNvSpPr/>
          <p:nvPr userDrawn="1"/>
        </p:nvSpPr>
        <p:spPr>
          <a:xfrm>
            <a:off x="-10063" y="6273499"/>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2C5CC0F4-BF22-45A5-8B84-DB4878387636}"/>
              </a:ext>
            </a:extLst>
          </p:cNvPr>
          <p:cNvSpPr>
            <a:spLocks noGrp="1"/>
          </p:cNvSpPr>
          <p:nvPr>
            <p:ph type="sldNum" sz="quarter" idx="12"/>
          </p:nvPr>
        </p:nvSpPr>
        <p:spPr>
          <a:xfrm>
            <a:off x="8600537" y="6273499"/>
            <a:ext cx="2743200" cy="584501"/>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21" name="Footer Placeholder 7">
            <a:extLst>
              <a:ext uri="{FF2B5EF4-FFF2-40B4-BE49-F238E27FC236}">
                <a16:creationId xmlns:a16="http://schemas.microsoft.com/office/drawing/2014/main" id="{B5C6DC9F-0C64-40BD-BED5-525B1B3CC14D}"/>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a:t>
            </a:r>
          </a:p>
        </p:txBody>
      </p:sp>
      <p:pic>
        <p:nvPicPr>
          <p:cNvPr id="14" name="Picture 13" descr="A picture containing text, clipart&#10;&#10;Description automatically generated">
            <a:extLst>
              <a:ext uri="{FF2B5EF4-FFF2-40B4-BE49-F238E27FC236}">
                <a16:creationId xmlns:a16="http://schemas.microsoft.com/office/drawing/2014/main" id="{F1E5093E-D8B7-47A2-848D-4448B36D17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 y="6336792"/>
            <a:ext cx="2037293" cy="458705"/>
          </a:xfrm>
          <a:prstGeom prst="rect">
            <a:avLst/>
          </a:prstGeom>
        </p:spPr>
      </p:pic>
    </p:spTree>
    <p:extLst>
      <p:ext uri="{BB962C8B-B14F-4D97-AF65-F5344CB8AC3E}">
        <p14:creationId xmlns:p14="http://schemas.microsoft.com/office/powerpoint/2010/main" val="1405008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985E-7D3E-4A7F-B57A-ED70D1E3A288}"/>
              </a:ext>
            </a:extLst>
          </p:cNvPr>
          <p:cNvSpPr>
            <a:spLocks noGrp="1"/>
          </p:cNvSpPr>
          <p:nvPr>
            <p:ph type="title"/>
          </p:nvPr>
        </p:nvSpPr>
        <p:spPr/>
        <p:txBody>
          <a:bodyPr>
            <a:normAutofit/>
          </a:bodyPr>
          <a:lstStyle>
            <a:lvl1pPr>
              <a:defRPr sz="40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748E0831-3FA4-4492-9DEC-D6C8CF752604}"/>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D24F37F3-E977-4E30-A60C-8A6F9B3C87A3}"/>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4" name="Rectangle 13">
            <a:extLst>
              <a:ext uri="{FF2B5EF4-FFF2-40B4-BE49-F238E27FC236}">
                <a16:creationId xmlns:a16="http://schemas.microsoft.com/office/drawing/2014/main" id="{D851A1DA-FE16-48FB-986A-63475B60EC0B}"/>
              </a:ext>
            </a:extLst>
          </p:cNvPr>
          <p:cNvSpPr/>
          <p:nvPr userDrawn="1"/>
        </p:nvSpPr>
        <p:spPr>
          <a:xfrm>
            <a:off x="0" y="6309807"/>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EDEA25BE-9500-4F42-9D75-F0287C838CFE}"/>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7" name="Footer Placeholder 7">
            <a:extLst>
              <a:ext uri="{FF2B5EF4-FFF2-40B4-BE49-F238E27FC236}">
                <a16:creationId xmlns:a16="http://schemas.microsoft.com/office/drawing/2014/main" id="{51A96B0E-ECBA-4D54-B6A0-C3D84452461B}"/>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a:t>
            </a:r>
          </a:p>
        </p:txBody>
      </p:sp>
      <p:pic>
        <p:nvPicPr>
          <p:cNvPr id="10" name="Picture 9" descr="A picture containing text, clipart&#10;&#10;Description automatically generated">
            <a:extLst>
              <a:ext uri="{FF2B5EF4-FFF2-40B4-BE49-F238E27FC236}">
                <a16:creationId xmlns:a16="http://schemas.microsoft.com/office/drawing/2014/main" id="{636DC736-FE5B-4C46-BC8F-8B01E4B35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 y="6336792"/>
            <a:ext cx="2037293" cy="458705"/>
          </a:xfrm>
          <a:prstGeom prst="rect">
            <a:avLst/>
          </a:prstGeom>
        </p:spPr>
      </p:pic>
    </p:spTree>
    <p:extLst>
      <p:ext uri="{BB962C8B-B14F-4D97-AF65-F5344CB8AC3E}">
        <p14:creationId xmlns:p14="http://schemas.microsoft.com/office/powerpoint/2010/main" val="676968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86AAEA-A48F-4BAD-9EBB-E9F38FFBFF34}"/>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D1966C-A9BD-47B0-B9C3-CF37C9B42797}"/>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486EA3CA-5E05-4E3F-97F7-140BC64C894F}"/>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6" name="Footer Placeholder 7">
            <a:extLst>
              <a:ext uri="{FF2B5EF4-FFF2-40B4-BE49-F238E27FC236}">
                <a16:creationId xmlns:a16="http://schemas.microsoft.com/office/drawing/2014/main" id="{5F204DBB-E423-40B8-8329-D55211327EE8}"/>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a:t>
            </a:r>
          </a:p>
        </p:txBody>
      </p:sp>
      <p:pic>
        <p:nvPicPr>
          <p:cNvPr id="8" name="Picture 7" descr="A picture containing text, clipart&#10;&#10;Description automatically generated">
            <a:extLst>
              <a:ext uri="{FF2B5EF4-FFF2-40B4-BE49-F238E27FC236}">
                <a16:creationId xmlns:a16="http://schemas.microsoft.com/office/drawing/2014/main" id="{202FBB69-27C7-43E5-9199-D695DCC195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 y="6336792"/>
            <a:ext cx="2037293" cy="458705"/>
          </a:xfrm>
          <a:prstGeom prst="rect">
            <a:avLst/>
          </a:prstGeom>
        </p:spPr>
      </p:pic>
    </p:spTree>
    <p:extLst>
      <p:ext uri="{BB962C8B-B14F-4D97-AF65-F5344CB8AC3E}">
        <p14:creationId xmlns:p14="http://schemas.microsoft.com/office/powerpoint/2010/main" val="2665037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093A6-F0E9-435B-B7B3-A9C4DD55A480}"/>
              </a:ext>
            </a:extLst>
          </p:cNvPr>
          <p:cNvSpPr>
            <a:spLocks noGrp="1"/>
          </p:cNvSpPr>
          <p:nvPr>
            <p:ph type="title"/>
          </p:nvPr>
        </p:nvSpPr>
        <p:spPr>
          <a:xfrm>
            <a:off x="839788" y="457200"/>
            <a:ext cx="3932237" cy="1600200"/>
          </a:xfrm>
        </p:spPr>
        <p:txBody>
          <a:bodyPr anchor="b"/>
          <a:lstStyle>
            <a:lvl1pPr>
              <a:defRPr sz="32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CB5BE4-00B7-4728-A015-D69AC8B4F25E}"/>
              </a:ext>
            </a:extLst>
          </p:cNvPr>
          <p:cNvSpPr>
            <a:spLocks noGrp="1"/>
          </p:cNvSpPr>
          <p:nvPr>
            <p:ph idx="1"/>
          </p:nvPr>
        </p:nvSpPr>
        <p:spPr>
          <a:xfrm>
            <a:off x="5183188" y="987425"/>
            <a:ext cx="6172200" cy="4873625"/>
          </a:xfrm>
        </p:spPr>
        <p:txBody>
          <a:bodyPr/>
          <a:lstStyle>
            <a:lvl1pPr>
              <a:defRPr sz="3200">
                <a:latin typeface="Franklin Gothic Book" panose="020B0503020102020204" pitchFamily="34" charset="0"/>
              </a:defRPr>
            </a:lvl1pPr>
            <a:lvl2pPr>
              <a:defRPr sz="2800">
                <a:latin typeface="Franklin Gothic Book" panose="020B0503020102020204" pitchFamily="34" charset="0"/>
              </a:defRPr>
            </a:lvl2pPr>
            <a:lvl3pPr>
              <a:defRPr sz="24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E060F-4EAC-4222-A778-B45501E4FD68}"/>
              </a:ext>
            </a:extLst>
          </p:cNvPr>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BE9A65C0-C696-44F2-A58C-9329DD5836DA}"/>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EF3DDA91-1A84-463C-8ED0-7E412226C8E2}"/>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6" name="Rectangle 15">
            <a:extLst>
              <a:ext uri="{FF2B5EF4-FFF2-40B4-BE49-F238E27FC236}">
                <a16:creationId xmlns:a16="http://schemas.microsoft.com/office/drawing/2014/main" id="{C8E3EEBD-4D39-45AA-8AFD-B0B0915F203A}"/>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AAF13D2-62BB-4462-8CB6-CFC12204BA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8" name="Slide Number Placeholder 5">
            <a:extLst>
              <a:ext uri="{FF2B5EF4-FFF2-40B4-BE49-F238E27FC236}">
                <a16:creationId xmlns:a16="http://schemas.microsoft.com/office/drawing/2014/main" id="{1656288B-AE04-4A9C-88A8-1CFDEAF4A576}"/>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C9AD2C42-7ED6-4328-B88F-9CCF390B1FC8}"/>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357554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6FB7-3987-4631-9E61-654948E9BC46}"/>
              </a:ext>
            </a:extLst>
          </p:cNvPr>
          <p:cNvSpPr>
            <a:spLocks noGrp="1"/>
          </p:cNvSpPr>
          <p:nvPr>
            <p:ph type="title"/>
          </p:nvPr>
        </p:nvSpPr>
        <p:spPr>
          <a:xfrm>
            <a:off x="839788" y="457200"/>
            <a:ext cx="3932237" cy="1600200"/>
          </a:xfrm>
        </p:spPr>
        <p:txBody>
          <a:bodyPr anchor="b"/>
          <a:lstStyle>
            <a:lvl1pPr>
              <a:defRPr sz="32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7F6D002-A7C9-41C2-B30A-AA5CBF97D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D76727B-F922-41BC-BFA9-32E7B3C8E9DC}"/>
              </a:ext>
            </a:extLst>
          </p:cNvPr>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4EB31B3F-F951-414A-8E42-4E48AEE65550}"/>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744F2D-2493-4D5C-A63A-5E0CF6B23CB6}"/>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A379486-0189-48B4-A1ED-ADA76937A1F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8" name="Slide Number Placeholder 5">
            <a:extLst>
              <a:ext uri="{FF2B5EF4-FFF2-40B4-BE49-F238E27FC236}">
                <a16:creationId xmlns:a16="http://schemas.microsoft.com/office/drawing/2014/main" id="{C406DEB8-1A0D-489E-B8B3-2E4A11696DE4}"/>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AB4B91E3-6CF1-4C68-BF8A-73135EF27BC7}"/>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650335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7591-4007-4FB6-87D0-D3B8C960D469}"/>
              </a:ext>
            </a:extLst>
          </p:cNvPr>
          <p:cNvSpPr>
            <a:spLocks noGrp="1"/>
          </p:cNvSpPr>
          <p:nvPr>
            <p:ph type="title"/>
          </p:nvPr>
        </p:nvSpPr>
        <p:spPr/>
        <p:txBody>
          <a:bodyPr>
            <a:normAutofit/>
          </a:bodyPr>
          <a:lstStyle>
            <a:lvl1pPr>
              <a:defRPr sz="40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344D8E3C-E780-4699-B677-FB47D8FD6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B70F3B40-30B2-42C1-8677-12962FAF5465}"/>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71F4E5A-4D77-4338-BE05-FDFE19F892B9}"/>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5" name="Rectangle 14">
            <a:extLst>
              <a:ext uri="{FF2B5EF4-FFF2-40B4-BE49-F238E27FC236}">
                <a16:creationId xmlns:a16="http://schemas.microsoft.com/office/drawing/2014/main" id="{433D8BB3-5A37-4478-8066-0F65E2FE713C}"/>
              </a:ext>
            </a:extLst>
          </p:cNvPr>
          <p:cNvSpPr/>
          <p:nvPr userDrawn="1"/>
        </p:nvSpPr>
        <p:spPr>
          <a:xfrm>
            <a:off x="0" y="6289379"/>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3E88770-C5C5-4653-AB51-18AAD06FA35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406838"/>
            <a:ext cx="1844615" cy="321202"/>
          </a:xfrm>
          <a:prstGeom prst="rect">
            <a:avLst/>
          </a:prstGeom>
        </p:spPr>
      </p:pic>
      <p:sp>
        <p:nvSpPr>
          <p:cNvPr id="17" name="Slide Number Placeholder 5">
            <a:extLst>
              <a:ext uri="{FF2B5EF4-FFF2-40B4-BE49-F238E27FC236}">
                <a16:creationId xmlns:a16="http://schemas.microsoft.com/office/drawing/2014/main" id="{6AF31BFF-6BE3-4044-A7C6-136B80B2F729}"/>
              </a:ext>
            </a:extLst>
          </p:cNvPr>
          <p:cNvSpPr>
            <a:spLocks noGrp="1"/>
          </p:cNvSpPr>
          <p:nvPr>
            <p:ph type="sldNum" sz="quarter" idx="12"/>
          </p:nvPr>
        </p:nvSpPr>
        <p:spPr>
          <a:xfrm>
            <a:off x="8610600" y="6289379"/>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FF468A47-4E59-46F1-B894-816F73AE1A1B}"/>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3048513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8E493-A958-4F26-889A-419D8DC03412}"/>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EBA62D-9F80-46F3-BA29-89D44925AD20}"/>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926B12AD-5454-487B-B43A-FE6ACB83429A}"/>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B1BC4969-1D20-4375-A354-C1900F1148E7}"/>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a:t>
            </a:r>
          </a:p>
        </p:txBody>
      </p:sp>
      <p:pic>
        <p:nvPicPr>
          <p:cNvPr id="7" name="Picture 6" descr="A picture containing text, clipart&#10;&#10;Description automatically generated">
            <a:extLst>
              <a:ext uri="{FF2B5EF4-FFF2-40B4-BE49-F238E27FC236}">
                <a16:creationId xmlns:a16="http://schemas.microsoft.com/office/drawing/2014/main" id="{59BB571B-8413-4C73-B850-37FF4AEA40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 y="6336792"/>
            <a:ext cx="2037293" cy="458705"/>
          </a:xfrm>
          <a:prstGeom prst="rect">
            <a:avLst/>
          </a:prstGeom>
        </p:spPr>
      </p:pic>
    </p:spTree>
    <p:extLst>
      <p:ext uri="{BB962C8B-B14F-4D97-AF65-F5344CB8AC3E}">
        <p14:creationId xmlns:p14="http://schemas.microsoft.com/office/powerpoint/2010/main" val="146574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1"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1" y="2389458"/>
            <a:ext cx="12192000"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709809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0D9F-FF01-4197-BD94-59DC72152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87B398-CAB5-2430-1F80-7895EA3BE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D02042-45DF-5D23-B24E-87F8E8A32877}"/>
              </a:ext>
            </a:extLst>
          </p:cNvPr>
          <p:cNvSpPr>
            <a:spLocks noGrp="1"/>
          </p:cNvSpPr>
          <p:nvPr>
            <p:ph type="dt" sz="half" idx="10"/>
          </p:nvPr>
        </p:nvSpPr>
        <p:spPr/>
        <p:txBody>
          <a:bodyPr/>
          <a:lstStyle/>
          <a:p>
            <a:fld id="{C2CE0E42-29AC-4BF1-8507-77A825C33DA6}" type="datetimeFigureOut">
              <a:rPr lang="en-US" smtClean="0"/>
              <a:t>6/14/2024</a:t>
            </a:fld>
            <a:endParaRPr lang="en-US"/>
          </a:p>
        </p:txBody>
      </p:sp>
      <p:sp>
        <p:nvSpPr>
          <p:cNvPr id="5" name="Footer Placeholder 4">
            <a:extLst>
              <a:ext uri="{FF2B5EF4-FFF2-40B4-BE49-F238E27FC236}">
                <a16:creationId xmlns:a16="http://schemas.microsoft.com/office/drawing/2014/main" id="{206EA4C6-76D5-3142-5B49-63EF48B0E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E5621-9E37-4338-EB75-CD774B6DD674}"/>
              </a:ext>
            </a:extLst>
          </p:cNvPr>
          <p:cNvSpPr>
            <a:spLocks noGrp="1"/>
          </p:cNvSpPr>
          <p:nvPr>
            <p:ph type="sldNum" sz="quarter" idx="12"/>
          </p:nvPr>
        </p:nvSpPr>
        <p:spPr/>
        <p:txBody>
          <a:bodyPr/>
          <a:lstStyle/>
          <a:p>
            <a:fld id="{EA681EB2-1BD1-465A-BD7B-88E1BDA36D22}" type="slidenum">
              <a:rPr lang="en-US" smtClean="0"/>
              <a:t>‹#›</a:t>
            </a:fld>
            <a:endParaRPr lang="en-US"/>
          </a:p>
        </p:txBody>
      </p:sp>
    </p:spTree>
    <p:extLst>
      <p:ext uri="{BB962C8B-B14F-4D97-AF65-F5344CB8AC3E}">
        <p14:creationId xmlns:p14="http://schemas.microsoft.com/office/powerpoint/2010/main" val="2993459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FDB9-30B1-317F-3C8C-280DFA209D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AAA9C-FA12-044A-10B8-72C230326F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0C05B2-A765-AF48-C584-C6880133E009}"/>
              </a:ext>
            </a:extLst>
          </p:cNvPr>
          <p:cNvSpPr>
            <a:spLocks noGrp="1"/>
          </p:cNvSpPr>
          <p:nvPr>
            <p:ph type="dt" sz="half" idx="10"/>
          </p:nvPr>
        </p:nvSpPr>
        <p:spPr/>
        <p:txBody>
          <a:bodyPr/>
          <a:lstStyle/>
          <a:p>
            <a:fld id="{C2CE0E42-29AC-4BF1-8507-77A825C33DA6}" type="datetimeFigureOut">
              <a:rPr lang="en-US" smtClean="0"/>
              <a:t>6/14/2024</a:t>
            </a:fld>
            <a:endParaRPr lang="en-US"/>
          </a:p>
        </p:txBody>
      </p:sp>
      <p:sp>
        <p:nvSpPr>
          <p:cNvPr id="5" name="Footer Placeholder 4">
            <a:extLst>
              <a:ext uri="{FF2B5EF4-FFF2-40B4-BE49-F238E27FC236}">
                <a16:creationId xmlns:a16="http://schemas.microsoft.com/office/drawing/2014/main" id="{CB1299AF-B91D-38B8-19E8-2F43C090B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3C609-FBF6-C0F8-0FE9-6DF3677CF8E9}"/>
              </a:ext>
            </a:extLst>
          </p:cNvPr>
          <p:cNvSpPr>
            <a:spLocks noGrp="1"/>
          </p:cNvSpPr>
          <p:nvPr>
            <p:ph type="sldNum" sz="quarter" idx="12"/>
          </p:nvPr>
        </p:nvSpPr>
        <p:spPr/>
        <p:txBody>
          <a:bodyPr/>
          <a:lstStyle/>
          <a:p>
            <a:fld id="{EA681EB2-1BD1-465A-BD7B-88E1BDA36D22}" type="slidenum">
              <a:rPr lang="en-US" smtClean="0"/>
              <a:t>‹#›</a:t>
            </a:fld>
            <a:endParaRPr lang="en-US"/>
          </a:p>
        </p:txBody>
      </p:sp>
    </p:spTree>
    <p:extLst>
      <p:ext uri="{BB962C8B-B14F-4D97-AF65-F5344CB8AC3E}">
        <p14:creationId xmlns:p14="http://schemas.microsoft.com/office/powerpoint/2010/main" val="1494550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0FB93-E59D-6E8E-39A5-BC112EFB96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5AFF57-6219-020A-13F4-6B7B0F5D7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F4FF0B-7C9D-972F-3A9E-D54E1C1379ED}"/>
              </a:ext>
            </a:extLst>
          </p:cNvPr>
          <p:cNvSpPr>
            <a:spLocks noGrp="1"/>
          </p:cNvSpPr>
          <p:nvPr>
            <p:ph type="dt" sz="half" idx="10"/>
          </p:nvPr>
        </p:nvSpPr>
        <p:spPr/>
        <p:txBody>
          <a:bodyPr/>
          <a:lstStyle/>
          <a:p>
            <a:fld id="{C2CE0E42-29AC-4BF1-8507-77A825C33DA6}" type="datetimeFigureOut">
              <a:rPr lang="en-US" smtClean="0"/>
              <a:t>6/14/2024</a:t>
            </a:fld>
            <a:endParaRPr lang="en-US"/>
          </a:p>
        </p:txBody>
      </p:sp>
      <p:sp>
        <p:nvSpPr>
          <p:cNvPr id="5" name="Footer Placeholder 4">
            <a:extLst>
              <a:ext uri="{FF2B5EF4-FFF2-40B4-BE49-F238E27FC236}">
                <a16:creationId xmlns:a16="http://schemas.microsoft.com/office/drawing/2014/main" id="{A4E6A605-2ABE-C371-DB51-55CA2639F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15979-0767-4487-5C7D-DDDD8B693673}"/>
              </a:ext>
            </a:extLst>
          </p:cNvPr>
          <p:cNvSpPr>
            <a:spLocks noGrp="1"/>
          </p:cNvSpPr>
          <p:nvPr>
            <p:ph type="sldNum" sz="quarter" idx="12"/>
          </p:nvPr>
        </p:nvSpPr>
        <p:spPr/>
        <p:txBody>
          <a:bodyPr/>
          <a:lstStyle/>
          <a:p>
            <a:fld id="{EA681EB2-1BD1-465A-BD7B-88E1BDA36D22}" type="slidenum">
              <a:rPr lang="en-US" smtClean="0"/>
              <a:t>‹#›</a:t>
            </a:fld>
            <a:endParaRPr lang="en-US"/>
          </a:p>
        </p:txBody>
      </p:sp>
    </p:spTree>
    <p:extLst>
      <p:ext uri="{BB962C8B-B14F-4D97-AF65-F5344CB8AC3E}">
        <p14:creationId xmlns:p14="http://schemas.microsoft.com/office/powerpoint/2010/main" val="3041866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59A3-B34E-BAB3-704E-34F98F5B7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404653-23FF-2F14-FBEC-C07F1A57E6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47C1-8CBF-3062-1D77-13681FBBEB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09118-26F9-08DB-86CB-CE3E850ED2F6}"/>
              </a:ext>
            </a:extLst>
          </p:cNvPr>
          <p:cNvSpPr>
            <a:spLocks noGrp="1"/>
          </p:cNvSpPr>
          <p:nvPr>
            <p:ph type="dt" sz="half" idx="10"/>
          </p:nvPr>
        </p:nvSpPr>
        <p:spPr/>
        <p:txBody>
          <a:bodyPr/>
          <a:lstStyle/>
          <a:p>
            <a:fld id="{C2CE0E42-29AC-4BF1-8507-77A825C33DA6}" type="datetimeFigureOut">
              <a:rPr lang="en-US" smtClean="0"/>
              <a:t>6/14/2024</a:t>
            </a:fld>
            <a:endParaRPr lang="en-US"/>
          </a:p>
        </p:txBody>
      </p:sp>
      <p:sp>
        <p:nvSpPr>
          <p:cNvPr id="6" name="Footer Placeholder 5">
            <a:extLst>
              <a:ext uri="{FF2B5EF4-FFF2-40B4-BE49-F238E27FC236}">
                <a16:creationId xmlns:a16="http://schemas.microsoft.com/office/drawing/2014/main" id="{07F80427-6D51-6AE1-8A08-B69BE4127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654BBA-9497-C485-8359-EB3070AAC72D}"/>
              </a:ext>
            </a:extLst>
          </p:cNvPr>
          <p:cNvSpPr>
            <a:spLocks noGrp="1"/>
          </p:cNvSpPr>
          <p:nvPr>
            <p:ph type="sldNum" sz="quarter" idx="12"/>
          </p:nvPr>
        </p:nvSpPr>
        <p:spPr/>
        <p:txBody>
          <a:bodyPr/>
          <a:lstStyle/>
          <a:p>
            <a:fld id="{EA681EB2-1BD1-465A-BD7B-88E1BDA36D22}" type="slidenum">
              <a:rPr lang="en-US" smtClean="0"/>
              <a:t>‹#›</a:t>
            </a:fld>
            <a:endParaRPr lang="en-US"/>
          </a:p>
        </p:txBody>
      </p:sp>
    </p:spTree>
    <p:extLst>
      <p:ext uri="{BB962C8B-B14F-4D97-AF65-F5344CB8AC3E}">
        <p14:creationId xmlns:p14="http://schemas.microsoft.com/office/powerpoint/2010/main" val="2525777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0C9C-95F5-E494-4C7B-9435021C9C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31CB0-B7C7-4483-00D7-A3151F4666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2BEB38-2098-DF40-B2FA-F7C11B20B5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FDE801-590D-8C79-5066-4EF906E223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2B68CE-DD16-3974-AC59-AE2F01DDF1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1B0FBA-D8C4-F84F-ED01-1E2AE132781F}"/>
              </a:ext>
            </a:extLst>
          </p:cNvPr>
          <p:cNvSpPr>
            <a:spLocks noGrp="1"/>
          </p:cNvSpPr>
          <p:nvPr>
            <p:ph type="dt" sz="half" idx="10"/>
          </p:nvPr>
        </p:nvSpPr>
        <p:spPr/>
        <p:txBody>
          <a:bodyPr/>
          <a:lstStyle/>
          <a:p>
            <a:fld id="{C2CE0E42-29AC-4BF1-8507-77A825C33DA6}" type="datetimeFigureOut">
              <a:rPr lang="en-US" smtClean="0"/>
              <a:t>6/14/2024</a:t>
            </a:fld>
            <a:endParaRPr lang="en-US"/>
          </a:p>
        </p:txBody>
      </p:sp>
      <p:sp>
        <p:nvSpPr>
          <p:cNvPr id="8" name="Footer Placeholder 7">
            <a:extLst>
              <a:ext uri="{FF2B5EF4-FFF2-40B4-BE49-F238E27FC236}">
                <a16:creationId xmlns:a16="http://schemas.microsoft.com/office/drawing/2014/main" id="{9D399F3A-9323-A613-9C0D-95261CAC4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C95D99-C98B-7B9F-EE21-0458129BC4C3}"/>
              </a:ext>
            </a:extLst>
          </p:cNvPr>
          <p:cNvSpPr>
            <a:spLocks noGrp="1"/>
          </p:cNvSpPr>
          <p:nvPr>
            <p:ph type="sldNum" sz="quarter" idx="12"/>
          </p:nvPr>
        </p:nvSpPr>
        <p:spPr/>
        <p:txBody>
          <a:bodyPr/>
          <a:lstStyle/>
          <a:p>
            <a:fld id="{EA681EB2-1BD1-465A-BD7B-88E1BDA36D22}" type="slidenum">
              <a:rPr lang="en-US" smtClean="0"/>
              <a:t>‹#›</a:t>
            </a:fld>
            <a:endParaRPr lang="en-US"/>
          </a:p>
        </p:txBody>
      </p:sp>
    </p:spTree>
    <p:extLst>
      <p:ext uri="{BB962C8B-B14F-4D97-AF65-F5344CB8AC3E}">
        <p14:creationId xmlns:p14="http://schemas.microsoft.com/office/powerpoint/2010/main" val="992988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36EA-03D8-2655-E972-B6FD64A5AB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40CC4A-3206-C4CE-3019-7E5FDD44F10E}"/>
              </a:ext>
            </a:extLst>
          </p:cNvPr>
          <p:cNvSpPr>
            <a:spLocks noGrp="1"/>
          </p:cNvSpPr>
          <p:nvPr>
            <p:ph type="dt" sz="half" idx="10"/>
          </p:nvPr>
        </p:nvSpPr>
        <p:spPr/>
        <p:txBody>
          <a:bodyPr/>
          <a:lstStyle/>
          <a:p>
            <a:fld id="{C2CE0E42-29AC-4BF1-8507-77A825C33DA6}" type="datetimeFigureOut">
              <a:rPr lang="en-US" smtClean="0"/>
              <a:t>6/14/2024</a:t>
            </a:fld>
            <a:endParaRPr lang="en-US"/>
          </a:p>
        </p:txBody>
      </p:sp>
      <p:sp>
        <p:nvSpPr>
          <p:cNvPr id="4" name="Footer Placeholder 3">
            <a:extLst>
              <a:ext uri="{FF2B5EF4-FFF2-40B4-BE49-F238E27FC236}">
                <a16:creationId xmlns:a16="http://schemas.microsoft.com/office/drawing/2014/main" id="{9C223135-80A9-E11A-D6A7-A998534443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863FD8-1343-4D82-BD1E-D8CFE07576DB}"/>
              </a:ext>
            </a:extLst>
          </p:cNvPr>
          <p:cNvSpPr>
            <a:spLocks noGrp="1"/>
          </p:cNvSpPr>
          <p:nvPr>
            <p:ph type="sldNum" sz="quarter" idx="12"/>
          </p:nvPr>
        </p:nvSpPr>
        <p:spPr/>
        <p:txBody>
          <a:bodyPr/>
          <a:lstStyle/>
          <a:p>
            <a:fld id="{EA681EB2-1BD1-465A-BD7B-88E1BDA36D22}" type="slidenum">
              <a:rPr lang="en-US" smtClean="0"/>
              <a:t>‹#›</a:t>
            </a:fld>
            <a:endParaRPr lang="en-US"/>
          </a:p>
        </p:txBody>
      </p:sp>
    </p:spTree>
    <p:extLst>
      <p:ext uri="{BB962C8B-B14F-4D97-AF65-F5344CB8AC3E}">
        <p14:creationId xmlns:p14="http://schemas.microsoft.com/office/powerpoint/2010/main" val="4280602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753DA-7546-9ADC-2BBE-96DA2187FCF9}"/>
              </a:ext>
            </a:extLst>
          </p:cNvPr>
          <p:cNvSpPr>
            <a:spLocks noGrp="1"/>
          </p:cNvSpPr>
          <p:nvPr>
            <p:ph type="dt" sz="half" idx="10"/>
          </p:nvPr>
        </p:nvSpPr>
        <p:spPr/>
        <p:txBody>
          <a:bodyPr/>
          <a:lstStyle/>
          <a:p>
            <a:fld id="{C2CE0E42-29AC-4BF1-8507-77A825C33DA6}" type="datetimeFigureOut">
              <a:rPr lang="en-US" smtClean="0"/>
              <a:t>6/14/2024</a:t>
            </a:fld>
            <a:endParaRPr lang="en-US"/>
          </a:p>
        </p:txBody>
      </p:sp>
      <p:sp>
        <p:nvSpPr>
          <p:cNvPr id="3" name="Footer Placeholder 2">
            <a:extLst>
              <a:ext uri="{FF2B5EF4-FFF2-40B4-BE49-F238E27FC236}">
                <a16:creationId xmlns:a16="http://schemas.microsoft.com/office/drawing/2014/main" id="{2D8EA4FE-1A96-0BE2-6907-7962BADC13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9D0272-84BD-4EBD-AF00-79FE06297F06}"/>
              </a:ext>
            </a:extLst>
          </p:cNvPr>
          <p:cNvSpPr>
            <a:spLocks noGrp="1"/>
          </p:cNvSpPr>
          <p:nvPr>
            <p:ph type="sldNum" sz="quarter" idx="12"/>
          </p:nvPr>
        </p:nvSpPr>
        <p:spPr/>
        <p:txBody>
          <a:bodyPr/>
          <a:lstStyle/>
          <a:p>
            <a:fld id="{EA681EB2-1BD1-465A-BD7B-88E1BDA36D22}" type="slidenum">
              <a:rPr lang="en-US" smtClean="0"/>
              <a:t>‹#›</a:t>
            </a:fld>
            <a:endParaRPr lang="en-US"/>
          </a:p>
        </p:txBody>
      </p:sp>
    </p:spTree>
    <p:extLst>
      <p:ext uri="{BB962C8B-B14F-4D97-AF65-F5344CB8AC3E}">
        <p14:creationId xmlns:p14="http://schemas.microsoft.com/office/powerpoint/2010/main" val="14640213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EE97-2277-0CB4-AE7B-9673AE07FA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100348-AFFB-877B-5F68-991E3AE5E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0B7693-DB94-7BE0-5870-2134C2BD7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F4D848-198B-1EC0-444E-20F6EABFDB8E}"/>
              </a:ext>
            </a:extLst>
          </p:cNvPr>
          <p:cNvSpPr>
            <a:spLocks noGrp="1"/>
          </p:cNvSpPr>
          <p:nvPr>
            <p:ph type="dt" sz="half" idx="10"/>
          </p:nvPr>
        </p:nvSpPr>
        <p:spPr/>
        <p:txBody>
          <a:bodyPr/>
          <a:lstStyle/>
          <a:p>
            <a:fld id="{C2CE0E42-29AC-4BF1-8507-77A825C33DA6}" type="datetimeFigureOut">
              <a:rPr lang="en-US" smtClean="0"/>
              <a:t>6/14/2024</a:t>
            </a:fld>
            <a:endParaRPr lang="en-US"/>
          </a:p>
        </p:txBody>
      </p:sp>
      <p:sp>
        <p:nvSpPr>
          <p:cNvPr id="6" name="Footer Placeholder 5">
            <a:extLst>
              <a:ext uri="{FF2B5EF4-FFF2-40B4-BE49-F238E27FC236}">
                <a16:creationId xmlns:a16="http://schemas.microsoft.com/office/drawing/2014/main" id="{E5944FAE-E7FD-6202-E3AE-50E538C59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A7E3D-5124-747A-A9CA-04DCA017E553}"/>
              </a:ext>
            </a:extLst>
          </p:cNvPr>
          <p:cNvSpPr>
            <a:spLocks noGrp="1"/>
          </p:cNvSpPr>
          <p:nvPr>
            <p:ph type="sldNum" sz="quarter" idx="12"/>
          </p:nvPr>
        </p:nvSpPr>
        <p:spPr/>
        <p:txBody>
          <a:bodyPr/>
          <a:lstStyle/>
          <a:p>
            <a:fld id="{EA681EB2-1BD1-465A-BD7B-88E1BDA36D22}" type="slidenum">
              <a:rPr lang="en-US" smtClean="0"/>
              <a:t>‹#›</a:t>
            </a:fld>
            <a:endParaRPr lang="en-US"/>
          </a:p>
        </p:txBody>
      </p:sp>
    </p:spTree>
    <p:extLst>
      <p:ext uri="{BB962C8B-B14F-4D97-AF65-F5344CB8AC3E}">
        <p14:creationId xmlns:p14="http://schemas.microsoft.com/office/powerpoint/2010/main" val="1136654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7F38B-C3EF-95BD-E358-020D5919C7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657D17-25B6-FF44-A619-39080A19DA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ECDEBC0-43E4-551F-E0AB-CBECE987B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BB188-05C2-7143-B1F4-0151866BF4C0}"/>
              </a:ext>
            </a:extLst>
          </p:cNvPr>
          <p:cNvSpPr>
            <a:spLocks noGrp="1"/>
          </p:cNvSpPr>
          <p:nvPr>
            <p:ph type="dt" sz="half" idx="10"/>
          </p:nvPr>
        </p:nvSpPr>
        <p:spPr/>
        <p:txBody>
          <a:bodyPr/>
          <a:lstStyle/>
          <a:p>
            <a:fld id="{C2CE0E42-29AC-4BF1-8507-77A825C33DA6}" type="datetimeFigureOut">
              <a:rPr lang="en-US" smtClean="0"/>
              <a:t>6/14/2024</a:t>
            </a:fld>
            <a:endParaRPr lang="en-US"/>
          </a:p>
        </p:txBody>
      </p:sp>
      <p:sp>
        <p:nvSpPr>
          <p:cNvPr id="6" name="Footer Placeholder 5">
            <a:extLst>
              <a:ext uri="{FF2B5EF4-FFF2-40B4-BE49-F238E27FC236}">
                <a16:creationId xmlns:a16="http://schemas.microsoft.com/office/drawing/2014/main" id="{DB0E9B94-785B-BC14-757A-A93640E55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1A093-64EA-EFE2-1C9F-83561F02547C}"/>
              </a:ext>
            </a:extLst>
          </p:cNvPr>
          <p:cNvSpPr>
            <a:spLocks noGrp="1"/>
          </p:cNvSpPr>
          <p:nvPr>
            <p:ph type="sldNum" sz="quarter" idx="12"/>
          </p:nvPr>
        </p:nvSpPr>
        <p:spPr/>
        <p:txBody>
          <a:bodyPr/>
          <a:lstStyle/>
          <a:p>
            <a:fld id="{EA681EB2-1BD1-465A-BD7B-88E1BDA36D22}" type="slidenum">
              <a:rPr lang="en-US" smtClean="0"/>
              <a:t>‹#›</a:t>
            </a:fld>
            <a:endParaRPr lang="en-US"/>
          </a:p>
        </p:txBody>
      </p:sp>
    </p:spTree>
    <p:extLst>
      <p:ext uri="{BB962C8B-B14F-4D97-AF65-F5344CB8AC3E}">
        <p14:creationId xmlns:p14="http://schemas.microsoft.com/office/powerpoint/2010/main" val="12189417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C0EE-A0E3-E814-EDA1-8E25C82F86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AA1016-1555-F529-0045-CC8B524AE4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39846-34B3-900F-3308-EBEFA1120B90}"/>
              </a:ext>
            </a:extLst>
          </p:cNvPr>
          <p:cNvSpPr>
            <a:spLocks noGrp="1"/>
          </p:cNvSpPr>
          <p:nvPr>
            <p:ph type="dt" sz="half" idx="10"/>
          </p:nvPr>
        </p:nvSpPr>
        <p:spPr/>
        <p:txBody>
          <a:bodyPr/>
          <a:lstStyle/>
          <a:p>
            <a:fld id="{C2CE0E42-29AC-4BF1-8507-77A825C33DA6}" type="datetimeFigureOut">
              <a:rPr lang="en-US" smtClean="0"/>
              <a:t>6/14/2024</a:t>
            </a:fld>
            <a:endParaRPr lang="en-US"/>
          </a:p>
        </p:txBody>
      </p:sp>
      <p:sp>
        <p:nvSpPr>
          <p:cNvPr id="5" name="Footer Placeholder 4">
            <a:extLst>
              <a:ext uri="{FF2B5EF4-FFF2-40B4-BE49-F238E27FC236}">
                <a16:creationId xmlns:a16="http://schemas.microsoft.com/office/drawing/2014/main" id="{8E54F4D5-600A-9E6C-0DA7-B693358C4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00966-967E-83BA-CE68-8946A156F01B}"/>
              </a:ext>
            </a:extLst>
          </p:cNvPr>
          <p:cNvSpPr>
            <a:spLocks noGrp="1"/>
          </p:cNvSpPr>
          <p:nvPr>
            <p:ph type="sldNum" sz="quarter" idx="12"/>
          </p:nvPr>
        </p:nvSpPr>
        <p:spPr/>
        <p:txBody>
          <a:bodyPr/>
          <a:lstStyle/>
          <a:p>
            <a:fld id="{EA681EB2-1BD1-465A-BD7B-88E1BDA36D22}" type="slidenum">
              <a:rPr lang="en-US" smtClean="0"/>
              <a:t>‹#›</a:t>
            </a:fld>
            <a:endParaRPr lang="en-US"/>
          </a:p>
        </p:txBody>
      </p:sp>
    </p:spTree>
    <p:extLst>
      <p:ext uri="{BB962C8B-B14F-4D97-AF65-F5344CB8AC3E}">
        <p14:creationId xmlns:p14="http://schemas.microsoft.com/office/powerpoint/2010/main" val="185573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615" y="1046533"/>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82631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B5684A-7EDD-7823-B2D8-D5B5870B07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146A64-40C8-0209-03FF-AD9E513E9C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95172-889C-AA01-D724-EE52DD0C6F15}"/>
              </a:ext>
            </a:extLst>
          </p:cNvPr>
          <p:cNvSpPr>
            <a:spLocks noGrp="1"/>
          </p:cNvSpPr>
          <p:nvPr>
            <p:ph type="dt" sz="half" idx="10"/>
          </p:nvPr>
        </p:nvSpPr>
        <p:spPr/>
        <p:txBody>
          <a:bodyPr/>
          <a:lstStyle/>
          <a:p>
            <a:fld id="{C2CE0E42-29AC-4BF1-8507-77A825C33DA6}" type="datetimeFigureOut">
              <a:rPr lang="en-US" smtClean="0"/>
              <a:t>6/14/2024</a:t>
            </a:fld>
            <a:endParaRPr lang="en-US"/>
          </a:p>
        </p:txBody>
      </p:sp>
      <p:sp>
        <p:nvSpPr>
          <p:cNvPr id="5" name="Footer Placeholder 4">
            <a:extLst>
              <a:ext uri="{FF2B5EF4-FFF2-40B4-BE49-F238E27FC236}">
                <a16:creationId xmlns:a16="http://schemas.microsoft.com/office/drawing/2014/main" id="{86616161-99DD-C5EE-CF3F-72F59360B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0BE8F-1CF0-E7D4-39A1-11E9813B9642}"/>
              </a:ext>
            </a:extLst>
          </p:cNvPr>
          <p:cNvSpPr>
            <a:spLocks noGrp="1"/>
          </p:cNvSpPr>
          <p:nvPr>
            <p:ph type="sldNum" sz="quarter" idx="12"/>
          </p:nvPr>
        </p:nvSpPr>
        <p:spPr/>
        <p:txBody>
          <a:bodyPr/>
          <a:lstStyle/>
          <a:p>
            <a:fld id="{EA681EB2-1BD1-465A-BD7B-88E1BDA36D22}" type="slidenum">
              <a:rPr lang="en-US" smtClean="0"/>
              <a:t>‹#›</a:t>
            </a:fld>
            <a:endParaRPr lang="en-US"/>
          </a:p>
        </p:txBody>
      </p:sp>
    </p:spTree>
    <p:extLst>
      <p:ext uri="{BB962C8B-B14F-4D97-AF65-F5344CB8AC3E}">
        <p14:creationId xmlns:p14="http://schemas.microsoft.com/office/powerpoint/2010/main" val="2230070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9" name="Subtitle 2"/>
          <p:cNvSpPr>
            <a:spLocks noGrp="1"/>
          </p:cNvSpPr>
          <p:nvPr>
            <p:ph type="subTitle" idx="1"/>
          </p:nvPr>
        </p:nvSpPr>
        <p:spPr>
          <a:xfrm>
            <a:off x="707948" y="1544720"/>
            <a:ext cx="11026339" cy="1381360"/>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18999" y="2959789"/>
            <a:ext cx="5561403" cy="42833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20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07949" y="3680360"/>
            <a:ext cx="3798903" cy="288687"/>
          </a:xfrm>
          <a:prstGeom prst="rect">
            <a:avLst/>
          </a:prstGeom>
        </p:spPr>
        <p:txBody>
          <a:bodyPr>
            <a:noAutofit/>
          </a:bodyPr>
          <a:lstStyle>
            <a:lvl1pPr>
              <a:buNone/>
              <a:defRPr sz="1400">
                <a:solidFill>
                  <a:srgbClr val="282B2E"/>
                </a:solidFill>
                <a:latin typeface="+mn-lt"/>
                <a:cs typeface="Arial"/>
              </a:defRPr>
            </a:lvl1pPr>
            <a:lvl5pPr>
              <a:defRPr/>
            </a:lvl5pPr>
          </a:lstStyle>
          <a:p>
            <a:pPr lvl="0"/>
            <a:r>
              <a:rPr lang="en-US"/>
              <a:t>Click to edit Master text styles</a:t>
            </a:r>
          </a:p>
        </p:txBody>
      </p:sp>
      <p:pic>
        <p:nvPicPr>
          <p:cNvPr id="3" name="Picture 2" descr="A picture containing text, clipart&#10;&#10;Description automatically generated">
            <a:hlinkClick r:id="rId2"/>
            <a:extLst>
              <a:ext uri="{FF2B5EF4-FFF2-40B4-BE49-F238E27FC236}">
                <a16:creationId xmlns:a16="http://schemas.microsoft.com/office/drawing/2014/main" id="{6135A011-3E08-4282-966D-4AC2E4FFF4A7}"/>
              </a:ext>
            </a:extLst>
          </p:cNvPr>
          <p:cNvPicPr>
            <a:picLocks noChangeAspect="1"/>
          </p:cNvPicPr>
          <p:nvPr userDrawn="1"/>
        </p:nvPicPr>
        <p:blipFill>
          <a:blip r:embed="rId3"/>
          <a:stretch>
            <a:fillRect/>
          </a:stretch>
        </p:blipFill>
        <p:spPr>
          <a:xfrm>
            <a:off x="4839589" y="4124325"/>
            <a:ext cx="6412611" cy="2057401"/>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8E9B02CF-96E3-4940-BBFF-D1D4BC4D7A56}"/>
              </a:ext>
            </a:extLst>
          </p:cNvPr>
          <p:cNvPicPr>
            <a:picLocks noChangeAspect="1"/>
          </p:cNvPicPr>
          <p:nvPr userDrawn="1"/>
        </p:nvPicPr>
        <p:blipFill>
          <a:blip r:embed="rId4"/>
          <a:stretch>
            <a:fillRect/>
          </a:stretch>
        </p:blipFill>
        <p:spPr>
          <a:xfrm>
            <a:off x="179394" y="109928"/>
            <a:ext cx="3277367" cy="848923"/>
          </a:xfrm>
          <a:prstGeom prst="rect">
            <a:avLst/>
          </a:prstGeom>
        </p:spPr>
      </p:pic>
      <p:sp>
        <p:nvSpPr>
          <p:cNvPr id="2" name="TextBox 1">
            <a:extLst>
              <a:ext uri="{FF2B5EF4-FFF2-40B4-BE49-F238E27FC236}">
                <a16:creationId xmlns:a16="http://schemas.microsoft.com/office/drawing/2014/main" id="{382E9FC5-09D9-4B2F-A3D4-51B945A3CCA9}"/>
              </a:ext>
            </a:extLst>
          </p:cNvPr>
          <p:cNvSpPr txBox="1"/>
          <p:nvPr userDrawn="1"/>
        </p:nvSpPr>
        <p:spPr>
          <a:xfrm>
            <a:off x="5647751" y="6605016"/>
            <a:ext cx="2245420" cy="261610"/>
          </a:xfrm>
          <a:prstGeom prst="rect">
            <a:avLst/>
          </a:prstGeom>
          <a:noFill/>
        </p:spPr>
        <p:txBody>
          <a:bodyPr wrap="square" rtlCol="0">
            <a:spAutoFit/>
          </a:bodyPr>
          <a:lstStyle/>
          <a:p>
            <a:r>
              <a:rPr lang="en-US" sz="1050" b="1">
                <a:solidFill>
                  <a:srgbClr val="FF0000"/>
                </a:solidFill>
              </a:rPr>
              <a:t>PROCUREMENT SENSITIVE</a:t>
            </a:r>
          </a:p>
        </p:txBody>
      </p:sp>
    </p:spTree>
    <p:extLst>
      <p:ext uri="{BB962C8B-B14F-4D97-AF65-F5344CB8AC3E}">
        <p14:creationId xmlns:p14="http://schemas.microsoft.com/office/powerpoint/2010/main" val="1183749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2"/>
            <a:ext cx="11236267" cy="5370703"/>
          </a:xfrm>
          <a:prstGeom prst="rect">
            <a:avLst/>
          </a:prstGeom>
        </p:spPr>
        <p:txBody>
          <a:bodyPr/>
          <a:lstStyle>
            <a:lvl1pPr>
              <a:defRPr sz="1600"/>
            </a:lvl1pPr>
            <a:lvl2pPr marL="742950" indent="-285750">
              <a:buFont typeface="Courier New" panose="02070309020205020404" pitchFamily="49" charset="0"/>
              <a:buChar char="o"/>
              <a:defRPr sz="1600"/>
            </a:lvl2pPr>
            <a:lvl3pPr marL="1257300" indent="-342900">
              <a:buFont typeface="Franklin Gothic Book" panose="020B0503020102020204" pitchFamily="34" charset="0"/>
              <a:buChar char="—"/>
              <a:defRPr sz="1600"/>
            </a:lvl3pPr>
            <a:lvl4pPr marL="1600200" indent="-228600">
              <a:buFont typeface="Wingdings" panose="05000000000000000000" pitchFamily="2" charset="2"/>
              <a:buChar cha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D7990B40-9C26-4971-A3CB-B5609C467DA6}"/>
              </a:ext>
            </a:extLst>
          </p:cNvPr>
          <p:cNvSpPr txBox="1"/>
          <p:nvPr userDrawn="1"/>
        </p:nvSpPr>
        <p:spPr>
          <a:xfrm>
            <a:off x="5647751" y="6605016"/>
            <a:ext cx="2245420" cy="261610"/>
          </a:xfrm>
          <a:prstGeom prst="rect">
            <a:avLst/>
          </a:prstGeom>
          <a:noFill/>
        </p:spPr>
        <p:txBody>
          <a:bodyPr wrap="square" rtlCol="0">
            <a:spAutoFit/>
          </a:bodyPr>
          <a:lstStyle/>
          <a:p>
            <a:r>
              <a:rPr lang="en-US" sz="1050" b="1">
                <a:solidFill>
                  <a:srgbClr val="FF0000"/>
                </a:solidFill>
              </a:rPr>
              <a:t>PROCUREMENT SENSITIVE</a:t>
            </a:r>
          </a:p>
        </p:txBody>
      </p:sp>
    </p:spTree>
    <p:extLst>
      <p:ext uri="{BB962C8B-B14F-4D97-AF65-F5344CB8AC3E}">
        <p14:creationId xmlns:p14="http://schemas.microsoft.com/office/powerpoint/2010/main" val="560276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500025" y="1677981"/>
            <a:ext cx="5486400" cy="4267200"/>
          </a:xfrm>
          <a:prstGeom prst="rect">
            <a:avLst/>
          </a:prstGeom>
        </p:spPr>
        <p:txBody>
          <a:bodyPr/>
          <a:lstStyle>
            <a:lvl1pPr marL="182880" indent="-182880">
              <a:defRPr sz="1600" b="0" baseline="0"/>
            </a:lvl1pPr>
            <a:lvl2pPr>
              <a:buSzPct val="80000"/>
              <a:buFont typeface="Courier New" pitchFamily="49" charset="0"/>
              <a:buChar char="o"/>
              <a:defRPr lang="en-US" sz="1600" kern="1200" dirty="0" smtClean="0">
                <a:solidFill>
                  <a:schemeClr val="tx1"/>
                </a:solidFill>
                <a:latin typeface="+mn-lt"/>
                <a:ea typeface="+mn-ea"/>
                <a:cs typeface="+mn-cs"/>
              </a:defRPr>
            </a:lvl2pPr>
            <a:lvl3pPr>
              <a:buFont typeface="Calibri" pitchFamily="34" charset="0"/>
              <a:buChar char="–"/>
              <a:defRPr sz="1600"/>
            </a:lvl3pPr>
            <a:lvl4pPr>
              <a:buFont typeface="Wingdings" pitchFamily="2" charset="2"/>
              <a:buChar cha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7128" y="1677981"/>
            <a:ext cx="5486400" cy="4267200"/>
          </a:xfrm>
          <a:prstGeom prst="rect">
            <a:avLst/>
          </a:prstGeom>
        </p:spPr>
        <p:txBody>
          <a:bodyPr/>
          <a:lstStyle>
            <a:lvl1pPr marL="182880" indent="-182880">
              <a:defRPr sz="1600" b="0"/>
            </a:lvl1pPr>
            <a:lvl2pPr>
              <a:buSzPct val="80000"/>
              <a:buFont typeface="Courier New" pitchFamily="49" charset="0"/>
              <a:buChar char="o"/>
              <a:defRPr sz="1600"/>
            </a:lvl2pPr>
            <a:lvl3pPr>
              <a:buFont typeface="Calibri" pitchFamily="34" charset="0"/>
              <a:buChar char="–"/>
              <a:defRPr sz="1600"/>
            </a:lvl3pPr>
            <a:lvl4pPr>
              <a:buFont typeface="Wingdings" pitchFamily="2" charset="2"/>
              <a:buChar cha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500025" y="1068381"/>
            <a:ext cx="5486400"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28" y="1068381"/>
            <a:ext cx="5486400" cy="457200"/>
          </a:xfrm>
          <a:prstGeom prst="rect">
            <a:avLst/>
          </a:prstGeom>
        </p:spPr>
        <p:txBody>
          <a:bodyPr>
            <a:noAutofit/>
          </a:bodyPr>
          <a:lstStyle>
            <a:lvl1pPr>
              <a:buNone/>
              <a:defRPr sz="2400" b="1"/>
            </a:lvl1pPr>
          </a:lstStyle>
          <a:p>
            <a:pPr lvl="0"/>
            <a:r>
              <a:rPr lang="en-US"/>
              <a:t>Click to edit Master text styles</a:t>
            </a:r>
          </a:p>
        </p:txBody>
      </p:sp>
      <p:sp>
        <p:nvSpPr>
          <p:cNvPr id="10" name="TextBox 9">
            <a:extLst>
              <a:ext uri="{FF2B5EF4-FFF2-40B4-BE49-F238E27FC236}">
                <a16:creationId xmlns:a16="http://schemas.microsoft.com/office/drawing/2014/main" id="{E19958CC-D1B5-4681-9916-0499A0588B3B}"/>
              </a:ext>
            </a:extLst>
          </p:cNvPr>
          <p:cNvSpPr txBox="1"/>
          <p:nvPr userDrawn="1"/>
        </p:nvSpPr>
        <p:spPr>
          <a:xfrm>
            <a:off x="5647751" y="6605016"/>
            <a:ext cx="2245420" cy="261610"/>
          </a:xfrm>
          <a:prstGeom prst="rect">
            <a:avLst/>
          </a:prstGeom>
          <a:noFill/>
        </p:spPr>
        <p:txBody>
          <a:bodyPr wrap="square" rtlCol="0">
            <a:spAutoFit/>
          </a:bodyPr>
          <a:lstStyle/>
          <a:p>
            <a:r>
              <a:rPr lang="en-US" sz="1050" b="1">
                <a:solidFill>
                  <a:srgbClr val="FF0000"/>
                </a:solidFill>
              </a:rPr>
              <a:t>PROCUREMENT SENSITIVE</a:t>
            </a:r>
          </a:p>
        </p:txBody>
      </p:sp>
    </p:spTree>
    <p:extLst>
      <p:ext uri="{BB962C8B-B14F-4D97-AF65-F5344CB8AC3E}">
        <p14:creationId xmlns:p14="http://schemas.microsoft.com/office/powerpoint/2010/main" val="4649437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0" y="1045595"/>
            <a:ext cx="10100613" cy="5244640"/>
          </a:xfrm>
          <a:prstGeom prst="rect">
            <a:avLst/>
          </a:prstGeom>
        </p:spPr>
        <p:txBody>
          <a:bodyPr rtlCol="0">
            <a:normAutofit/>
          </a:bodyPr>
          <a:lstStyle>
            <a:lvl1pPr>
              <a:defRPr sz="1600"/>
            </a:lvl1pPr>
          </a:lstStyle>
          <a:p>
            <a:pPr lvl="0"/>
            <a:r>
              <a:rPr lang="en-US" noProof="0"/>
              <a:t>Click icon to add chart</a:t>
            </a:r>
          </a:p>
        </p:txBody>
      </p:sp>
      <p:sp>
        <p:nvSpPr>
          <p:cNvPr id="4" name="TextBox 3">
            <a:extLst>
              <a:ext uri="{FF2B5EF4-FFF2-40B4-BE49-F238E27FC236}">
                <a16:creationId xmlns:a16="http://schemas.microsoft.com/office/drawing/2014/main" id="{B8246760-D19E-4AE0-9FE8-6009CF90675A}"/>
              </a:ext>
            </a:extLst>
          </p:cNvPr>
          <p:cNvSpPr txBox="1"/>
          <p:nvPr userDrawn="1"/>
        </p:nvSpPr>
        <p:spPr>
          <a:xfrm>
            <a:off x="5647751" y="6605016"/>
            <a:ext cx="2245420" cy="261610"/>
          </a:xfrm>
          <a:prstGeom prst="rect">
            <a:avLst/>
          </a:prstGeom>
          <a:noFill/>
        </p:spPr>
        <p:txBody>
          <a:bodyPr wrap="square" rtlCol="0">
            <a:spAutoFit/>
          </a:bodyPr>
          <a:lstStyle/>
          <a:p>
            <a:r>
              <a:rPr lang="en-US" sz="1050" b="1">
                <a:solidFill>
                  <a:srgbClr val="FF0000"/>
                </a:solidFill>
              </a:rPr>
              <a:t>PROCUREMENT SENSITIVE</a:t>
            </a:r>
          </a:p>
        </p:txBody>
      </p:sp>
    </p:spTree>
    <p:extLst>
      <p:ext uri="{BB962C8B-B14F-4D97-AF65-F5344CB8AC3E}">
        <p14:creationId xmlns:p14="http://schemas.microsoft.com/office/powerpoint/2010/main" val="9831657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92000"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
        <p:nvSpPr>
          <p:cNvPr id="5" name="TextBox 4">
            <a:extLst>
              <a:ext uri="{FF2B5EF4-FFF2-40B4-BE49-F238E27FC236}">
                <a16:creationId xmlns:a16="http://schemas.microsoft.com/office/drawing/2014/main" id="{93527ED7-8158-4C5C-96F7-6E72E246170D}"/>
              </a:ext>
            </a:extLst>
          </p:cNvPr>
          <p:cNvSpPr txBox="1"/>
          <p:nvPr userDrawn="1"/>
        </p:nvSpPr>
        <p:spPr>
          <a:xfrm>
            <a:off x="5647751" y="6605016"/>
            <a:ext cx="2245420" cy="261610"/>
          </a:xfrm>
          <a:prstGeom prst="rect">
            <a:avLst/>
          </a:prstGeom>
          <a:noFill/>
        </p:spPr>
        <p:txBody>
          <a:bodyPr wrap="square" rtlCol="0">
            <a:spAutoFit/>
          </a:bodyPr>
          <a:lstStyle/>
          <a:p>
            <a:r>
              <a:rPr lang="en-US" sz="1050" b="1">
                <a:solidFill>
                  <a:srgbClr val="FF0000"/>
                </a:solidFill>
              </a:rPr>
              <a:t>PROCUREMENT SENSITIVE</a:t>
            </a:r>
          </a:p>
        </p:txBody>
      </p:sp>
    </p:spTree>
    <p:extLst>
      <p:ext uri="{BB962C8B-B14F-4D97-AF65-F5344CB8AC3E}">
        <p14:creationId xmlns:p14="http://schemas.microsoft.com/office/powerpoint/2010/main" val="30460384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column - green">
    <p:spTree>
      <p:nvGrpSpPr>
        <p:cNvPr id="1" name=""/>
        <p:cNvGrpSpPr/>
        <p:nvPr/>
      </p:nvGrpSpPr>
      <p:grpSpPr>
        <a:xfrm>
          <a:off x="0" y="0"/>
          <a:ext cx="0" cy="0"/>
          <a:chOff x="0" y="0"/>
          <a:chExt cx="0" cy="0"/>
        </a:xfrm>
      </p:grpSpPr>
      <p:sp>
        <p:nvSpPr>
          <p:cNvPr id="4" name="Rectangle 3"/>
          <p:cNvSpPr/>
          <p:nvPr/>
        </p:nvSpPr>
        <p:spPr>
          <a:xfrm>
            <a:off x="0" y="85510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38100"/>
            <a:ext cx="12192000" cy="86163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615" y="1046532"/>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7631273C-C1FF-486C-97E2-AA61D4F50F2C}"/>
              </a:ext>
            </a:extLst>
          </p:cNvPr>
          <p:cNvSpPr/>
          <p:nvPr userDrawn="1"/>
        </p:nvSpPr>
        <p:spPr bwMode="auto">
          <a:xfrm flipH="1" flipV="1">
            <a:off x="0" y="822707"/>
            <a:ext cx="12192000" cy="28575"/>
          </a:xfrm>
          <a:prstGeom prst="rect">
            <a:avLst/>
          </a:prstGeom>
          <a:solidFill>
            <a:schemeClr val="accent3"/>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7" name="TextBox 6">
            <a:extLst>
              <a:ext uri="{FF2B5EF4-FFF2-40B4-BE49-F238E27FC236}">
                <a16:creationId xmlns:a16="http://schemas.microsoft.com/office/drawing/2014/main" id="{77AE7210-59AB-4C9E-B195-10CAE2433BF2}"/>
              </a:ext>
            </a:extLst>
          </p:cNvPr>
          <p:cNvSpPr txBox="1"/>
          <p:nvPr userDrawn="1"/>
        </p:nvSpPr>
        <p:spPr>
          <a:xfrm>
            <a:off x="5647751" y="6605016"/>
            <a:ext cx="2245420" cy="261610"/>
          </a:xfrm>
          <a:prstGeom prst="rect">
            <a:avLst/>
          </a:prstGeom>
          <a:noFill/>
        </p:spPr>
        <p:txBody>
          <a:bodyPr wrap="square" rtlCol="0">
            <a:spAutoFit/>
          </a:bodyPr>
          <a:lstStyle/>
          <a:p>
            <a:r>
              <a:rPr lang="en-US" sz="1050" b="1">
                <a:solidFill>
                  <a:srgbClr val="FF0000"/>
                </a:solidFill>
              </a:rPr>
              <a:t>PROCUREMENT SENSITIVE</a:t>
            </a:r>
          </a:p>
        </p:txBody>
      </p:sp>
    </p:spTree>
    <p:extLst>
      <p:ext uri="{BB962C8B-B14F-4D97-AF65-F5344CB8AC3E}">
        <p14:creationId xmlns:p14="http://schemas.microsoft.com/office/powerpoint/2010/main" val="11164876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  - green">
    <p:spTree>
      <p:nvGrpSpPr>
        <p:cNvPr id="1" name=""/>
        <p:cNvGrpSpPr/>
        <p:nvPr/>
      </p:nvGrpSpPr>
      <p:grpSpPr>
        <a:xfrm>
          <a:off x="0" y="0"/>
          <a:ext cx="0" cy="0"/>
          <a:chOff x="0" y="0"/>
          <a:chExt cx="0" cy="0"/>
        </a:xfrm>
      </p:grpSpPr>
      <p:sp>
        <p:nvSpPr>
          <p:cNvPr id="7" name="Rectangle 6"/>
          <p:cNvSpPr/>
          <p:nvPr/>
        </p:nvSpPr>
        <p:spPr>
          <a:xfrm>
            <a:off x="0" y="850964"/>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000" b="0" baseline="0">
                <a:solidFill>
                  <a:srgbClr val="FFFFFF"/>
                </a:solidFill>
              </a:defRPr>
            </a:lvl1pPr>
            <a:lvl2pPr>
              <a:buSzPct val="80000"/>
              <a:buFont typeface="Courier New" pitchFamily="49" charset="0"/>
              <a:buChar char="o"/>
              <a:defRPr lang="en-US" sz="2000" kern="1200" dirty="0" smtClean="0">
                <a:solidFill>
                  <a:srgbClr val="FFFFFF"/>
                </a:solidFill>
                <a:latin typeface="+mn-lt"/>
                <a:ea typeface="+mn-ea"/>
                <a:cs typeface="+mn-cs"/>
              </a:defRPr>
            </a:lvl2pPr>
            <a:lvl3pPr>
              <a:buFont typeface="Calibri" pitchFamily="34" charset="0"/>
              <a:buChar char="–"/>
              <a:defRPr sz="1800">
                <a:solidFill>
                  <a:srgbClr val="FFFFFF"/>
                </a:solidFill>
              </a:defRPr>
            </a:lvl3pPr>
            <a:lvl4pPr>
              <a:buFont typeface="Wingdings" pitchFamily="2" charset="2"/>
              <a:buChar char="§"/>
              <a:defRPr sz="1600">
                <a:solidFill>
                  <a:srgbClr val="FFFFFF"/>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7129" y="1677981"/>
            <a:ext cx="5665695" cy="4267200"/>
          </a:xfrm>
          <a:prstGeom prst="rect">
            <a:avLst/>
          </a:prstGeom>
        </p:spPr>
        <p:txBody>
          <a:bodyPr/>
          <a:lstStyle>
            <a:lvl1pPr marL="182880" indent="-182880">
              <a:defRPr sz="2000" b="0">
                <a:solidFill>
                  <a:srgbClr val="FFFFFF"/>
                </a:solidFill>
              </a:defRPr>
            </a:lvl1pPr>
            <a:lvl2pPr>
              <a:buSzPct val="80000"/>
              <a:buFont typeface="Courier New" pitchFamily="49" charset="0"/>
              <a:buChar char="o"/>
              <a:defRPr sz="2000">
                <a:solidFill>
                  <a:srgbClr val="FFFFFF"/>
                </a:solidFill>
              </a:defRPr>
            </a:lvl2pPr>
            <a:lvl3pPr>
              <a:buFont typeface="Calibri" pitchFamily="34" charset="0"/>
              <a:buChar char="–"/>
              <a:defRPr sz="1800">
                <a:solidFill>
                  <a:srgbClr val="FFFFFF"/>
                </a:solidFill>
              </a:defRPr>
            </a:lvl3pPr>
            <a:lvl4pPr>
              <a:buFont typeface="Wingdings" pitchFamily="2" charset="2"/>
              <a:buChar char="§"/>
              <a:defRPr sz="1600">
                <a:solidFill>
                  <a:srgbClr val="FFFFFF"/>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EE978A26-ED08-4191-A35A-FCBA00E133C5}"/>
              </a:ext>
            </a:extLst>
          </p:cNvPr>
          <p:cNvSpPr/>
          <p:nvPr userDrawn="1"/>
        </p:nvSpPr>
        <p:spPr bwMode="auto">
          <a:xfrm flipH="1" flipV="1">
            <a:off x="0" y="815976"/>
            <a:ext cx="12192000" cy="28575"/>
          </a:xfrm>
          <a:prstGeom prst="rect">
            <a:avLst/>
          </a:prstGeom>
          <a:solidFill>
            <a:schemeClr val="accent3"/>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4" name="TextBox 13">
            <a:extLst>
              <a:ext uri="{FF2B5EF4-FFF2-40B4-BE49-F238E27FC236}">
                <a16:creationId xmlns:a16="http://schemas.microsoft.com/office/drawing/2014/main" id="{0BADFE35-8F3A-4A13-9DF7-4210366168B4}"/>
              </a:ext>
            </a:extLst>
          </p:cNvPr>
          <p:cNvSpPr txBox="1"/>
          <p:nvPr userDrawn="1"/>
        </p:nvSpPr>
        <p:spPr>
          <a:xfrm>
            <a:off x="5647751" y="6605016"/>
            <a:ext cx="2245420" cy="261610"/>
          </a:xfrm>
          <a:prstGeom prst="rect">
            <a:avLst/>
          </a:prstGeom>
          <a:noFill/>
        </p:spPr>
        <p:txBody>
          <a:bodyPr wrap="square" rtlCol="0">
            <a:spAutoFit/>
          </a:bodyPr>
          <a:lstStyle/>
          <a:p>
            <a:r>
              <a:rPr lang="en-US" sz="1050" b="1">
                <a:solidFill>
                  <a:srgbClr val="FF0000"/>
                </a:solidFill>
              </a:rPr>
              <a:t>PROCUREMENT SENSITIVE</a:t>
            </a:r>
          </a:p>
        </p:txBody>
      </p:sp>
    </p:spTree>
    <p:extLst>
      <p:ext uri="{BB962C8B-B14F-4D97-AF65-F5344CB8AC3E}">
        <p14:creationId xmlns:p14="http://schemas.microsoft.com/office/powerpoint/2010/main" val="4613261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700" y="1045595"/>
            <a:ext cx="1010061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
        <p:nvSpPr>
          <p:cNvPr id="6" name="Rectangle 5">
            <a:extLst>
              <a:ext uri="{FF2B5EF4-FFF2-40B4-BE49-F238E27FC236}">
                <a16:creationId xmlns:a16="http://schemas.microsoft.com/office/drawing/2014/main" id="{93E8093D-4409-47E9-97DD-36E4567CDB33}"/>
              </a:ext>
            </a:extLst>
          </p:cNvPr>
          <p:cNvSpPr/>
          <p:nvPr userDrawn="1"/>
        </p:nvSpPr>
        <p:spPr bwMode="auto">
          <a:xfrm flipH="1" flipV="1">
            <a:off x="0" y="806451"/>
            <a:ext cx="12192000" cy="28575"/>
          </a:xfrm>
          <a:prstGeom prst="rect">
            <a:avLst/>
          </a:prstGeom>
          <a:solidFill>
            <a:schemeClr val="accent3"/>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7" name="TextBox 6">
            <a:extLst>
              <a:ext uri="{FF2B5EF4-FFF2-40B4-BE49-F238E27FC236}">
                <a16:creationId xmlns:a16="http://schemas.microsoft.com/office/drawing/2014/main" id="{B6F4AE3E-969F-4657-A3E6-ABD39DBA84B3}"/>
              </a:ext>
            </a:extLst>
          </p:cNvPr>
          <p:cNvSpPr txBox="1"/>
          <p:nvPr userDrawn="1"/>
        </p:nvSpPr>
        <p:spPr>
          <a:xfrm>
            <a:off x="5647751" y="6605016"/>
            <a:ext cx="2245420" cy="261610"/>
          </a:xfrm>
          <a:prstGeom prst="rect">
            <a:avLst/>
          </a:prstGeom>
          <a:noFill/>
        </p:spPr>
        <p:txBody>
          <a:bodyPr wrap="square" rtlCol="0">
            <a:spAutoFit/>
          </a:bodyPr>
          <a:lstStyle/>
          <a:p>
            <a:r>
              <a:rPr lang="en-US" sz="1050" b="1">
                <a:solidFill>
                  <a:srgbClr val="FF0000"/>
                </a:solidFill>
              </a:rPr>
              <a:t>PROCUREMENT SENSITIVE</a:t>
            </a:r>
          </a:p>
        </p:txBody>
      </p:sp>
    </p:spTree>
    <p:extLst>
      <p:ext uri="{BB962C8B-B14F-4D97-AF65-F5344CB8AC3E}">
        <p14:creationId xmlns:p14="http://schemas.microsoft.com/office/powerpoint/2010/main" val="21199733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3" name="Rectangle 2"/>
          <p:cNvSpPr/>
          <p:nvPr userDrawn="1"/>
        </p:nvSpPr>
        <p:spPr>
          <a:xfrm>
            <a:off x="0" y="1"/>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Arial"/>
            </a:endParaRP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
        <p:nvSpPr>
          <p:cNvPr id="8" name="Title 1">
            <a:extLst>
              <a:ext uri="{FF2B5EF4-FFF2-40B4-BE49-F238E27FC236}">
                <a16:creationId xmlns:a16="http://schemas.microsoft.com/office/drawing/2014/main" id="{63C6C13B-7E33-4027-93E5-5D3D345E4999}"/>
              </a:ext>
            </a:extLst>
          </p:cNvPr>
          <p:cNvSpPr>
            <a:spLocks noGrp="1"/>
          </p:cNvSpPr>
          <p:nvPr>
            <p:ph type="title"/>
          </p:nvPr>
        </p:nvSpPr>
        <p:spPr>
          <a:xfrm>
            <a:off x="0" y="2389457"/>
            <a:ext cx="12192000" cy="812725"/>
          </a:xfrm>
          <a:noFill/>
          <a:ln>
            <a:noFill/>
          </a:ln>
        </p:spPr>
        <p:txBody>
          <a:bodyPr vert="horz" wrap="square" lIns="91440" tIns="45720" rIns="91440" bIns="45720" numCol="1" anchor="ctr" anchorCtr="0" compatLnSpc="1">
            <a:prstTxWarp prst="textNoShape">
              <a:avLst/>
            </a:prstTxWarp>
          </a:bodyPr>
          <a:lstStyle>
            <a:lvl1pPr>
              <a:defRPr lang="en-US" dirty="0">
                <a:solidFill>
                  <a:schemeClr val="bg1"/>
                </a:solidFill>
              </a:defRPr>
            </a:lvl1pPr>
          </a:lstStyle>
          <a:p>
            <a:pPr lvl="0" algn="ctr"/>
            <a:r>
              <a:rPr lang="en-US"/>
              <a:t>Click to edit Master title style</a:t>
            </a:r>
          </a:p>
        </p:txBody>
      </p:sp>
      <p:sp>
        <p:nvSpPr>
          <p:cNvPr id="5" name="TextBox 4">
            <a:extLst>
              <a:ext uri="{FF2B5EF4-FFF2-40B4-BE49-F238E27FC236}">
                <a16:creationId xmlns:a16="http://schemas.microsoft.com/office/drawing/2014/main" id="{12CD2D0F-63E3-4143-B7F2-728C8AFFC376}"/>
              </a:ext>
            </a:extLst>
          </p:cNvPr>
          <p:cNvSpPr txBox="1"/>
          <p:nvPr userDrawn="1"/>
        </p:nvSpPr>
        <p:spPr>
          <a:xfrm>
            <a:off x="5647751" y="6605016"/>
            <a:ext cx="2245420" cy="261610"/>
          </a:xfrm>
          <a:prstGeom prst="rect">
            <a:avLst/>
          </a:prstGeom>
          <a:noFill/>
        </p:spPr>
        <p:txBody>
          <a:bodyPr wrap="square" rtlCol="0">
            <a:spAutoFit/>
          </a:bodyPr>
          <a:lstStyle/>
          <a:p>
            <a:r>
              <a:rPr lang="en-US" sz="1050" b="1">
                <a:solidFill>
                  <a:srgbClr val="FF0000"/>
                </a:solidFill>
              </a:rPr>
              <a:t>PROCUREMENT SENSITIVE</a:t>
            </a:r>
          </a:p>
        </p:txBody>
      </p:sp>
    </p:spTree>
    <p:extLst>
      <p:ext uri="{BB962C8B-B14F-4D97-AF65-F5344CB8AC3E}">
        <p14:creationId xmlns:p14="http://schemas.microsoft.com/office/powerpoint/2010/main" val="31057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7130" y="1677981"/>
            <a:ext cx="5665694"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500026"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30" y="1068381"/>
            <a:ext cx="5665694"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3114659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1A2B3-D893-41E9-A2ED-2066B5FCDEDB}" type="datetime1">
              <a:rPr lang="en-US" smtClean="0"/>
              <a:t>6/14/2024</a:t>
            </a:fld>
            <a:endParaRPr lang="en-US"/>
          </a:p>
        </p:txBody>
      </p:sp>
      <p:sp>
        <p:nvSpPr>
          <p:cNvPr id="5" name="Footer Placeholder 4"/>
          <p:cNvSpPr>
            <a:spLocks noGrp="1"/>
          </p:cNvSpPr>
          <p:nvPr>
            <p:ph type="ftr" sz="quarter" idx="11"/>
          </p:nvPr>
        </p:nvSpPr>
        <p:spPr/>
        <p:txBody>
          <a:bodyPr/>
          <a:lstStyle/>
          <a:p>
            <a:r>
              <a:rPr lang="en-US"/>
              <a:t>DRAFT - DELIBERATIVE - NOT FOR DISTRIBUTION</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39845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6835-6410-88CA-4B67-9E00B7A42E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F4D7EE-9C60-D244-576E-507B419095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BD157C-D0A3-FE83-C655-7F348035F36A}"/>
              </a:ext>
            </a:extLst>
          </p:cNvPr>
          <p:cNvSpPr>
            <a:spLocks noGrp="1"/>
          </p:cNvSpPr>
          <p:nvPr>
            <p:ph type="dt" sz="half" idx="10"/>
          </p:nvPr>
        </p:nvSpPr>
        <p:spPr/>
        <p:txBody>
          <a:bodyPr/>
          <a:lstStyle/>
          <a:p>
            <a:fld id="{27D979B2-EF2A-4A0F-B1D1-48FD0A298E74}" type="datetimeFigureOut">
              <a:rPr lang="en-US" smtClean="0"/>
              <a:t>6/14/2024</a:t>
            </a:fld>
            <a:endParaRPr lang="en-US"/>
          </a:p>
        </p:txBody>
      </p:sp>
      <p:sp>
        <p:nvSpPr>
          <p:cNvPr id="5" name="Footer Placeholder 4">
            <a:extLst>
              <a:ext uri="{FF2B5EF4-FFF2-40B4-BE49-F238E27FC236}">
                <a16:creationId xmlns:a16="http://schemas.microsoft.com/office/drawing/2014/main" id="{83B7AB38-A566-5AEB-B58E-DA70930AE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603E8-F697-2123-E45B-884DCEF413FB}"/>
              </a:ext>
            </a:extLst>
          </p:cNvPr>
          <p:cNvSpPr>
            <a:spLocks noGrp="1"/>
          </p:cNvSpPr>
          <p:nvPr>
            <p:ph type="sldNum" sz="quarter" idx="12"/>
          </p:nvPr>
        </p:nvSpPr>
        <p:spPr/>
        <p:txBody>
          <a:bodyPr/>
          <a:lstStyle/>
          <a:p>
            <a:fld id="{24FAE4E0-6A27-4EF3-9220-F847F6D8C5C2}" type="slidenum">
              <a:rPr lang="en-US" smtClean="0"/>
              <a:t>‹#›</a:t>
            </a:fld>
            <a:endParaRPr lang="en-US"/>
          </a:p>
        </p:txBody>
      </p:sp>
    </p:spTree>
    <p:extLst>
      <p:ext uri="{BB962C8B-B14F-4D97-AF65-F5344CB8AC3E}">
        <p14:creationId xmlns:p14="http://schemas.microsoft.com/office/powerpoint/2010/main" val="19199119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5BFC-20FD-E69A-ACB3-B048C48FA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B5F3C-0616-B430-0ED0-A758D0225D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66EC0-927D-A268-564B-8C87A766A1E9}"/>
              </a:ext>
            </a:extLst>
          </p:cNvPr>
          <p:cNvSpPr>
            <a:spLocks noGrp="1"/>
          </p:cNvSpPr>
          <p:nvPr>
            <p:ph type="dt" sz="half" idx="10"/>
          </p:nvPr>
        </p:nvSpPr>
        <p:spPr/>
        <p:txBody>
          <a:bodyPr/>
          <a:lstStyle/>
          <a:p>
            <a:fld id="{27D979B2-EF2A-4A0F-B1D1-48FD0A298E74}" type="datetimeFigureOut">
              <a:rPr lang="en-US" smtClean="0"/>
              <a:t>6/14/2024</a:t>
            </a:fld>
            <a:endParaRPr lang="en-US"/>
          </a:p>
        </p:txBody>
      </p:sp>
      <p:sp>
        <p:nvSpPr>
          <p:cNvPr id="5" name="Footer Placeholder 4">
            <a:extLst>
              <a:ext uri="{FF2B5EF4-FFF2-40B4-BE49-F238E27FC236}">
                <a16:creationId xmlns:a16="http://schemas.microsoft.com/office/drawing/2014/main" id="{55C9DD2D-C0E5-675A-C1E7-031BB850C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4A6C5-12D4-775B-F5AD-A0D3095F7EF8}"/>
              </a:ext>
            </a:extLst>
          </p:cNvPr>
          <p:cNvSpPr>
            <a:spLocks noGrp="1"/>
          </p:cNvSpPr>
          <p:nvPr>
            <p:ph type="sldNum" sz="quarter" idx="12"/>
          </p:nvPr>
        </p:nvSpPr>
        <p:spPr/>
        <p:txBody>
          <a:bodyPr/>
          <a:lstStyle/>
          <a:p>
            <a:fld id="{24FAE4E0-6A27-4EF3-9220-F847F6D8C5C2}" type="slidenum">
              <a:rPr lang="en-US" smtClean="0"/>
              <a:t>‹#›</a:t>
            </a:fld>
            <a:endParaRPr lang="en-US"/>
          </a:p>
        </p:txBody>
      </p:sp>
    </p:spTree>
    <p:extLst>
      <p:ext uri="{BB962C8B-B14F-4D97-AF65-F5344CB8AC3E}">
        <p14:creationId xmlns:p14="http://schemas.microsoft.com/office/powerpoint/2010/main" val="11980595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9C26-2E8E-3201-7FF3-0626CB20AB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07017-F699-1896-3A91-828930C2C1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9CFFE2-6BDF-D2CB-EBD8-21FC15786FF7}"/>
              </a:ext>
            </a:extLst>
          </p:cNvPr>
          <p:cNvSpPr>
            <a:spLocks noGrp="1"/>
          </p:cNvSpPr>
          <p:nvPr>
            <p:ph type="dt" sz="half" idx="10"/>
          </p:nvPr>
        </p:nvSpPr>
        <p:spPr/>
        <p:txBody>
          <a:bodyPr/>
          <a:lstStyle/>
          <a:p>
            <a:fld id="{27D979B2-EF2A-4A0F-B1D1-48FD0A298E74}" type="datetimeFigureOut">
              <a:rPr lang="en-US" smtClean="0"/>
              <a:t>6/14/2024</a:t>
            </a:fld>
            <a:endParaRPr lang="en-US"/>
          </a:p>
        </p:txBody>
      </p:sp>
      <p:sp>
        <p:nvSpPr>
          <p:cNvPr id="5" name="Footer Placeholder 4">
            <a:extLst>
              <a:ext uri="{FF2B5EF4-FFF2-40B4-BE49-F238E27FC236}">
                <a16:creationId xmlns:a16="http://schemas.microsoft.com/office/drawing/2014/main" id="{22AD6EFB-3F11-E697-592F-B7D32E4F2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B6F81-7250-2139-CCED-30173B6A260D}"/>
              </a:ext>
            </a:extLst>
          </p:cNvPr>
          <p:cNvSpPr>
            <a:spLocks noGrp="1"/>
          </p:cNvSpPr>
          <p:nvPr>
            <p:ph type="sldNum" sz="quarter" idx="12"/>
          </p:nvPr>
        </p:nvSpPr>
        <p:spPr/>
        <p:txBody>
          <a:bodyPr/>
          <a:lstStyle/>
          <a:p>
            <a:fld id="{24FAE4E0-6A27-4EF3-9220-F847F6D8C5C2}" type="slidenum">
              <a:rPr lang="en-US" smtClean="0"/>
              <a:t>‹#›</a:t>
            </a:fld>
            <a:endParaRPr lang="en-US"/>
          </a:p>
        </p:txBody>
      </p:sp>
    </p:spTree>
    <p:extLst>
      <p:ext uri="{BB962C8B-B14F-4D97-AF65-F5344CB8AC3E}">
        <p14:creationId xmlns:p14="http://schemas.microsoft.com/office/powerpoint/2010/main" val="12076956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012F-46D7-B655-DB57-2073422B7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A029D5-01FD-3D70-44EE-8D02F25DC4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738398-6065-1FE1-9C54-9034F4B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70112C-FF5A-3E59-BA5B-9AFD9EBCCE79}"/>
              </a:ext>
            </a:extLst>
          </p:cNvPr>
          <p:cNvSpPr>
            <a:spLocks noGrp="1"/>
          </p:cNvSpPr>
          <p:nvPr>
            <p:ph type="dt" sz="half" idx="10"/>
          </p:nvPr>
        </p:nvSpPr>
        <p:spPr/>
        <p:txBody>
          <a:bodyPr/>
          <a:lstStyle/>
          <a:p>
            <a:fld id="{27D979B2-EF2A-4A0F-B1D1-48FD0A298E74}" type="datetimeFigureOut">
              <a:rPr lang="en-US" smtClean="0"/>
              <a:t>6/14/2024</a:t>
            </a:fld>
            <a:endParaRPr lang="en-US"/>
          </a:p>
        </p:txBody>
      </p:sp>
      <p:sp>
        <p:nvSpPr>
          <p:cNvPr id="6" name="Footer Placeholder 5">
            <a:extLst>
              <a:ext uri="{FF2B5EF4-FFF2-40B4-BE49-F238E27FC236}">
                <a16:creationId xmlns:a16="http://schemas.microsoft.com/office/drawing/2014/main" id="{ED8E07D6-B1F6-CA02-2992-9C92637DD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33BAB-93FF-6A2B-706B-43403097A29B}"/>
              </a:ext>
            </a:extLst>
          </p:cNvPr>
          <p:cNvSpPr>
            <a:spLocks noGrp="1"/>
          </p:cNvSpPr>
          <p:nvPr>
            <p:ph type="sldNum" sz="quarter" idx="12"/>
          </p:nvPr>
        </p:nvSpPr>
        <p:spPr/>
        <p:txBody>
          <a:bodyPr/>
          <a:lstStyle/>
          <a:p>
            <a:fld id="{24FAE4E0-6A27-4EF3-9220-F847F6D8C5C2}" type="slidenum">
              <a:rPr lang="en-US" smtClean="0"/>
              <a:t>‹#›</a:t>
            </a:fld>
            <a:endParaRPr lang="en-US"/>
          </a:p>
        </p:txBody>
      </p:sp>
    </p:spTree>
    <p:extLst>
      <p:ext uri="{BB962C8B-B14F-4D97-AF65-F5344CB8AC3E}">
        <p14:creationId xmlns:p14="http://schemas.microsoft.com/office/powerpoint/2010/main" val="12901978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D9A82-E711-3E5C-1832-8C0950EFA1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8B3468-141E-16DD-78E3-8BF3941E6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CF019-57AD-85F9-592F-F4181EBCB0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E4D6B7-5CCC-72B6-C9AA-BB8B355669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0C13B-C796-BDFF-F97E-9E3EE8A5C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FEF955-F6DA-D49F-C742-752358B914AC}"/>
              </a:ext>
            </a:extLst>
          </p:cNvPr>
          <p:cNvSpPr>
            <a:spLocks noGrp="1"/>
          </p:cNvSpPr>
          <p:nvPr>
            <p:ph type="dt" sz="half" idx="10"/>
          </p:nvPr>
        </p:nvSpPr>
        <p:spPr/>
        <p:txBody>
          <a:bodyPr/>
          <a:lstStyle/>
          <a:p>
            <a:fld id="{27D979B2-EF2A-4A0F-B1D1-48FD0A298E74}" type="datetimeFigureOut">
              <a:rPr lang="en-US" smtClean="0"/>
              <a:t>6/14/2024</a:t>
            </a:fld>
            <a:endParaRPr lang="en-US"/>
          </a:p>
        </p:txBody>
      </p:sp>
      <p:sp>
        <p:nvSpPr>
          <p:cNvPr id="8" name="Footer Placeholder 7">
            <a:extLst>
              <a:ext uri="{FF2B5EF4-FFF2-40B4-BE49-F238E27FC236}">
                <a16:creationId xmlns:a16="http://schemas.microsoft.com/office/drawing/2014/main" id="{B84CCAEF-1315-452A-733A-719661E475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CF17D6-D0AA-6634-465A-B155DCE61323}"/>
              </a:ext>
            </a:extLst>
          </p:cNvPr>
          <p:cNvSpPr>
            <a:spLocks noGrp="1"/>
          </p:cNvSpPr>
          <p:nvPr>
            <p:ph type="sldNum" sz="quarter" idx="12"/>
          </p:nvPr>
        </p:nvSpPr>
        <p:spPr/>
        <p:txBody>
          <a:bodyPr/>
          <a:lstStyle/>
          <a:p>
            <a:fld id="{24FAE4E0-6A27-4EF3-9220-F847F6D8C5C2}" type="slidenum">
              <a:rPr lang="en-US" smtClean="0"/>
              <a:t>‹#›</a:t>
            </a:fld>
            <a:endParaRPr lang="en-US"/>
          </a:p>
        </p:txBody>
      </p:sp>
    </p:spTree>
    <p:extLst>
      <p:ext uri="{BB962C8B-B14F-4D97-AF65-F5344CB8AC3E}">
        <p14:creationId xmlns:p14="http://schemas.microsoft.com/office/powerpoint/2010/main" val="3951007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578C-91BC-2607-7BBD-D379EC58D4AA}"/>
              </a:ext>
            </a:extLst>
          </p:cNvPr>
          <p:cNvSpPr>
            <a:spLocks noGrp="1"/>
          </p:cNvSpPr>
          <p:nvPr>
            <p:ph type="title"/>
          </p:nvPr>
        </p:nvSpPr>
        <p:spPr>
          <a:xfrm>
            <a:off x="838200" y="223722"/>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2C7820D7-0B9F-BCBF-1098-27EA1A9DD933}"/>
              </a:ext>
            </a:extLst>
          </p:cNvPr>
          <p:cNvSpPr>
            <a:spLocks noGrp="1"/>
          </p:cNvSpPr>
          <p:nvPr>
            <p:ph type="dt" sz="half" idx="10"/>
          </p:nvPr>
        </p:nvSpPr>
        <p:spPr/>
        <p:txBody>
          <a:bodyPr/>
          <a:lstStyle/>
          <a:p>
            <a:fld id="{27D979B2-EF2A-4A0F-B1D1-48FD0A298E74}" type="datetimeFigureOut">
              <a:rPr lang="en-US" smtClean="0"/>
              <a:t>6/14/2024</a:t>
            </a:fld>
            <a:endParaRPr lang="en-US"/>
          </a:p>
        </p:txBody>
      </p:sp>
      <p:sp>
        <p:nvSpPr>
          <p:cNvPr id="4" name="Footer Placeholder 3">
            <a:extLst>
              <a:ext uri="{FF2B5EF4-FFF2-40B4-BE49-F238E27FC236}">
                <a16:creationId xmlns:a16="http://schemas.microsoft.com/office/drawing/2014/main" id="{1141F973-E85E-46A4-112E-F8B517D365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7BE525-23B1-E888-905A-1524A84D3A86}"/>
              </a:ext>
            </a:extLst>
          </p:cNvPr>
          <p:cNvSpPr>
            <a:spLocks noGrp="1"/>
          </p:cNvSpPr>
          <p:nvPr>
            <p:ph type="sldNum" sz="quarter" idx="12"/>
          </p:nvPr>
        </p:nvSpPr>
        <p:spPr/>
        <p:txBody>
          <a:bodyPr/>
          <a:lstStyle/>
          <a:p>
            <a:fld id="{24FAE4E0-6A27-4EF3-9220-F847F6D8C5C2}" type="slidenum">
              <a:rPr lang="en-US" smtClean="0"/>
              <a:t>‹#›</a:t>
            </a:fld>
            <a:endParaRPr lang="en-US"/>
          </a:p>
        </p:txBody>
      </p:sp>
    </p:spTree>
    <p:extLst>
      <p:ext uri="{BB962C8B-B14F-4D97-AF65-F5344CB8AC3E}">
        <p14:creationId xmlns:p14="http://schemas.microsoft.com/office/powerpoint/2010/main" val="30519524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19AD-5021-ECA4-0C46-E213C05E6433}"/>
              </a:ext>
            </a:extLst>
          </p:cNvPr>
          <p:cNvSpPr>
            <a:spLocks noGrp="1"/>
          </p:cNvSpPr>
          <p:nvPr>
            <p:ph type="dt" sz="half" idx="10"/>
          </p:nvPr>
        </p:nvSpPr>
        <p:spPr/>
        <p:txBody>
          <a:bodyPr/>
          <a:lstStyle/>
          <a:p>
            <a:fld id="{1D8BD707-D9CF-40AE-B4C6-C98DA3205C09}" type="datetimeFigureOut">
              <a:rPr lang="en-US" smtClean="0"/>
              <a:t>6/14/2024</a:t>
            </a:fld>
            <a:endParaRPr lang="en-US"/>
          </a:p>
        </p:txBody>
      </p:sp>
      <p:sp>
        <p:nvSpPr>
          <p:cNvPr id="3" name="Footer Placeholder 2">
            <a:extLst>
              <a:ext uri="{FF2B5EF4-FFF2-40B4-BE49-F238E27FC236}">
                <a16:creationId xmlns:a16="http://schemas.microsoft.com/office/drawing/2014/main" id="{97793EBF-4D37-E94E-21FB-99E0CAB56C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3612B-54F0-4DE1-B8D5-CE4C89F405E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549284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3C3F-AF3A-6FF6-50CC-CBF2B777E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7E328D-7841-6F85-D2DC-B4D60ECBA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BA2B1-3EBC-3213-95B0-9A7C0EEED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E9664-4EB3-3A6A-AF82-483A09D21FD2}"/>
              </a:ext>
            </a:extLst>
          </p:cNvPr>
          <p:cNvSpPr>
            <a:spLocks noGrp="1"/>
          </p:cNvSpPr>
          <p:nvPr>
            <p:ph type="dt" sz="half" idx="10"/>
          </p:nvPr>
        </p:nvSpPr>
        <p:spPr/>
        <p:txBody>
          <a:bodyPr/>
          <a:lstStyle/>
          <a:p>
            <a:fld id="{27D979B2-EF2A-4A0F-B1D1-48FD0A298E74}" type="datetimeFigureOut">
              <a:rPr lang="en-US" smtClean="0"/>
              <a:t>6/14/2024</a:t>
            </a:fld>
            <a:endParaRPr lang="en-US"/>
          </a:p>
        </p:txBody>
      </p:sp>
      <p:sp>
        <p:nvSpPr>
          <p:cNvPr id="6" name="Footer Placeholder 5">
            <a:extLst>
              <a:ext uri="{FF2B5EF4-FFF2-40B4-BE49-F238E27FC236}">
                <a16:creationId xmlns:a16="http://schemas.microsoft.com/office/drawing/2014/main" id="{A408B3F6-6229-5D44-B558-645F64F61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50A02-BC98-1045-99DF-E4FA62797948}"/>
              </a:ext>
            </a:extLst>
          </p:cNvPr>
          <p:cNvSpPr>
            <a:spLocks noGrp="1"/>
          </p:cNvSpPr>
          <p:nvPr>
            <p:ph type="sldNum" sz="quarter" idx="12"/>
          </p:nvPr>
        </p:nvSpPr>
        <p:spPr/>
        <p:txBody>
          <a:bodyPr/>
          <a:lstStyle/>
          <a:p>
            <a:fld id="{24FAE4E0-6A27-4EF3-9220-F847F6D8C5C2}" type="slidenum">
              <a:rPr lang="en-US" smtClean="0"/>
              <a:t>‹#›</a:t>
            </a:fld>
            <a:endParaRPr lang="en-US"/>
          </a:p>
        </p:txBody>
      </p:sp>
    </p:spTree>
    <p:extLst>
      <p:ext uri="{BB962C8B-B14F-4D97-AF65-F5344CB8AC3E}">
        <p14:creationId xmlns:p14="http://schemas.microsoft.com/office/powerpoint/2010/main" val="3011152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02D4-14FF-9AF6-3B00-95D50A0F9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C3E9D7-1E61-F666-C012-079530D13C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9409658-2770-6F05-01EE-841A4F508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D3240-9153-06A8-5388-A7E16BCB6EDC}"/>
              </a:ext>
            </a:extLst>
          </p:cNvPr>
          <p:cNvSpPr>
            <a:spLocks noGrp="1"/>
          </p:cNvSpPr>
          <p:nvPr>
            <p:ph type="dt" sz="half" idx="10"/>
          </p:nvPr>
        </p:nvSpPr>
        <p:spPr/>
        <p:txBody>
          <a:bodyPr/>
          <a:lstStyle/>
          <a:p>
            <a:fld id="{27D979B2-EF2A-4A0F-B1D1-48FD0A298E74}" type="datetimeFigureOut">
              <a:rPr lang="en-US" smtClean="0"/>
              <a:t>6/14/2024</a:t>
            </a:fld>
            <a:endParaRPr lang="en-US"/>
          </a:p>
        </p:txBody>
      </p:sp>
      <p:sp>
        <p:nvSpPr>
          <p:cNvPr id="6" name="Footer Placeholder 5">
            <a:extLst>
              <a:ext uri="{FF2B5EF4-FFF2-40B4-BE49-F238E27FC236}">
                <a16:creationId xmlns:a16="http://schemas.microsoft.com/office/drawing/2014/main" id="{F2A6F55E-7BF3-5ACB-4E3B-9D1D91AA0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5845FD-B885-88C1-C9E6-5620F52D9C5D}"/>
              </a:ext>
            </a:extLst>
          </p:cNvPr>
          <p:cNvSpPr>
            <a:spLocks noGrp="1"/>
          </p:cNvSpPr>
          <p:nvPr>
            <p:ph type="sldNum" sz="quarter" idx="12"/>
          </p:nvPr>
        </p:nvSpPr>
        <p:spPr/>
        <p:txBody>
          <a:bodyPr/>
          <a:lstStyle/>
          <a:p>
            <a:fld id="{24FAE4E0-6A27-4EF3-9220-F847F6D8C5C2}" type="slidenum">
              <a:rPr lang="en-US" smtClean="0"/>
              <a:t>‹#›</a:t>
            </a:fld>
            <a:endParaRPr lang="en-US"/>
          </a:p>
        </p:txBody>
      </p:sp>
    </p:spTree>
    <p:extLst>
      <p:ext uri="{BB962C8B-B14F-4D97-AF65-F5344CB8AC3E}">
        <p14:creationId xmlns:p14="http://schemas.microsoft.com/office/powerpoint/2010/main" val="203510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701" y="1045595"/>
            <a:ext cx="1010061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19374677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1569-6E5C-2202-EA33-AF9CF4E276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A7FD4-AD3E-B88C-DFF3-9B728C10F2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A1855-1519-B278-4223-CF7DCF0AE2B5}"/>
              </a:ext>
            </a:extLst>
          </p:cNvPr>
          <p:cNvSpPr>
            <a:spLocks noGrp="1"/>
          </p:cNvSpPr>
          <p:nvPr>
            <p:ph type="dt" sz="half" idx="10"/>
          </p:nvPr>
        </p:nvSpPr>
        <p:spPr/>
        <p:txBody>
          <a:bodyPr/>
          <a:lstStyle/>
          <a:p>
            <a:fld id="{27D979B2-EF2A-4A0F-B1D1-48FD0A298E74}" type="datetimeFigureOut">
              <a:rPr lang="en-US" smtClean="0"/>
              <a:t>6/14/2024</a:t>
            </a:fld>
            <a:endParaRPr lang="en-US"/>
          </a:p>
        </p:txBody>
      </p:sp>
      <p:sp>
        <p:nvSpPr>
          <p:cNvPr id="5" name="Footer Placeholder 4">
            <a:extLst>
              <a:ext uri="{FF2B5EF4-FFF2-40B4-BE49-F238E27FC236}">
                <a16:creationId xmlns:a16="http://schemas.microsoft.com/office/drawing/2014/main" id="{8701E61F-976E-34C3-E4B1-39FC6C735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B696A-97C3-61E6-07F9-86354529AD20}"/>
              </a:ext>
            </a:extLst>
          </p:cNvPr>
          <p:cNvSpPr>
            <a:spLocks noGrp="1"/>
          </p:cNvSpPr>
          <p:nvPr>
            <p:ph type="sldNum" sz="quarter" idx="12"/>
          </p:nvPr>
        </p:nvSpPr>
        <p:spPr/>
        <p:txBody>
          <a:bodyPr/>
          <a:lstStyle/>
          <a:p>
            <a:fld id="{24FAE4E0-6A27-4EF3-9220-F847F6D8C5C2}" type="slidenum">
              <a:rPr lang="en-US" smtClean="0"/>
              <a:t>‹#›</a:t>
            </a:fld>
            <a:endParaRPr lang="en-US"/>
          </a:p>
        </p:txBody>
      </p:sp>
    </p:spTree>
    <p:extLst>
      <p:ext uri="{BB962C8B-B14F-4D97-AF65-F5344CB8AC3E}">
        <p14:creationId xmlns:p14="http://schemas.microsoft.com/office/powerpoint/2010/main" val="10735580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B231C-98CA-CA99-4680-623CFA6238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30FF42-B23F-DFF4-DD1B-705DBA959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FAF69-9B7F-49E5-F34A-8518649C2119}"/>
              </a:ext>
            </a:extLst>
          </p:cNvPr>
          <p:cNvSpPr>
            <a:spLocks noGrp="1"/>
          </p:cNvSpPr>
          <p:nvPr>
            <p:ph type="dt" sz="half" idx="10"/>
          </p:nvPr>
        </p:nvSpPr>
        <p:spPr/>
        <p:txBody>
          <a:bodyPr/>
          <a:lstStyle/>
          <a:p>
            <a:fld id="{27D979B2-EF2A-4A0F-B1D1-48FD0A298E74}" type="datetimeFigureOut">
              <a:rPr lang="en-US" smtClean="0"/>
              <a:t>6/14/2024</a:t>
            </a:fld>
            <a:endParaRPr lang="en-US"/>
          </a:p>
        </p:txBody>
      </p:sp>
      <p:sp>
        <p:nvSpPr>
          <p:cNvPr id="5" name="Footer Placeholder 4">
            <a:extLst>
              <a:ext uri="{FF2B5EF4-FFF2-40B4-BE49-F238E27FC236}">
                <a16:creationId xmlns:a16="http://schemas.microsoft.com/office/drawing/2014/main" id="{7E19FCE0-5BE4-1141-818B-867D9E9B3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F1E47-B877-13B3-134B-9E18B8502599}"/>
              </a:ext>
            </a:extLst>
          </p:cNvPr>
          <p:cNvSpPr>
            <a:spLocks noGrp="1"/>
          </p:cNvSpPr>
          <p:nvPr>
            <p:ph type="sldNum" sz="quarter" idx="12"/>
          </p:nvPr>
        </p:nvSpPr>
        <p:spPr/>
        <p:txBody>
          <a:bodyPr/>
          <a:lstStyle/>
          <a:p>
            <a:fld id="{24FAE4E0-6A27-4EF3-9220-F847F6D8C5C2}" type="slidenum">
              <a:rPr lang="en-US" smtClean="0"/>
              <a:t>‹#›</a:t>
            </a:fld>
            <a:endParaRPr lang="en-US"/>
          </a:p>
        </p:txBody>
      </p:sp>
    </p:spTree>
    <p:extLst>
      <p:ext uri="{BB962C8B-B14F-4D97-AF65-F5344CB8AC3E}">
        <p14:creationId xmlns:p14="http://schemas.microsoft.com/office/powerpoint/2010/main" val="2418433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E6BD-4569-6C11-D164-96395D9EB6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C4810F-DDDC-0D48-05C8-B360698EF768}"/>
              </a:ext>
            </a:extLst>
          </p:cNvPr>
          <p:cNvSpPr>
            <a:spLocks noGrp="1"/>
          </p:cNvSpPr>
          <p:nvPr>
            <p:ph type="dt" sz="half" idx="10"/>
          </p:nvPr>
        </p:nvSpPr>
        <p:spPr/>
        <p:txBody>
          <a:bodyPr/>
          <a:lstStyle/>
          <a:p>
            <a:fld id="{028AFB30-C163-435A-B4BE-3BD87C64A2B1}" type="datetimeFigureOut">
              <a:rPr lang="en-US" smtClean="0"/>
              <a:t>6/14/2024</a:t>
            </a:fld>
            <a:endParaRPr lang="en-US"/>
          </a:p>
        </p:txBody>
      </p:sp>
      <p:sp>
        <p:nvSpPr>
          <p:cNvPr id="4" name="Footer Placeholder 3">
            <a:extLst>
              <a:ext uri="{FF2B5EF4-FFF2-40B4-BE49-F238E27FC236}">
                <a16:creationId xmlns:a16="http://schemas.microsoft.com/office/drawing/2014/main" id="{7C9F789B-EDD1-CE99-124D-7647EE852A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47C355-D4C6-200F-3E61-7019E71D2B73}"/>
              </a:ext>
            </a:extLst>
          </p:cNvPr>
          <p:cNvSpPr>
            <a:spLocks noGrp="1"/>
          </p:cNvSpPr>
          <p:nvPr>
            <p:ph type="sldNum" sz="quarter" idx="12"/>
          </p:nvPr>
        </p:nvSpPr>
        <p:spPr/>
        <p:txBody>
          <a:bodyPr/>
          <a:lstStyle/>
          <a:p>
            <a:fld id="{09E34C6A-70CD-4DD4-B0E7-B4FB19BD59D4}" type="slidenum">
              <a:rPr lang="en-US" smtClean="0"/>
              <a:t>‹#›</a:t>
            </a:fld>
            <a:endParaRPr lang="en-US"/>
          </a:p>
        </p:txBody>
      </p:sp>
    </p:spTree>
    <p:extLst>
      <p:ext uri="{BB962C8B-B14F-4D97-AF65-F5344CB8AC3E}">
        <p14:creationId xmlns:p14="http://schemas.microsoft.com/office/powerpoint/2010/main" val="12376322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739121" y="1544721"/>
            <a:ext cx="11026338"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559" y="2400760"/>
            <a:ext cx="5385515"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475" y="2848575"/>
            <a:ext cx="2473252"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15096672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3"/>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47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1" y="1"/>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1"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300">
                <a:solidFill>
                  <a:srgbClr val="FFFFFF"/>
                </a:solidFill>
              </a:rPr>
              <a:t>Click to edit Master title style</a:t>
            </a: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65888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0.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6.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13.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7.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BA7484-EB19-420B-890E-21F59C541456}"/>
              </a:ext>
            </a:extLst>
          </p:cNvPr>
          <p:cNvGraphicFramePr>
            <a:graphicFrameLocks noChangeAspect="1"/>
          </p:cNvGraphicFramePr>
          <p:nvPr>
            <p:custDataLst>
              <p:tags r:id="rId12"/>
            </p:custDataLst>
            <p:extLst>
              <p:ext uri="{D42A27DB-BD31-4B8C-83A1-F6EECF244321}">
                <p14:modId xmlns:p14="http://schemas.microsoft.com/office/powerpoint/2010/main" val="195392646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3" imgW="498" imgH="499" progId="TCLayout.ActiveDocument.1">
                  <p:embed/>
                </p:oleObj>
              </mc:Choice>
              <mc:Fallback>
                <p:oleObj name="think-cell Slide" r:id="rId13" imgW="498" imgH="499" progId="TCLayout.ActiveDocument.1">
                  <p:embed/>
                  <p:pic>
                    <p:nvPicPr>
                      <p:cNvPr id="3" name="Object 2" hidden="1">
                        <a:extLst>
                          <a:ext uri="{FF2B5EF4-FFF2-40B4-BE49-F238E27FC236}">
                            <a16:creationId xmlns:a16="http://schemas.microsoft.com/office/drawing/2014/main" id="{95BA7484-EB19-420B-890E-21F59C541456}"/>
                          </a:ext>
                        </a:extLst>
                      </p:cNvPr>
                      <p:cNvPicPr/>
                      <p:nvPr/>
                    </p:nvPicPr>
                    <p:blipFill>
                      <a:blip r:embed="rId14"/>
                      <a:stretch>
                        <a:fillRect/>
                      </a:stretch>
                    </p:blipFill>
                    <p:spPr>
                      <a:xfrm>
                        <a:off x="1589" y="1588"/>
                        <a:ext cx="1588" cy="1588"/>
                      </a:xfrm>
                      <a:prstGeom prst="rect">
                        <a:avLst/>
                      </a:prstGeom>
                    </p:spPr>
                  </p:pic>
                </p:oleObj>
              </mc:Fallback>
            </mc:AlternateContent>
          </a:graphicData>
        </a:graphic>
      </p:graphicFrame>
      <p:sp>
        <p:nvSpPr>
          <p:cNvPr id="10" name="Rectangle 9"/>
          <p:cNvSpPr/>
          <p:nvPr/>
        </p:nvSpPr>
        <p:spPr>
          <a:xfrm>
            <a:off x="1849920" y="6578601"/>
            <a:ext cx="1034208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1"/>
            <a:ext cx="1849920"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8593" y="6605588"/>
            <a:ext cx="603407"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1" y="787401"/>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96864" y="6596064"/>
            <a:ext cx="6594604"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a:t>
            </a:r>
          </a:p>
        </p:txBody>
      </p:sp>
      <p:sp>
        <p:nvSpPr>
          <p:cNvPr id="1032" name="Text Placeholder 8"/>
          <p:cNvSpPr>
            <a:spLocks noGrp="1"/>
          </p:cNvSpPr>
          <p:nvPr>
            <p:ph type="body" idx="1"/>
          </p:nvPr>
        </p:nvSpPr>
        <p:spPr bwMode="auto">
          <a:xfrm>
            <a:off x="481139" y="1047751"/>
            <a:ext cx="10972482"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6396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0B997-EB3A-45CC-B53E-C516526F49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B902E6-4413-4D57-9016-E2AC03B702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8F73F-C363-4D6F-8B76-C1ECE8248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E3B90-59A3-4A8D-AE13-9AE1033E8CED}" type="datetime1">
              <a:rPr lang="en-US" smtClean="0"/>
              <a:t>6/14/2024</a:t>
            </a:fld>
            <a:endParaRPr lang="en-US"/>
          </a:p>
        </p:txBody>
      </p:sp>
      <p:sp>
        <p:nvSpPr>
          <p:cNvPr id="5" name="Footer Placeholder 4">
            <a:extLst>
              <a:ext uri="{FF2B5EF4-FFF2-40B4-BE49-F238E27FC236}">
                <a16:creationId xmlns:a16="http://schemas.microsoft.com/office/drawing/2014/main" id="{58946671-C1AB-486E-967D-E8755B5A2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energy.gov/fe</a:t>
            </a:r>
          </a:p>
        </p:txBody>
      </p:sp>
      <p:sp>
        <p:nvSpPr>
          <p:cNvPr id="6" name="Slide Number Placeholder 5">
            <a:extLst>
              <a:ext uri="{FF2B5EF4-FFF2-40B4-BE49-F238E27FC236}">
                <a16:creationId xmlns:a16="http://schemas.microsoft.com/office/drawing/2014/main" id="{6B2ABDB0-BA35-4612-9530-32119020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542F-3D05-4156-9308-A42F80506B15}" type="slidenum">
              <a:rPr lang="en-US" smtClean="0"/>
              <a:t>‹#›</a:t>
            </a:fld>
            <a:endParaRPr lang="en-US"/>
          </a:p>
        </p:txBody>
      </p:sp>
      <p:sp>
        <p:nvSpPr>
          <p:cNvPr id="7" name="Rectangle 6">
            <a:extLst>
              <a:ext uri="{FF2B5EF4-FFF2-40B4-BE49-F238E27FC236}">
                <a16:creationId xmlns:a16="http://schemas.microsoft.com/office/drawing/2014/main" id="{CB0AA7FE-969D-49FE-A93F-9178F0A73925}"/>
              </a:ext>
            </a:extLst>
          </p:cNvPr>
          <p:cNvSpPr/>
          <p:nvPr/>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A0F601A-AADD-400A-8B7C-C36BCB9E1022}"/>
              </a:ext>
            </a:extLst>
          </p:cNvPr>
          <p:cNvSpPr txBox="1"/>
          <p:nvPr/>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58BD45E-C390-4A15-887C-D719B52E589B}"/>
              </a:ext>
            </a:extLst>
          </p:cNvPr>
          <p:cNvSpPr/>
          <p:nvPr/>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417A6B0-0E4C-4A12-B4C6-4C82C22CB88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1" name="Slide Number Placeholder 5">
            <a:extLst>
              <a:ext uri="{FF2B5EF4-FFF2-40B4-BE49-F238E27FC236}">
                <a16:creationId xmlns:a16="http://schemas.microsoft.com/office/drawing/2014/main" id="{E34DDA39-2D55-43C5-9BCD-6BA294E415A9}"/>
              </a:ext>
            </a:extLst>
          </p:cNvPr>
          <p:cNvSpPr txBox="1">
            <a:spLocks/>
          </p:cNvSpPr>
          <p:nvPr/>
        </p:nvSpPr>
        <p:spPr>
          <a:xfrm>
            <a:off x="8610600" y="6281232"/>
            <a:ext cx="2743200" cy="576768"/>
          </a:xfrm>
          <a:prstGeom prst="rect">
            <a:avLst/>
          </a:prstGeom>
        </p:spPr>
        <p:txBody>
          <a:bodyPr lIns="0" tIns="0" rIns="0" bIns="0" anchor="ctr" anchorCtr="0"/>
          <a:lstStyle>
            <a:defPPr>
              <a:defRPr lang="en-US"/>
            </a:defPPr>
            <a:lvl1pPr marL="0" algn="l"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17542F-3D05-4156-9308-A42F80506B15}" type="slidenum">
              <a:rPr lang="en-US" sz="1200" smtClean="0"/>
              <a:pPr algn="r"/>
              <a:t>‹#›</a:t>
            </a:fld>
            <a:endParaRPr lang="en-US" sz="1200"/>
          </a:p>
        </p:txBody>
      </p:sp>
      <p:sp>
        <p:nvSpPr>
          <p:cNvPr id="12" name="Footer Placeholder 7">
            <a:extLst>
              <a:ext uri="{FF2B5EF4-FFF2-40B4-BE49-F238E27FC236}">
                <a16:creationId xmlns:a16="http://schemas.microsoft.com/office/drawing/2014/main" id="{721A99E9-2D30-4F6D-B8B3-C7CAD840D83C}"/>
              </a:ext>
            </a:extLst>
          </p:cNvPr>
          <p:cNvSpPr txBox="1">
            <a:spLocks/>
          </p:cNvSpPr>
          <p:nvPr/>
        </p:nvSpPr>
        <p:spPr>
          <a:xfrm>
            <a:off x="4038600" y="6332988"/>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pic>
        <p:nvPicPr>
          <p:cNvPr id="13" name="Picture 12">
            <a:extLst>
              <a:ext uri="{FF2B5EF4-FFF2-40B4-BE49-F238E27FC236}">
                <a16:creationId xmlns:a16="http://schemas.microsoft.com/office/drawing/2014/main" id="{57EBF279-D71F-446F-A792-BE9C5191732D}"/>
              </a:ext>
            </a:extLst>
          </p:cNvPr>
          <p:cNvPicPr>
            <a:picLocks noChangeAspect="1"/>
          </p:cNvPicPr>
          <p:nvPr/>
        </p:nvPicPr>
        <p:blipFill>
          <a:blip r:embed="rId14"/>
          <a:stretch>
            <a:fillRect/>
          </a:stretch>
        </p:blipFill>
        <p:spPr>
          <a:xfrm>
            <a:off x="11477866" y="299039"/>
            <a:ext cx="78235" cy="335309"/>
          </a:xfrm>
          <a:prstGeom prst="rect">
            <a:avLst/>
          </a:prstGeom>
        </p:spPr>
      </p:pic>
    </p:spTree>
    <p:extLst>
      <p:ext uri="{BB962C8B-B14F-4D97-AF65-F5344CB8AC3E}">
        <p14:creationId xmlns:p14="http://schemas.microsoft.com/office/powerpoint/2010/main" val="407887382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746" r:id="rId5"/>
    <p:sldLayoutId id="2147483689" r:id="rId6"/>
    <p:sldLayoutId id="2147483690" r:id="rId7"/>
    <p:sldLayoutId id="2147483691" r:id="rId8"/>
    <p:sldLayoutId id="2147483692" r:id="rId9"/>
    <p:sldLayoutId id="2147483693" r:id="rId10"/>
    <p:sldLayoutId id="2147483694" r:id="rId11"/>
  </p:sldLayoutIdLst>
  <p:hf hdr="0" dt="0"/>
  <p:txStyles>
    <p:titleStyle>
      <a:lvl1pPr algn="l" defTabSz="914400" rtl="0" eaLnBrk="1" latinLnBrk="0" hangingPunct="1">
        <a:lnSpc>
          <a:spcPct val="90000"/>
        </a:lnSpc>
        <a:spcBef>
          <a:spcPct val="0"/>
        </a:spcBef>
        <a:buNone/>
        <a:defRPr sz="40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920" y="6578601"/>
            <a:ext cx="1034208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1"/>
            <a:ext cx="1849920"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8593" y="6605588"/>
            <a:ext cx="603407"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1" y="787401"/>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96864" y="6596064"/>
            <a:ext cx="6594604"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a:t>
            </a:r>
          </a:p>
        </p:txBody>
      </p:sp>
      <p:sp>
        <p:nvSpPr>
          <p:cNvPr id="1032" name="Text Placeholder 8"/>
          <p:cNvSpPr>
            <a:spLocks noGrp="1"/>
          </p:cNvSpPr>
          <p:nvPr>
            <p:ph type="body" idx="1"/>
          </p:nvPr>
        </p:nvSpPr>
        <p:spPr bwMode="auto">
          <a:xfrm>
            <a:off x="481139" y="1047751"/>
            <a:ext cx="10972482"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95097699-B3D5-3FE8-CFE6-A1AE7F260177}"/>
              </a:ext>
            </a:extLst>
          </p:cNvPr>
          <p:cNvSpPr txBox="1"/>
          <p:nvPr userDrawn="1"/>
        </p:nvSpPr>
        <p:spPr>
          <a:xfrm>
            <a:off x="7494661" y="6577216"/>
            <a:ext cx="4270797" cy="261610"/>
          </a:xfrm>
          <a:prstGeom prst="rect">
            <a:avLst/>
          </a:prstGeom>
          <a:noFill/>
        </p:spPr>
        <p:txBody>
          <a:bodyPr wrap="square" rtlCol="0">
            <a:spAutoFit/>
          </a:bodyPr>
          <a:lstStyle/>
          <a:p>
            <a:r>
              <a:rPr lang="en-US" sz="1100">
                <a:solidFill>
                  <a:schemeClr val="bg1"/>
                </a:solidFill>
              </a:rPr>
              <a:t>Procurement Sensitive and Pre-decisional – Not for Distribution</a:t>
            </a:r>
          </a:p>
        </p:txBody>
      </p:sp>
    </p:spTree>
    <p:extLst>
      <p:ext uri="{BB962C8B-B14F-4D97-AF65-F5344CB8AC3E}">
        <p14:creationId xmlns:p14="http://schemas.microsoft.com/office/powerpoint/2010/main" val="4218123382"/>
      </p:ext>
    </p:extLst>
  </p:cSld>
  <p:clrMap bg1="lt1" tx1="dk1" bg2="lt2" tx2="dk2" accent1="accent1" accent2="accent2" accent3="accent3" accent4="accent4" accent5="accent5" accent6="accent6" hlink="hlink" folHlink="folHlink"/>
  <p:sldLayoutIdLst>
    <p:sldLayoutId id="2147483723" r:id="rId1"/>
    <p:sldLayoutId id="2147483696" r:id="rId2"/>
    <p:sldLayoutId id="2147483697" r:id="rId3"/>
    <p:sldLayoutId id="2147483725" r:id="rId4"/>
    <p:sldLayoutId id="2147483698" r:id="rId5"/>
    <p:sldLayoutId id="2147483699" r:id="rId6"/>
    <p:sldLayoutId id="2147483700" r:id="rId7"/>
    <p:sldLayoutId id="2147483701" r:id="rId8"/>
    <p:sldLayoutId id="2147483729" r:id="rId9"/>
    <p:sldLayoutId id="2147483702" r:id="rId10"/>
    <p:sldLayoutId id="2147483703" r:id="rId11"/>
    <p:sldLayoutId id="2147483704" r:id="rId12"/>
    <p:sldLayoutId id="2147483705" r:id="rId13"/>
    <p:sldLayoutId id="2147483706" r:id="rId14"/>
    <p:sldLayoutId id="2147483707" r:id="rId15"/>
    <p:sldLayoutId id="2147483763" r:id="rId16"/>
    <p:sldLayoutId id="2147483764" r:id="rId17"/>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0B997-EB3A-45CC-B53E-C516526F49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B902E6-4413-4D57-9016-E2AC03B702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8F73F-C363-4D6F-8B76-C1ECE8248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E3B90-59A3-4A8D-AE13-9AE1033E8CED}" type="datetime1">
              <a:rPr lang="en-US" smtClean="0"/>
              <a:t>6/14/2024</a:t>
            </a:fld>
            <a:endParaRPr lang="en-US"/>
          </a:p>
        </p:txBody>
      </p:sp>
      <p:sp>
        <p:nvSpPr>
          <p:cNvPr id="5" name="Footer Placeholder 4">
            <a:extLst>
              <a:ext uri="{FF2B5EF4-FFF2-40B4-BE49-F238E27FC236}">
                <a16:creationId xmlns:a16="http://schemas.microsoft.com/office/drawing/2014/main" id="{58946671-C1AB-486E-967D-E8755B5A2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energy.gov/</a:t>
            </a:r>
            <a:r>
              <a:rPr lang="en-US" err="1"/>
              <a:t>fe</a:t>
            </a:r>
            <a:endParaRPr lang="en-US"/>
          </a:p>
        </p:txBody>
      </p:sp>
      <p:sp>
        <p:nvSpPr>
          <p:cNvPr id="6" name="Slide Number Placeholder 5">
            <a:extLst>
              <a:ext uri="{FF2B5EF4-FFF2-40B4-BE49-F238E27FC236}">
                <a16:creationId xmlns:a16="http://schemas.microsoft.com/office/drawing/2014/main" id="{6B2ABDB0-BA35-4612-9530-32119020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542F-3D05-4156-9308-A42F80506B15}" type="slidenum">
              <a:rPr lang="en-US" smtClean="0"/>
              <a:t>‹#›</a:t>
            </a:fld>
            <a:endParaRPr lang="en-US"/>
          </a:p>
        </p:txBody>
      </p:sp>
      <p:sp>
        <p:nvSpPr>
          <p:cNvPr id="7" name="Rectangle 6">
            <a:extLst>
              <a:ext uri="{FF2B5EF4-FFF2-40B4-BE49-F238E27FC236}">
                <a16:creationId xmlns:a16="http://schemas.microsoft.com/office/drawing/2014/main" id="{CB0AA7FE-969D-49FE-A93F-9178F0A73925}"/>
              </a:ext>
            </a:extLst>
          </p:cNvPr>
          <p:cNvSpPr/>
          <p:nvPr/>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8BD45E-C390-4A15-887C-D719B52E589B}"/>
              </a:ext>
            </a:extLst>
          </p:cNvPr>
          <p:cNvSpPr/>
          <p:nvPr/>
        </p:nvSpPr>
        <p:spPr>
          <a:xfrm>
            <a:off x="0" y="6316157"/>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E34DDA39-2D55-43C5-9BCD-6BA294E415A9}"/>
              </a:ext>
            </a:extLst>
          </p:cNvPr>
          <p:cNvSpPr txBox="1">
            <a:spLocks/>
          </p:cNvSpPr>
          <p:nvPr/>
        </p:nvSpPr>
        <p:spPr>
          <a:xfrm>
            <a:off x="8610600" y="6281232"/>
            <a:ext cx="2743200" cy="576768"/>
          </a:xfrm>
          <a:prstGeom prst="rect">
            <a:avLst/>
          </a:prstGeom>
        </p:spPr>
        <p:txBody>
          <a:bodyPr lIns="0" tIns="0" rIns="0" bIns="0" anchor="ctr" anchorCtr="0"/>
          <a:lstStyle>
            <a:defPPr>
              <a:defRPr lang="en-US"/>
            </a:defPPr>
            <a:lvl1pPr marL="0" algn="l"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17542F-3D05-4156-9308-A42F80506B15}" type="slidenum">
              <a:rPr lang="en-US" sz="1200" smtClean="0"/>
              <a:pPr algn="r"/>
              <a:t>‹#›</a:t>
            </a:fld>
            <a:endParaRPr lang="en-US" sz="1200"/>
          </a:p>
        </p:txBody>
      </p:sp>
      <p:sp>
        <p:nvSpPr>
          <p:cNvPr id="12" name="Footer Placeholder 7">
            <a:extLst>
              <a:ext uri="{FF2B5EF4-FFF2-40B4-BE49-F238E27FC236}">
                <a16:creationId xmlns:a16="http://schemas.microsoft.com/office/drawing/2014/main" id="{721A99E9-2D30-4F6D-B8B3-C7CAD840D83C}"/>
              </a:ext>
            </a:extLst>
          </p:cNvPr>
          <p:cNvSpPr txBox="1">
            <a:spLocks/>
          </p:cNvSpPr>
          <p:nvPr/>
        </p:nvSpPr>
        <p:spPr>
          <a:xfrm>
            <a:off x="4038600" y="6332988"/>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a:t>
            </a:r>
          </a:p>
        </p:txBody>
      </p:sp>
      <p:pic>
        <p:nvPicPr>
          <p:cNvPr id="13" name="Picture 12" descr="A picture containing text, clipart&#10;&#10;Description automatically generated">
            <a:extLst>
              <a:ext uri="{FF2B5EF4-FFF2-40B4-BE49-F238E27FC236}">
                <a16:creationId xmlns:a16="http://schemas.microsoft.com/office/drawing/2014/main" id="{256141CD-62C9-4E7B-A3A9-A0C7E8951D5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7180" y="6336792"/>
            <a:ext cx="2037293" cy="458705"/>
          </a:xfrm>
          <a:prstGeom prst="rect">
            <a:avLst/>
          </a:prstGeom>
        </p:spPr>
      </p:pic>
    </p:spTree>
    <p:extLst>
      <p:ext uri="{BB962C8B-B14F-4D97-AF65-F5344CB8AC3E}">
        <p14:creationId xmlns:p14="http://schemas.microsoft.com/office/powerpoint/2010/main" val="2505534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lnSpc>
          <a:spcPct val="90000"/>
        </a:lnSpc>
        <a:spcBef>
          <a:spcPct val="0"/>
        </a:spcBef>
        <a:buNone/>
        <a:defRPr sz="40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664A2D-57E3-B16C-0666-B34AA2D9D2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2B491-A500-37F3-FDE0-907B95727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D87F8-B0F4-7FDE-61C8-6C26AB7D5D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E0E42-29AC-4BF1-8507-77A825C33DA6}" type="datetimeFigureOut">
              <a:rPr lang="en-US" smtClean="0"/>
              <a:t>6/14/2024</a:t>
            </a:fld>
            <a:endParaRPr lang="en-US"/>
          </a:p>
        </p:txBody>
      </p:sp>
      <p:sp>
        <p:nvSpPr>
          <p:cNvPr id="5" name="Footer Placeholder 4">
            <a:extLst>
              <a:ext uri="{FF2B5EF4-FFF2-40B4-BE49-F238E27FC236}">
                <a16:creationId xmlns:a16="http://schemas.microsoft.com/office/drawing/2014/main" id="{478546AB-6765-DD23-B345-CDD797089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2FDBF7-3EA4-AB1C-D27B-9FA2215135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81EB2-1BD1-465A-BD7B-88E1BDA36D22}" type="slidenum">
              <a:rPr lang="en-US" smtClean="0"/>
              <a:t>‹#›</a:t>
            </a:fld>
            <a:endParaRPr lang="en-US"/>
          </a:p>
        </p:txBody>
      </p:sp>
    </p:spTree>
    <p:extLst>
      <p:ext uri="{BB962C8B-B14F-4D97-AF65-F5344CB8AC3E}">
        <p14:creationId xmlns:p14="http://schemas.microsoft.com/office/powerpoint/2010/main" val="37146679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66" r:id="rId3"/>
    <p:sldLayoutId id="2147483724" r:id="rId4"/>
    <p:sldLayoutId id="2147483767" r:id="rId5"/>
    <p:sldLayoutId id="2147483726" r:id="rId6"/>
    <p:sldLayoutId id="2147483727" r:id="rId7"/>
    <p:sldLayoutId id="2147483728" r:id="rId8"/>
    <p:sldLayoutId id="2147483768"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557BA3-961B-4DBD-B465-B83F67122DD0}"/>
              </a:ext>
            </a:extLst>
          </p:cNvPr>
          <p:cNvSpPr/>
          <p:nvPr userDrawn="1"/>
        </p:nvSpPr>
        <p:spPr>
          <a:xfrm>
            <a:off x="-16933" y="6581180"/>
            <a:ext cx="2560320" cy="2841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 name="Rectangle 9"/>
          <p:cNvSpPr/>
          <p:nvPr/>
        </p:nvSpPr>
        <p:spPr>
          <a:xfrm>
            <a:off x="2543387" y="6588126"/>
            <a:ext cx="9649460" cy="2834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484" y="36285"/>
            <a:ext cx="11633200" cy="7228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8752" y="6610375"/>
            <a:ext cx="603249"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950" kern="1200">
                <a:solidFill>
                  <a:schemeClr val="tx1">
                    <a:lumMod val="65000"/>
                    <a:lumOff val="35000"/>
                  </a:schemeClr>
                </a:solidFill>
                <a:latin typeface="+mj-lt"/>
                <a:ea typeface="ＭＳ Ｐゴシック" pitchFamily="-106" charset="-128"/>
                <a:cs typeface="Arial" charset="0"/>
              </a:rPr>
              <a:pPr algn="ctr" eaLnBrk="1" hangingPunct="1">
                <a:lnSpc>
                  <a:spcPct val="90000"/>
                </a:lnSpc>
                <a:spcBef>
                  <a:spcPct val="20000"/>
                </a:spcBef>
                <a:buFont typeface="Arial" charset="0"/>
                <a:buNone/>
              </a:pPr>
              <a:t>‹#›</a:t>
            </a:fld>
            <a:endParaRPr lang="en-US" sz="950" kern="1200">
              <a:solidFill>
                <a:schemeClr val="tx1">
                  <a:lumMod val="65000"/>
                  <a:lumOff val="35000"/>
                </a:schemeClr>
              </a:solidFill>
              <a:latin typeface="+mj-lt"/>
              <a:ea typeface="ＭＳ Ｐゴシック" pitchFamily="-106" charset="-128"/>
              <a:cs typeface="Arial" charset="0"/>
            </a:endParaRPr>
          </a:p>
        </p:txBody>
      </p:sp>
      <p:sp>
        <p:nvSpPr>
          <p:cNvPr id="11" name="Rectangle 10"/>
          <p:cNvSpPr/>
          <p:nvPr/>
        </p:nvSpPr>
        <p:spPr bwMode="auto">
          <a:xfrm flipH="1" flipV="1">
            <a:off x="0" y="787401"/>
            <a:ext cx="12192000" cy="285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32" name="Text Placeholder 8"/>
          <p:cNvSpPr>
            <a:spLocks noGrp="1"/>
          </p:cNvSpPr>
          <p:nvPr>
            <p:ph type="body" idx="1"/>
          </p:nvPr>
        </p:nvSpPr>
        <p:spPr bwMode="auto">
          <a:xfrm>
            <a:off x="480484" y="104775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C518F309-1CAC-4FBE-B8C5-D9CB53B4FBC2}"/>
              </a:ext>
            </a:extLst>
          </p:cNvPr>
          <p:cNvSpPr/>
          <p:nvPr userDrawn="1"/>
        </p:nvSpPr>
        <p:spPr bwMode="auto">
          <a:xfrm flipH="1" flipV="1">
            <a:off x="0" y="6554921"/>
            <a:ext cx="12192000" cy="28575"/>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3" name="TextBox 12">
            <a:extLst>
              <a:ext uri="{FF2B5EF4-FFF2-40B4-BE49-F238E27FC236}">
                <a16:creationId xmlns:a16="http://schemas.microsoft.com/office/drawing/2014/main" id="{893FBDA4-8989-4465-A3C7-78A180B5767F}"/>
              </a:ext>
            </a:extLst>
          </p:cNvPr>
          <p:cNvSpPr txBox="1"/>
          <p:nvPr userDrawn="1"/>
        </p:nvSpPr>
        <p:spPr>
          <a:xfrm>
            <a:off x="-16933" y="6611763"/>
            <a:ext cx="11604837" cy="238527"/>
          </a:xfrm>
          <a:prstGeom prst="rect">
            <a:avLst/>
          </a:prstGeom>
          <a:noFill/>
        </p:spPr>
        <p:txBody>
          <a:bodyPr wrap="square" anchor="ctr">
            <a:spAutoFit/>
          </a:bodyPr>
          <a:lstStyle/>
          <a:p>
            <a:pPr>
              <a:defRPr/>
            </a:pPr>
            <a:r>
              <a:rPr lang="en-US" sz="950">
                <a:solidFill>
                  <a:schemeClr val="bg1"/>
                </a:solidFill>
                <a:latin typeface="+mj-lt"/>
                <a:ea typeface="ＭＳ Ｐゴシック" pitchFamily="-106" charset="-128"/>
                <a:cs typeface="ＭＳ Ｐゴシック" pitchFamily="-106" charset="-128"/>
              </a:rPr>
              <a:t>U.S. DEPARTMENT OF ENERGY                                 </a:t>
            </a:r>
            <a:r>
              <a:rPr lang="en-US" sz="950">
                <a:solidFill>
                  <a:schemeClr val="tx1">
                    <a:lumMod val="65000"/>
                    <a:lumOff val="35000"/>
                  </a:schemeClr>
                </a:solidFill>
                <a:latin typeface="+mj-lt"/>
                <a:ea typeface="ＭＳ Ｐゴシック" pitchFamily="-106" charset="-128"/>
                <a:cs typeface="ＭＳ Ｐゴシック" pitchFamily="-106" charset="-128"/>
              </a:rPr>
              <a:t>Communities LEAP (Local Energy Action Program) Pilot                                                                                                                                         www.energy.gov/communitiesLEAP </a:t>
            </a:r>
          </a:p>
        </p:txBody>
      </p:sp>
    </p:spTree>
  </p:cSld>
  <p:clrMap bg1="lt1" tx1="dk1" bg2="lt2" tx2="dk2" accent1="accent1" accent2="accent2" accent3="accent3" accent4="accent4" accent5="accent5" accent6="accent6" hlink="hlink" folHlink="folHlink"/>
  <p:sldLayoutIdLst>
    <p:sldLayoutId id="2147483739" r:id="rId1"/>
    <p:sldLayoutId id="2147483736" r:id="rId2"/>
    <p:sldLayoutId id="2147483737" r:id="rId3"/>
    <p:sldLayoutId id="2147483738" r:id="rId4"/>
    <p:sldLayoutId id="2147483740" r:id="rId5"/>
    <p:sldLayoutId id="2147483741" r:id="rId6"/>
    <p:sldLayoutId id="2147483742" r:id="rId7"/>
    <p:sldLayoutId id="2147483743" r:id="rId8"/>
    <p:sldLayoutId id="2147483744" r:id="rId9"/>
    <p:sldLayoutId id="2147483745" r:id="rId10"/>
  </p:sldLayoutIdLst>
  <p:txStyles>
    <p:titleStyle>
      <a:lvl1pPr algn="l" defTabSz="457200" rtl="0" eaLnBrk="1" fontAlgn="base" hangingPunct="1">
        <a:spcBef>
          <a:spcPct val="0"/>
        </a:spcBef>
        <a:spcAft>
          <a:spcPct val="0"/>
        </a:spcAft>
        <a:defRPr lang="en-US" sz="28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1600" kern="1200">
          <a:solidFill>
            <a:srgbClr val="282B2E"/>
          </a:solidFill>
          <a:latin typeface="+mn-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16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16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sz="1600"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694533-DA5D-98E9-75FF-600AE3B965E5}"/>
              </a:ext>
            </a:extLst>
          </p:cNvPr>
          <p:cNvSpPr>
            <a:spLocks noGrp="1"/>
          </p:cNvSpPr>
          <p:nvPr>
            <p:ph type="title"/>
          </p:nvPr>
        </p:nvSpPr>
        <p:spPr>
          <a:xfrm>
            <a:off x="838200" y="21429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CD7C17-27E7-3BB5-B0F9-A0C9E6EC396D}"/>
              </a:ext>
            </a:extLst>
          </p:cNvPr>
          <p:cNvSpPr>
            <a:spLocks noGrp="1"/>
          </p:cNvSpPr>
          <p:nvPr>
            <p:ph type="body" idx="1"/>
          </p:nvPr>
        </p:nvSpPr>
        <p:spPr>
          <a:xfrm>
            <a:off x="838200" y="167479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969ED-402B-A40B-C8F6-FE6FD4E3D6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D979B2-EF2A-4A0F-B1D1-48FD0A298E74}" type="datetimeFigureOut">
              <a:rPr lang="en-US" smtClean="0"/>
              <a:t>6/14/2024</a:t>
            </a:fld>
            <a:endParaRPr lang="en-US"/>
          </a:p>
        </p:txBody>
      </p:sp>
      <p:sp>
        <p:nvSpPr>
          <p:cNvPr id="5" name="Footer Placeholder 4">
            <a:extLst>
              <a:ext uri="{FF2B5EF4-FFF2-40B4-BE49-F238E27FC236}">
                <a16:creationId xmlns:a16="http://schemas.microsoft.com/office/drawing/2014/main" id="{5F4C52A5-014D-4CA8-DA2D-4816A6E56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F69CD9-13A1-F62C-2735-E51A0F8522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FAE4E0-6A27-4EF3-9220-F847F6D8C5C2}" type="slidenum">
              <a:rPr lang="en-US" smtClean="0"/>
              <a:t>‹#›</a:t>
            </a:fld>
            <a:endParaRPr lang="en-US"/>
          </a:p>
        </p:txBody>
      </p:sp>
      <p:sp>
        <p:nvSpPr>
          <p:cNvPr id="7" name="Rectangle 6">
            <a:extLst>
              <a:ext uri="{FF2B5EF4-FFF2-40B4-BE49-F238E27FC236}">
                <a16:creationId xmlns:a16="http://schemas.microsoft.com/office/drawing/2014/main" id="{E9475F35-006B-C2BB-80BC-10863BE71C5C}"/>
              </a:ext>
            </a:extLst>
          </p:cNvPr>
          <p:cNvSpPr/>
          <p:nvPr/>
        </p:nvSpPr>
        <p:spPr>
          <a:xfrm>
            <a:off x="0" y="6281232"/>
            <a:ext cx="12192000" cy="576768"/>
          </a:xfrm>
          <a:prstGeom prst="rect">
            <a:avLst/>
          </a:prstGeom>
          <a:solidFill>
            <a:srgbClr val="107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769A0CA-6835-215D-5F90-FC1CC4905F8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799826" y="6381235"/>
            <a:ext cx="2533842" cy="352477"/>
          </a:xfrm>
          <a:prstGeom prst="rect">
            <a:avLst/>
          </a:prstGeom>
        </p:spPr>
      </p:pic>
      <p:sp>
        <p:nvSpPr>
          <p:cNvPr id="9" name="Footer Placeholder 4">
            <a:extLst>
              <a:ext uri="{FF2B5EF4-FFF2-40B4-BE49-F238E27FC236}">
                <a16:creationId xmlns:a16="http://schemas.microsoft.com/office/drawing/2014/main" id="{4BA25563-333F-7E9A-A677-D44E1402378D}"/>
              </a:ext>
            </a:extLst>
          </p:cNvPr>
          <p:cNvSpPr txBox="1">
            <a:spLocks/>
          </p:cNvSpPr>
          <p:nvPr/>
        </p:nvSpPr>
        <p:spPr>
          <a:xfrm>
            <a:off x="4038600" y="6374911"/>
            <a:ext cx="4114800" cy="365125"/>
          </a:xfrm>
          <a:prstGeom prst="rect">
            <a:avLst/>
          </a:prstGeom>
        </p:spPr>
        <p:txBody>
          <a:bodyPr anchor="ctr" anchorCtr="0"/>
          <a:lstStyle>
            <a:defPPr>
              <a:defRPr lang="en-US"/>
            </a:defPPr>
            <a:lvl1pPr marL="0" algn="ctr" defTabSz="914400" rtl="0" eaLnBrk="1" latinLnBrk="0" hangingPunct="1">
              <a:defRPr sz="12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fecm.energy.gov</a:t>
            </a:r>
            <a:endParaRPr lang="en-US">
              <a:ea typeface="Meiryo" panose="020B0604030504040204" pitchFamily="34" charset="-128"/>
            </a:endParaRPr>
          </a:p>
        </p:txBody>
      </p:sp>
      <p:sp>
        <p:nvSpPr>
          <p:cNvPr id="10" name="Slide Number Placeholder 5">
            <a:extLst>
              <a:ext uri="{FF2B5EF4-FFF2-40B4-BE49-F238E27FC236}">
                <a16:creationId xmlns:a16="http://schemas.microsoft.com/office/drawing/2014/main" id="{5684226A-10AF-C9D4-CFB0-13EB65E6316A}"/>
              </a:ext>
            </a:extLst>
          </p:cNvPr>
          <p:cNvSpPr txBox="1">
            <a:spLocks/>
          </p:cNvSpPr>
          <p:nvPr/>
        </p:nvSpPr>
        <p:spPr>
          <a:xfrm>
            <a:off x="8610600" y="6374911"/>
            <a:ext cx="2743200" cy="365125"/>
          </a:xfrm>
          <a:prstGeom prst="rect">
            <a:avLst/>
          </a:prstGeom>
        </p:spPr>
        <p:txBody>
          <a:bodyPr anchor="ctr" anchorCtr="0"/>
          <a:lstStyle>
            <a:defPPr>
              <a:defRPr lang="en-US"/>
            </a:defPPr>
            <a:lvl1pPr marL="0" algn="ct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grpSp>
        <p:nvGrpSpPr>
          <p:cNvPr id="11" name="Group 10">
            <a:extLst>
              <a:ext uri="{FF2B5EF4-FFF2-40B4-BE49-F238E27FC236}">
                <a16:creationId xmlns:a16="http://schemas.microsoft.com/office/drawing/2014/main" id="{6A6F1E25-D571-EBB6-149A-170B9E9A1BBB}"/>
              </a:ext>
            </a:extLst>
          </p:cNvPr>
          <p:cNvGrpSpPr/>
          <p:nvPr/>
        </p:nvGrpSpPr>
        <p:grpSpPr>
          <a:xfrm>
            <a:off x="169684" y="519101"/>
            <a:ext cx="584468" cy="715136"/>
            <a:chOff x="301660" y="509674"/>
            <a:chExt cx="414783" cy="715136"/>
          </a:xfrm>
        </p:grpSpPr>
        <p:sp>
          <p:nvSpPr>
            <p:cNvPr id="12" name="Isosceles Triangle 11">
              <a:extLst>
                <a:ext uri="{FF2B5EF4-FFF2-40B4-BE49-F238E27FC236}">
                  <a16:creationId xmlns:a16="http://schemas.microsoft.com/office/drawing/2014/main" id="{42F30987-78D7-EF1A-21FE-E77C397C9BFC}"/>
                </a:ext>
              </a:extLst>
            </p:cNvPr>
            <p:cNvSpPr/>
            <p:nvPr/>
          </p:nvSpPr>
          <p:spPr>
            <a:xfrm>
              <a:off x="301660" y="509674"/>
              <a:ext cx="414780" cy="357568"/>
            </a:xfrm>
            <a:prstGeom prst="triangle">
              <a:avLst/>
            </a:prstGeom>
            <a:solidFill>
              <a:srgbClr val="18B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041CE5E4-DFD1-D6F0-D528-5BD1B6B2160A}"/>
                </a:ext>
              </a:extLst>
            </p:cNvPr>
            <p:cNvSpPr/>
            <p:nvPr/>
          </p:nvSpPr>
          <p:spPr>
            <a:xfrm rot="10800000">
              <a:off x="301663" y="867242"/>
              <a:ext cx="414780" cy="357568"/>
            </a:xfrm>
            <a:prstGeom prst="triangle">
              <a:avLst/>
            </a:prstGeom>
            <a:solidFill>
              <a:srgbClr val="85D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2915D0AF-B2B3-ADD2-553B-7D28CEAD1D3D}"/>
              </a:ext>
            </a:extLst>
          </p:cNvPr>
          <p:cNvSpPr txBox="1"/>
          <p:nvPr userDrawn="1"/>
        </p:nvSpPr>
        <p:spPr>
          <a:xfrm>
            <a:off x="7494661" y="6577216"/>
            <a:ext cx="4270797" cy="261610"/>
          </a:xfrm>
          <a:prstGeom prst="rect">
            <a:avLst/>
          </a:prstGeom>
          <a:noFill/>
        </p:spPr>
        <p:txBody>
          <a:bodyPr wrap="square" rtlCol="0">
            <a:spAutoFit/>
          </a:bodyPr>
          <a:lstStyle/>
          <a:p>
            <a:r>
              <a:rPr lang="en-US" sz="1100">
                <a:solidFill>
                  <a:schemeClr val="bg1"/>
                </a:solidFill>
              </a:rPr>
              <a:t>Procurement Sensitive and Pre-decisional – Not for Distribution</a:t>
            </a:r>
          </a:p>
        </p:txBody>
      </p:sp>
    </p:spTree>
    <p:extLst>
      <p:ext uri="{BB962C8B-B14F-4D97-AF65-F5344CB8AC3E}">
        <p14:creationId xmlns:p14="http://schemas.microsoft.com/office/powerpoint/2010/main" val="213911839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txStyles>
    <p:titleStyle>
      <a:lvl1pPr algn="l" defTabSz="914400" rtl="0" eaLnBrk="1" latinLnBrk="0" hangingPunct="1">
        <a:lnSpc>
          <a:spcPct val="90000"/>
        </a:lnSpc>
        <a:spcBef>
          <a:spcPct val="0"/>
        </a:spcBef>
        <a:buNone/>
        <a:defRPr sz="40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elias.cain@nrel.gov" TargetMode="External"/><Relationship Id="rId2" Type="http://schemas.openxmlformats.org/officeDocument/2006/relationships/notesSlide" Target="../notesSlides/notesSlide16.xml"/><Relationship Id="rId1" Type="http://schemas.openxmlformats.org/officeDocument/2006/relationships/slideLayout" Target="../slideLayouts/slideLayout84.xml"/><Relationship Id="rId4" Type="http://schemas.openxmlformats.org/officeDocument/2006/relationships/hyperlink" Target="https://www.netl.doe.gov/events/24C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indoor&#10;&#10;Description automatically generated">
            <a:extLst>
              <a:ext uri="{FF2B5EF4-FFF2-40B4-BE49-F238E27FC236}">
                <a16:creationId xmlns:a16="http://schemas.microsoft.com/office/drawing/2014/main" id="{C9E29A47-43B0-CE38-4FF7-429DEB044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 y="428"/>
            <a:ext cx="12196617" cy="6865627"/>
          </a:xfrm>
          <a:prstGeom prst="rect">
            <a:avLst/>
          </a:prstGeom>
        </p:spPr>
      </p:pic>
      <p:sp>
        <p:nvSpPr>
          <p:cNvPr id="3" name="TextBox 2">
            <a:extLst>
              <a:ext uri="{FF2B5EF4-FFF2-40B4-BE49-F238E27FC236}">
                <a16:creationId xmlns:a16="http://schemas.microsoft.com/office/drawing/2014/main" id="{BBDB89A0-0C20-A3C3-642F-67938F3C87C4}"/>
              </a:ext>
            </a:extLst>
          </p:cNvPr>
          <p:cNvSpPr txBox="1"/>
          <p:nvPr/>
        </p:nvSpPr>
        <p:spPr>
          <a:xfrm>
            <a:off x="2569339" y="2549775"/>
            <a:ext cx="8800986" cy="1754326"/>
          </a:xfrm>
          <a:prstGeom prst="rect">
            <a:avLst/>
          </a:prstGeom>
          <a:noFill/>
        </p:spPr>
        <p:txBody>
          <a:bodyPr wrap="square" lIns="91440" tIns="45720" rIns="91440" bIns="45720" rtlCol="0" anchor="t">
            <a:spAutoFit/>
          </a:bodyPr>
          <a:lstStyle/>
          <a:p>
            <a:r>
              <a:rPr lang="en-US" sz="3600" b="1">
                <a:solidFill>
                  <a:schemeClr val="bg1"/>
                </a:solidFill>
                <a:latin typeface="Arial"/>
              </a:rPr>
              <a:t>CDR Purchase Pilot Prize</a:t>
            </a:r>
            <a:endParaRPr lang="en-US">
              <a:solidFill>
                <a:schemeClr val="bg1"/>
              </a:solidFill>
              <a:latin typeface="Aptos" panose="02110004020202020204"/>
            </a:endParaRPr>
          </a:p>
          <a:p>
            <a:endParaRPr lang="en-US" sz="3600" b="1">
              <a:solidFill>
                <a:schemeClr val="bg1"/>
              </a:solidFill>
              <a:latin typeface="Arial"/>
              <a:cs typeface="Arial"/>
            </a:endParaRPr>
          </a:p>
          <a:p>
            <a:r>
              <a:rPr lang="en-US" sz="3600" b="1">
                <a:solidFill>
                  <a:schemeClr val="bg1"/>
                </a:solidFill>
                <a:latin typeface="Arial"/>
              </a:rPr>
              <a:t>Phase 2 Kick Off Meeting </a:t>
            </a:r>
            <a:endParaRPr lang="en-US">
              <a:solidFill>
                <a:schemeClr val="bg1"/>
              </a:solidFill>
            </a:endParaRPr>
          </a:p>
        </p:txBody>
      </p:sp>
      <p:sp>
        <p:nvSpPr>
          <p:cNvPr id="7" name="TextBox 6">
            <a:extLst>
              <a:ext uri="{FF2B5EF4-FFF2-40B4-BE49-F238E27FC236}">
                <a16:creationId xmlns:a16="http://schemas.microsoft.com/office/drawing/2014/main" id="{6408D592-3828-BEDF-9DB5-9C4AC0281BF2}"/>
              </a:ext>
            </a:extLst>
          </p:cNvPr>
          <p:cNvSpPr txBox="1"/>
          <p:nvPr/>
        </p:nvSpPr>
        <p:spPr>
          <a:xfrm>
            <a:off x="2566227" y="604531"/>
            <a:ext cx="1641979" cy="373626"/>
          </a:xfrm>
          <a:prstGeom prst="rect">
            <a:avLst/>
          </a:prstGeom>
          <a:noFill/>
        </p:spPr>
        <p:txBody>
          <a:bodyPr wrap="square" rtlCol="0">
            <a:spAutoFit/>
          </a:bodyPr>
          <a:lstStyle/>
          <a:p>
            <a:r>
              <a:rPr lang="en-US" b="1">
                <a:solidFill>
                  <a:srgbClr val="005B82"/>
                </a:solidFill>
                <a:latin typeface="Arial" panose="020B0604020202020204" pitchFamily="34" charset="0"/>
                <a:cs typeface="Arial" panose="020B0604020202020204" pitchFamily="34" charset="0"/>
              </a:rPr>
              <a:t>June 2024</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Phase 2 </a:t>
            </a:r>
            <a:r>
              <a:rPr lang="en-US" u="sng"/>
              <a:t>Part 1 </a:t>
            </a:r>
            <a:r>
              <a:rPr lang="en-US"/>
              <a:t>Objectives</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4010472"/>
          </a:xfrm>
        </p:spPr>
        <p:txBody>
          <a:bodyPr>
            <a:normAutofit/>
          </a:bodyPr>
          <a:lstStyle/>
          <a:p>
            <a:r>
              <a:rPr lang="en-US"/>
              <a:t>Design a CDR Credit Purchase Agreement</a:t>
            </a:r>
          </a:p>
          <a:p>
            <a:pPr marL="457200" lvl="1" indent="0">
              <a:buNone/>
            </a:pPr>
            <a:endParaRPr lang="en-US" sz="1600"/>
          </a:p>
          <a:p>
            <a:pPr lvl="1"/>
            <a:r>
              <a:rPr lang="en-US" sz="2000"/>
              <a:t>A market-worthy summary of the terms and conditions under which CDR credits will be delivered to DOE.</a:t>
            </a:r>
          </a:p>
          <a:p>
            <a:pPr marL="457200" lvl="1" indent="0">
              <a:buNone/>
            </a:pPr>
            <a:endParaRPr lang="en-US" sz="2000"/>
          </a:p>
          <a:p>
            <a:pPr lvl="1"/>
            <a:r>
              <a:rPr lang="en-US" sz="2000"/>
              <a:t>Documentation of a proposed independent third party MMRV Implementation Partner and the specific MMRV methodology that the Implementation Partner will utilize.</a:t>
            </a:r>
          </a:p>
          <a:p>
            <a:pPr marL="457200" lvl="1" indent="0">
              <a:buNone/>
            </a:pPr>
            <a:endParaRPr lang="en-US" sz="2000"/>
          </a:p>
          <a:p>
            <a:pPr lvl="1"/>
            <a:r>
              <a:rPr lang="en-US" sz="2000"/>
              <a:t>The CDR Credit Purchase Agreement is </a:t>
            </a:r>
            <a:r>
              <a:rPr lang="en-US" sz="2000" u="sng"/>
              <a:t>not a sample contract</a:t>
            </a:r>
            <a:r>
              <a:rPr lang="en-US" sz="2000"/>
              <a:t> but it should include all necessary provisions to guarantee delivery to DOE under the conditions outlined in the rules document.</a:t>
            </a:r>
          </a:p>
          <a:p>
            <a:pPr marL="457200" lvl="1" indent="0">
              <a:buNone/>
            </a:pPr>
            <a:endParaRPr lang="en-US" sz="2000"/>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8EAE5C4-16EE-0AB4-AE57-6441E178FD63}"/>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111853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Phase 2 </a:t>
            </a:r>
            <a:r>
              <a:rPr lang="en-US" u="sng"/>
              <a:t>Part 1 </a:t>
            </a:r>
            <a:r>
              <a:rPr lang="en-US"/>
              <a:t>Objectives</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3501372"/>
          </a:xfrm>
        </p:spPr>
        <p:txBody>
          <a:bodyPr>
            <a:normAutofit/>
          </a:bodyPr>
          <a:lstStyle/>
          <a:p>
            <a:r>
              <a:rPr lang="en-US" sz="3200"/>
              <a:t>Project Development </a:t>
            </a:r>
          </a:p>
          <a:p>
            <a:pPr marL="457200" lvl="1" indent="0">
              <a:buNone/>
            </a:pPr>
            <a:endParaRPr lang="en-US" sz="1600"/>
          </a:p>
          <a:p>
            <a:pPr lvl="1"/>
            <a:r>
              <a:rPr lang="en-US" sz="2000"/>
              <a:t>A detailed summary of the key project development activities performed since December 14, 2023.</a:t>
            </a:r>
          </a:p>
          <a:p>
            <a:pPr marL="457200" lvl="1" indent="0">
              <a:buNone/>
            </a:pPr>
            <a:endParaRPr lang="en-US" sz="2000"/>
          </a:p>
          <a:p>
            <a:pPr lvl="1"/>
            <a:r>
              <a:rPr lang="en-US" sz="2000"/>
              <a:t>An update on any key project development milestones described in Phase 1, including the go-live dates for any demo, pilot, or commercial-scale facilities.</a:t>
            </a:r>
          </a:p>
          <a:p>
            <a:pPr marL="457200" lvl="1" indent="0">
              <a:buNone/>
            </a:pPr>
            <a:endParaRPr lang="en-US" sz="2000"/>
          </a:p>
          <a:p>
            <a:pPr lvl="1"/>
            <a:r>
              <a:rPr lang="en-US" sz="2000"/>
              <a:t>If any milestones described in your Phase 1 proposal were missed, provide justification and remediation plans. </a:t>
            </a:r>
          </a:p>
          <a:p>
            <a:pPr lvl="1"/>
            <a:endParaRPr lang="en-US" sz="2000"/>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350444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Phase 2 </a:t>
            </a:r>
            <a:r>
              <a:rPr lang="en-US" u="sng"/>
              <a:t>Part 1 </a:t>
            </a:r>
            <a:r>
              <a:rPr lang="en-US"/>
              <a:t>Objectives</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3501372"/>
          </a:xfrm>
        </p:spPr>
        <p:txBody>
          <a:bodyPr vert="horz" lIns="91440" tIns="45720" rIns="91440" bIns="45720" rtlCol="0" anchor="t">
            <a:normAutofit/>
          </a:bodyPr>
          <a:lstStyle/>
          <a:p>
            <a:r>
              <a:rPr lang="en-US" sz="3200">
                <a:latin typeface="Arial"/>
                <a:cs typeface="Arial"/>
              </a:rPr>
              <a:t>Sell to non-DOE buyers</a:t>
            </a:r>
          </a:p>
          <a:p>
            <a:pPr marL="457200" lvl="1" indent="0">
              <a:buNone/>
            </a:pPr>
            <a:endParaRPr lang="en-US" sz="1600"/>
          </a:p>
          <a:p>
            <a:pPr lvl="1"/>
            <a:r>
              <a:rPr lang="en-US" sz="2000">
                <a:latin typeface="Arial"/>
                <a:cs typeface="Arial"/>
              </a:rPr>
              <a:t>Documentation of the sale of </a:t>
            </a:r>
            <a:r>
              <a:rPr lang="en-US" sz="2000" err="1">
                <a:latin typeface="Arial"/>
                <a:cs typeface="Arial"/>
              </a:rPr>
              <a:t>tonnes</a:t>
            </a:r>
            <a:r>
              <a:rPr lang="en-US" sz="2000">
                <a:latin typeface="Arial"/>
                <a:cs typeface="Arial"/>
              </a:rPr>
              <a:t> that will be delivered to non-DOE buyers within the timeframe of the prize.</a:t>
            </a:r>
          </a:p>
          <a:p>
            <a:pPr marL="457200" lvl="1" indent="0">
              <a:buNone/>
            </a:pPr>
            <a:endParaRPr lang="en-US" sz="2000"/>
          </a:p>
          <a:p>
            <a:pPr lvl="1"/>
            <a:r>
              <a:rPr lang="en-US" sz="2000">
                <a:latin typeface="Arial"/>
                <a:cs typeface="Arial"/>
              </a:rPr>
              <a:t>Documentation of the sale of </a:t>
            </a:r>
            <a:r>
              <a:rPr lang="en-US" sz="2000" err="1">
                <a:latin typeface="Arial"/>
                <a:cs typeface="Arial"/>
              </a:rPr>
              <a:t>tonnes</a:t>
            </a:r>
            <a:r>
              <a:rPr lang="en-US" sz="2000">
                <a:latin typeface="Arial"/>
                <a:cs typeface="Arial"/>
              </a:rPr>
              <a:t> that will be delivered to non-DOE buyers outside of the timeframe of the prize.</a:t>
            </a:r>
            <a:endParaRPr lang="en-US" sz="2000"/>
          </a:p>
          <a:p>
            <a:pPr marL="457200" lvl="1" indent="0">
              <a:buNone/>
            </a:pPr>
            <a:endParaRPr lang="en-US" sz="2000"/>
          </a:p>
          <a:p>
            <a:pPr lvl="1"/>
            <a:r>
              <a:rPr lang="en-US" sz="2000">
                <a:latin typeface="Arial"/>
                <a:cs typeface="Arial"/>
              </a:rPr>
              <a:t>Summary of key contract provisions including justification of consistency with CDR Purchase Pilot Prize program requirements.</a:t>
            </a:r>
          </a:p>
          <a:p>
            <a:pPr lvl="1"/>
            <a:endParaRPr lang="en-US" sz="2000"/>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9434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Phase 2 </a:t>
            </a:r>
            <a:r>
              <a:rPr lang="en-US" u="sng"/>
              <a:t>Part 2 </a:t>
            </a:r>
            <a:r>
              <a:rPr lang="en-US"/>
              <a:t>Objectives</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236267" cy="3589082"/>
          </a:xfrm>
        </p:spPr>
        <p:txBody>
          <a:bodyPr>
            <a:normAutofit/>
          </a:bodyPr>
          <a:lstStyle/>
          <a:p>
            <a:r>
              <a:rPr lang="en-US"/>
              <a:t>CDR Credit Purchase Agreement negotiations: </a:t>
            </a:r>
            <a:r>
              <a:rPr lang="en-US" b="1"/>
              <a:t>Pass / Fail</a:t>
            </a:r>
          </a:p>
          <a:p>
            <a:pPr marL="0" indent="0">
              <a:buNone/>
            </a:pPr>
            <a:endParaRPr lang="en-US" b="1"/>
          </a:p>
          <a:p>
            <a:r>
              <a:rPr lang="en-US"/>
              <a:t>MMRV Implementation Partner selection: </a:t>
            </a:r>
            <a:r>
              <a:rPr lang="en-US" b="1"/>
              <a:t>60% of total score</a:t>
            </a:r>
          </a:p>
          <a:p>
            <a:pPr marL="0" indent="0">
              <a:buNone/>
            </a:pPr>
            <a:endParaRPr lang="en-US"/>
          </a:p>
          <a:p>
            <a:r>
              <a:rPr lang="en-US"/>
              <a:t>Project development: </a:t>
            </a:r>
            <a:r>
              <a:rPr lang="en-US" b="1"/>
              <a:t>25% of total score</a:t>
            </a:r>
          </a:p>
          <a:p>
            <a:pPr marL="0" indent="0">
              <a:buNone/>
            </a:pPr>
            <a:endParaRPr lang="en-US" b="1"/>
          </a:p>
          <a:p>
            <a:r>
              <a:rPr lang="en-US"/>
              <a:t>Sell to non-DOE buyers: </a:t>
            </a:r>
            <a:r>
              <a:rPr lang="en-US" b="1"/>
              <a:t>15% of total score</a:t>
            </a:r>
          </a:p>
          <a:p>
            <a:endParaRPr lang="en-US" sz="2400"/>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51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Phase 2 </a:t>
            </a:r>
            <a:r>
              <a:rPr lang="en-US" u="sng"/>
              <a:t>Part 2 </a:t>
            </a:r>
            <a:r>
              <a:rPr lang="en-US"/>
              <a:t>Objectives</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3501372"/>
          </a:xfrm>
        </p:spPr>
        <p:txBody>
          <a:bodyPr vert="horz" lIns="91440" tIns="45720" rIns="91440" bIns="45720" rtlCol="0" anchor="t">
            <a:normAutofit/>
          </a:bodyPr>
          <a:lstStyle/>
          <a:p>
            <a:r>
              <a:rPr lang="en-US" sz="3200">
                <a:latin typeface="Arial"/>
                <a:cs typeface="Arial"/>
              </a:rPr>
              <a:t>CDR Credit Purchase Agreement Negotiations</a:t>
            </a:r>
          </a:p>
          <a:p>
            <a:pPr marL="457200" lvl="1" indent="0">
              <a:buNone/>
            </a:pPr>
            <a:endParaRPr lang="en-US" sz="1600"/>
          </a:p>
          <a:p>
            <a:pPr lvl="1"/>
            <a:r>
              <a:rPr lang="en-US" sz="2000">
                <a:latin typeface="Arial"/>
                <a:cs typeface="Arial"/>
              </a:rPr>
              <a:t>CDR Credit Purchase Agreement negotiations will occur during up to two (2) scheduled one (1) hour long meetings with DOE and NREL staff.</a:t>
            </a:r>
            <a:endParaRPr lang="en-US" sz="2000"/>
          </a:p>
          <a:p>
            <a:pPr marL="457200" lvl="1" indent="0">
              <a:buNone/>
            </a:pPr>
            <a:endParaRPr lang="en-US" sz="2000"/>
          </a:p>
          <a:p>
            <a:pPr lvl="1"/>
            <a:r>
              <a:rPr lang="en-US" sz="2000">
                <a:latin typeface="Arial"/>
                <a:cs typeface="Arial"/>
              </a:rPr>
              <a:t>DOE and NREL will provide written documentation of any requested revisions to the CDR Credit Purchase Agreement following scheduled negotiation meetings with competitors. </a:t>
            </a:r>
            <a:endParaRPr lang="en-US" sz="2000"/>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203968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Phase 2 </a:t>
            </a:r>
            <a:r>
              <a:rPr lang="en-US" u="sng"/>
              <a:t>Part 2 </a:t>
            </a:r>
            <a:r>
              <a:rPr lang="en-US"/>
              <a:t>Objectives</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3230864"/>
          </a:xfrm>
        </p:spPr>
        <p:txBody>
          <a:bodyPr vert="horz" lIns="91440" tIns="45720" rIns="91440" bIns="45720" rtlCol="0" anchor="t">
            <a:normAutofit/>
          </a:bodyPr>
          <a:lstStyle/>
          <a:p>
            <a:r>
              <a:rPr lang="en-US" sz="3200">
                <a:latin typeface="Arial"/>
                <a:cs typeface="Arial"/>
              </a:rPr>
              <a:t>MMRV Implementation Partner Selection</a:t>
            </a:r>
          </a:p>
          <a:p>
            <a:pPr marL="457200" lvl="1" indent="0">
              <a:buNone/>
            </a:pPr>
            <a:endParaRPr lang="en-US" sz="1600"/>
          </a:p>
          <a:p>
            <a:pPr lvl="1"/>
            <a:r>
              <a:rPr lang="en-US" sz="2000">
                <a:latin typeface="Arial"/>
                <a:cs typeface="Arial"/>
              </a:rPr>
              <a:t>Submit a written testimonial from an approved MMRV Implementation Partner committing to provide MMRV services under the provided methodology and within the Phase 3 timeframe.</a:t>
            </a:r>
          </a:p>
          <a:p>
            <a:pPr marL="457200" lvl="1" indent="0">
              <a:buNone/>
            </a:pPr>
            <a:endParaRPr lang="en-US" sz="2000"/>
          </a:p>
          <a:p>
            <a:pPr lvl="1"/>
            <a:r>
              <a:rPr lang="en-US" sz="2000">
                <a:latin typeface="Arial"/>
                <a:cs typeface="Arial"/>
              </a:rPr>
              <a:t>The testimonial should include a description of the financial arrangement between the competitor and the Implementation Partner, including a price per </a:t>
            </a:r>
            <a:r>
              <a:rPr lang="en-US" sz="2000" err="1">
                <a:latin typeface="Arial"/>
                <a:cs typeface="Arial"/>
              </a:rPr>
              <a:t>tonne</a:t>
            </a:r>
            <a:r>
              <a:rPr lang="en-US" sz="2000">
                <a:latin typeface="Arial"/>
                <a:cs typeface="Arial"/>
              </a:rPr>
              <a:t> for the verification services.</a:t>
            </a:r>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254224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Phase 2 </a:t>
            </a:r>
            <a:r>
              <a:rPr lang="en-US" u="sng"/>
              <a:t>Part 2 </a:t>
            </a:r>
            <a:r>
              <a:rPr lang="en-US"/>
              <a:t>Objectives</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3501372"/>
          </a:xfrm>
        </p:spPr>
        <p:txBody>
          <a:bodyPr>
            <a:normAutofit/>
          </a:bodyPr>
          <a:lstStyle/>
          <a:p>
            <a:r>
              <a:rPr lang="en-US" sz="3200"/>
              <a:t>Project Development </a:t>
            </a:r>
          </a:p>
          <a:p>
            <a:pPr lvl="1"/>
            <a:endParaRPr lang="en-US" sz="2000"/>
          </a:p>
          <a:p>
            <a:pPr lvl="1"/>
            <a:r>
              <a:rPr lang="en-US" sz="2000"/>
              <a:t>CBP refinement</a:t>
            </a:r>
          </a:p>
          <a:p>
            <a:pPr lvl="1"/>
            <a:endParaRPr lang="en-US" sz="2000"/>
          </a:p>
          <a:p>
            <a:pPr lvl="1"/>
            <a:r>
              <a:rPr lang="en-US" sz="2000"/>
              <a:t>Permitting and site agreements </a:t>
            </a:r>
          </a:p>
          <a:p>
            <a:pPr marL="457200" lvl="1" indent="0">
              <a:buNone/>
            </a:pPr>
            <a:endParaRPr lang="en-US" sz="2000"/>
          </a:p>
          <a:p>
            <a:r>
              <a:rPr lang="en-US" sz="3200"/>
              <a:t>Sell to non-DOE Buyers</a:t>
            </a:r>
          </a:p>
          <a:p>
            <a:pPr lvl="1"/>
            <a:endParaRPr lang="en-US" sz="2000"/>
          </a:p>
          <a:p>
            <a:pPr lvl="1"/>
            <a:r>
              <a:rPr lang="en-US" sz="2000"/>
              <a:t>Continue to perform Phase 2 Part 1 activities</a:t>
            </a:r>
          </a:p>
          <a:p>
            <a:pPr lvl="1"/>
            <a:endParaRPr lang="en-US" sz="2000"/>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267378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Phase 3 Objectives</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4379804"/>
          </a:xfrm>
        </p:spPr>
        <p:txBody>
          <a:bodyPr>
            <a:normAutofit/>
          </a:bodyPr>
          <a:lstStyle/>
          <a:p>
            <a:pPr>
              <a:spcAft>
                <a:spcPts val="1200"/>
              </a:spcAft>
            </a:pPr>
            <a:r>
              <a:rPr lang="en-US" sz="3200"/>
              <a:t>Deliver </a:t>
            </a:r>
            <a:r>
              <a:rPr lang="en-US" sz="3200" err="1"/>
              <a:t>tonnes</a:t>
            </a:r>
            <a:r>
              <a:rPr lang="en-US" sz="3200"/>
              <a:t> to DOE</a:t>
            </a:r>
            <a:endParaRPr lang="en-US" sz="1800"/>
          </a:p>
          <a:p>
            <a:pPr lvl="1">
              <a:spcAft>
                <a:spcPts val="1200"/>
              </a:spcAft>
            </a:pPr>
            <a:r>
              <a:rPr lang="en-US" sz="1800" err="1"/>
              <a:t>Tonnes</a:t>
            </a:r>
            <a:r>
              <a:rPr lang="en-US" sz="1800"/>
              <a:t> will be delivered to DOE according to the delivery schedule outlined in the CDR Credit Purchase Agreement.</a:t>
            </a:r>
          </a:p>
          <a:p>
            <a:pPr lvl="1">
              <a:spcAft>
                <a:spcPts val="1200"/>
              </a:spcAft>
            </a:pPr>
            <a:r>
              <a:rPr lang="en-US" sz="1800" err="1"/>
              <a:t>Tonnes</a:t>
            </a:r>
            <a:r>
              <a:rPr lang="en-US" sz="1800"/>
              <a:t> will be delivered to DOE on an annual basis. If teams do not deliver </a:t>
            </a:r>
            <a:r>
              <a:rPr lang="en-US" sz="1800" err="1"/>
              <a:t>tonnes</a:t>
            </a:r>
            <a:r>
              <a:rPr lang="en-US" sz="1800"/>
              <a:t> in a given year, they must still submit an annual submission package. </a:t>
            </a:r>
          </a:p>
          <a:p>
            <a:pPr lvl="1">
              <a:spcAft>
                <a:spcPts val="1200"/>
              </a:spcAft>
            </a:pPr>
            <a:r>
              <a:rPr lang="en-US" sz="1800"/>
              <a:t>DOE will only pay competitors upon the success delivery of </a:t>
            </a:r>
            <a:r>
              <a:rPr lang="en-US" sz="1800" u="sng"/>
              <a:t>verified</a:t>
            </a:r>
            <a:r>
              <a:rPr lang="en-US" sz="1800"/>
              <a:t> </a:t>
            </a:r>
            <a:r>
              <a:rPr lang="en-US" sz="1800" err="1"/>
              <a:t>tonnes</a:t>
            </a:r>
            <a:r>
              <a:rPr lang="en-US" sz="1800"/>
              <a:t>.</a:t>
            </a:r>
          </a:p>
          <a:p>
            <a:pPr lvl="1">
              <a:spcAft>
                <a:spcPts val="1200"/>
              </a:spcAft>
            </a:pPr>
            <a:r>
              <a:rPr lang="en-US" sz="1800"/>
              <a:t>It is the competitor's responsibility to ensure that all required verification documents are submitted independently to DOE.</a:t>
            </a:r>
          </a:p>
          <a:p>
            <a:pPr lvl="1">
              <a:spcAft>
                <a:spcPts val="1200"/>
              </a:spcAft>
            </a:pPr>
            <a:r>
              <a:rPr lang="en-US" sz="1800"/>
              <a:t>Only teams that deliver at least 3,000 </a:t>
            </a:r>
            <a:r>
              <a:rPr lang="en-US" sz="1800" err="1"/>
              <a:t>tonnes</a:t>
            </a:r>
            <a:r>
              <a:rPr lang="en-US" sz="1800"/>
              <a:t> within 3 years will be DOE CDR Purchase Pilot Prize Winners.</a:t>
            </a:r>
          </a:p>
          <a:p>
            <a:pPr lvl="1"/>
            <a:endParaRPr lang="en-US" sz="2000"/>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80797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AEF7BAC-973C-6606-084B-7AF9514F50DE}"/>
              </a:ext>
            </a:extLst>
          </p:cNvPr>
          <p:cNvSpPr>
            <a:spLocks noGrp="1"/>
          </p:cNvSpPr>
          <p:nvPr>
            <p:ph type="subTitle" idx="1"/>
          </p:nvPr>
        </p:nvSpPr>
        <p:spPr/>
        <p:txBody>
          <a:bodyPr/>
          <a:lstStyle/>
          <a:p>
            <a:r>
              <a:rPr lang="en-US"/>
              <a:t>Key Definition Updates</a:t>
            </a:r>
          </a:p>
        </p:txBody>
      </p:sp>
    </p:spTree>
    <p:extLst>
      <p:ext uri="{BB962C8B-B14F-4D97-AF65-F5344CB8AC3E}">
        <p14:creationId xmlns:p14="http://schemas.microsoft.com/office/powerpoint/2010/main" val="4252300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b="1" i="0">
                <a:solidFill>
                  <a:srgbClr val="000000"/>
                </a:solidFill>
                <a:effectLst/>
                <a:latin typeface="Franklin Gothic Book" panose="020B0503020102020204" pitchFamily="34" charset="0"/>
              </a:rPr>
              <a:t>Carbon dioxide removal (CDR) Credit Purchase Agreement </a:t>
            </a:r>
            <a:endParaRPr lang="en-US">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4010472"/>
          </a:xfrm>
        </p:spPr>
        <p:txBody>
          <a:bodyPr>
            <a:normAutofit fontScale="92500" lnSpcReduction="20000"/>
          </a:bodyPr>
          <a:lstStyle/>
          <a:p>
            <a:pPr marL="457200" lvl="1" indent="0">
              <a:lnSpc>
                <a:spcPct val="150000"/>
              </a:lnSpc>
              <a:buNone/>
            </a:pPr>
            <a:r>
              <a:rPr lang="en-US" sz="2000" b="0" i="0">
                <a:solidFill>
                  <a:srgbClr val="000000"/>
                </a:solidFill>
                <a:effectLst/>
                <a:highlight>
                  <a:srgbClr val="FFFFFF"/>
                </a:highlight>
                <a:latin typeface="Franklin Gothic Book" panose="020B0503020102020204" pitchFamily="34" charset="0"/>
              </a:rPr>
              <a:t>…is a key deliverable of the Phase 2 Part 1 Submission Package. The CDR Credit Purchase Agreement is a proposal document developed by the competitor for the delivery of CDR credits to DOE. </a:t>
            </a:r>
            <a:r>
              <a:rPr lang="en-US" sz="2000" b="1" i="0" u="sng">
                <a:solidFill>
                  <a:srgbClr val="000000"/>
                </a:solidFill>
                <a:effectLst/>
                <a:highlight>
                  <a:srgbClr val="FFFFFF"/>
                </a:highlight>
                <a:latin typeface="Franklin Gothic Book" panose="020B0503020102020204" pitchFamily="34" charset="0"/>
              </a:rPr>
              <a:t>The CDR Credit Purchase Agreement should provide the complete list of terms and conditions for qualified delivery of CDR credits during Phase 3 of the CDR Purchase Pilot Prize</a:t>
            </a:r>
            <a:r>
              <a:rPr lang="en-US" sz="2000" b="0" i="0">
                <a:solidFill>
                  <a:srgbClr val="000000"/>
                </a:solidFill>
                <a:effectLst/>
                <a:highlight>
                  <a:srgbClr val="FFFFFF"/>
                </a:highlight>
                <a:latin typeface="Franklin Gothic Book" panose="020B0503020102020204" pitchFamily="34" charset="0"/>
              </a:rPr>
              <a:t>, including but not limited to, a delivery schedule including volume and verification deadlines, any relevant project milestone developments, commitment to crediting and verification under a specified MMRV methodology by an eligible MMRV Implementation Partner, terms and conditions for termination of the agreement, and any other provisions relevant to the verification, transfer, delivery, and retirement of CDR credits provided to DOE in Phase 3 of the prize. </a:t>
            </a:r>
            <a:r>
              <a:rPr lang="en-US" sz="2000" b="1" i="0" u="sng">
                <a:solidFill>
                  <a:srgbClr val="000000"/>
                </a:solidFill>
                <a:effectLst/>
                <a:highlight>
                  <a:srgbClr val="FFFFFF"/>
                </a:highlight>
                <a:latin typeface="Franklin Gothic Book" panose="020B0503020102020204" pitchFamily="34" charset="0"/>
              </a:rPr>
              <a:t>The CDR Credit Purchase Agreement is not a procurement document, nor is it a legally binding contract</a:t>
            </a:r>
            <a:r>
              <a:rPr lang="en-US" sz="2000" b="0" i="0">
                <a:solidFill>
                  <a:srgbClr val="000000"/>
                </a:solidFill>
                <a:effectLst/>
                <a:highlight>
                  <a:srgbClr val="FFFFFF"/>
                </a:highlight>
                <a:latin typeface="Franklin Gothic Book" panose="020B0503020102020204" pitchFamily="34" charset="0"/>
              </a:rPr>
              <a:t>. It is a summary of the market-worthy terms under which competitors will deliver their </a:t>
            </a:r>
            <a:r>
              <a:rPr lang="en-US" sz="2000" b="0" i="0" err="1">
                <a:solidFill>
                  <a:srgbClr val="000000"/>
                </a:solidFill>
                <a:effectLst/>
                <a:highlight>
                  <a:srgbClr val="FFFFFF"/>
                </a:highlight>
                <a:latin typeface="Franklin Gothic Book" panose="020B0503020102020204" pitchFamily="34" charset="0"/>
              </a:rPr>
              <a:t>tonnes</a:t>
            </a:r>
            <a:r>
              <a:rPr lang="en-US" sz="2000" b="0" i="0">
                <a:solidFill>
                  <a:srgbClr val="000000"/>
                </a:solidFill>
                <a:effectLst/>
                <a:highlight>
                  <a:srgbClr val="FFFFFF"/>
                </a:highlight>
                <a:latin typeface="Franklin Gothic Book" panose="020B0503020102020204" pitchFamily="34" charset="0"/>
              </a:rPr>
              <a:t>. </a:t>
            </a:r>
            <a:endParaRPr lang="en-US" sz="2000"/>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20269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F8807-821C-279D-38C5-6F65780BE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864A2-2F3C-0302-BF97-E3D814C943F7}"/>
              </a:ext>
            </a:extLst>
          </p:cNvPr>
          <p:cNvSpPr>
            <a:spLocks noGrp="1"/>
          </p:cNvSpPr>
          <p:nvPr>
            <p:ph type="title"/>
          </p:nvPr>
        </p:nvSpPr>
        <p:spPr/>
        <p:txBody>
          <a:bodyPr/>
          <a:lstStyle/>
          <a:p>
            <a:r>
              <a:rPr lang="en-US">
                <a:latin typeface="Arial"/>
                <a:cs typeface="Arial"/>
              </a:rPr>
              <a:t>Agenda</a:t>
            </a:r>
          </a:p>
        </p:txBody>
      </p:sp>
      <p:sp>
        <p:nvSpPr>
          <p:cNvPr id="3" name="Content Placeholder 2">
            <a:extLst>
              <a:ext uri="{FF2B5EF4-FFF2-40B4-BE49-F238E27FC236}">
                <a16:creationId xmlns:a16="http://schemas.microsoft.com/office/drawing/2014/main" id="{DBA095CD-A5DD-7076-CAA3-2B75174E8917}"/>
              </a:ext>
            </a:extLst>
          </p:cNvPr>
          <p:cNvSpPr>
            <a:spLocks noGrp="1"/>
          </p:cNvSpPr>
          <p:nvPr>
            <p:ph sz="quarter" idx="10"/>
          </p:nvPr>
        </p:nvSpPr>
        <p:spPr>
          <a:xfrm>
            <a:off x="477615" y="1539858"/>
            <a:ext cx="11236267" cy="4727378"/>
          </a:xfrm>
        </p:spPr>
        <p:txBody>
          <a:bodyPr>
            <a:normAutofit/>
          </a:bodyPr>
          <a:lstStyle/>
          <a:p>
            <a:pPr marL="457200" indent="-457200">
              <a:lnSpc>
                <a:spcPct val="100000"/>
              </a:lnSpc>
              <a:buFont typeface="+mj-lt"/>
              <a:buAutoNum type="arabicPeriod"/>
            </a:pPr>
            <a:r>
              <a:rPr lang="en-US" sz="2400"/>
              <a:t>Ground rules</a:t>
            </a:r>
          </a:p>
          <a:p>
            <a:pPr marL="457200" indent="-457200">
              <a:lnSpc>
                <a:spcPct val="100000"/>
              </a:lnSpc>
              <a:buFont typeface="+mj-lt"/>
              <a:buAutoNum type="arabicPeriod"/>
            </a:pPr>
            <a:r>
              <a:rPr lang="en-US" sz="2400"/>
              <a:t>Phases 2 and 3 Structure</a:t>
            </a:r>
            <a:endParaRPr lang="en-US" sz="1600"/>
          </a:p>
          <a:p>
            <a:pPr marL="457200" indent="-457200">
              <a:lnSpc>
                <a:spcPct val="100000"/>
              </a:lnSpc>
              <a:buFont typeface="+mj-lt"/>
              <a:buAutoNum type="arabicPeriod"/>
            </a:pPr>
            <a:r>
              <a:rPr lang="en-US" sz="2400"/>
              <a:t>Phases 2 and 3 Objectives</a:t>
            </a:r>
          </a:p>
          <a:p>
            <a:pPr marL="457200" indent="-457200">
              <a:lnSpc>
                <a:spcPct val="100000"/>
              </a:lnSpc>
              <a:buFont typeface="+mj-lt"/>
              <a:buAutoNum type="arabicPeriod"/>
            </a:pPr>
            <a:r>
              <a:rPr lang="en-US" sz="2400"/>
              <a:t>Key Definition Updates</a:t>
            </a:r>
          </a:p>
          <a:p>
            <a:pPr marL="457200" indent="-457200">
              <a:lnSpc>
                <a:spcPct val="100000"/>
              </a:lnSpc>
              <a:buFont typeface="+mj-lt"/>
              <a:buAutoNum type="arabicPeriod"/>
            </a:pPr>
            <a:r>
              <a:rPr lang="en-US" sz="2400"/>
              <a:t>Appendix Improvements (LCA, TEA, MMRV)</a:t>
            </a:r>
          </a:p>
          <a:p>
            <a:pPr marL="457200" indent="-457200">
              <a:lnSpc>
                <a:spcPct val="100000"/>
              </a:lnSpc>
              <a:buFont typeface="+mj-lt"/>
              <a:buAutoNum type="arabicPeriod"/>
            </a:pPr>
            <a:r>
              <a:rPr lang="en-US" sz="2400"/>
              <a:t>FECM/NETL Project Review Meeting</a:t>
            </a:r>
          </a:p>
          <a:p>
            <a:pPr marL="457200" indent="-457200">
              <a:lnSpc>
                <a:spcPct val="100000"/>
              </a:lnSpc>
              <a:buFont typeface="+mj-lt"/>
              <a:buAutoNum type="arabicPeriod"/>
            </a:pPr>
            <a:r>
              <a:rPr lang="en-US" sz="2400"/>
              <a:t>Timeline</a:t>
            </a:r>
          </a:p>
          <a:p>
            <a:pPr marL="457200" indent="-457200">
              <a:lnSpc>
                <a:spcPct val="100000"/>
              </a:lnSpc>
              <a:buFont typeface="+mj-lt"/>
              <a:buAutoNum type="arabicPeriod"/>
            </a:pPr>
            <a:r>
              <a:rPr lang="en-US" sz="2400"/>
              <a:t>Next steps </a:t>
            </a:r>
          </a:p>
          <a:p>
            <a:pPr marL="457200" indent="-457200">
              <a:buFont typeface="+mj-lt"/>
              <a:buAutoNum type="arabicPeriod"/>
            </a:pPr>
            <a:endParaRPr lang="en-US" sz="2400"/>
          </a:p>
        </p:txBody>
      </p:sp>
      <p:sp>
        <p:nvSpPr>
          <p:cNvPr id="4" name="Rectangle 3">
            <a:extLst>
              <a:ext uri="{FF2B5EF4-FFF2-40B4-BE49-F238E27FC236}">
                <a16:creationId xmlns:a16="http://schemas.microsoft.com/office/drawing/2014/main" id="{6A761143-0879-70C0-A679-F85655D8C759}"/>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92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i="0">
                <a:solidFill>
                  <a:srgbClr val="000000"/>
                </a:solidFill>
                <a:effectLst/>
                <a:highlight>
                  <a:srgbClr val="FFFFFF"/>
                </a:highlight>
                <a:latin typeface="Franklin Gothic Book" panose="020B0503020102020204" pitchFamily="34" charset="0"/>
              </a:rPr>
              <a:t>Measurement, Monitoring, Reporting, and Verification (MMRV) Implementation Partners </a:t>
            </a:r>
            <a:endParaRPr lang="en-US"/>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4010472"/>
          </a:xfrm>
        </p:spPr>
        <p:txBody>
          <a:bodyPr>
            <a:normAutofit lnSpcReduction="10000"/>
          </a:bodyPr>
          <a:lstStyle/>
          <a:p>
            <a:pPr marL="457200" lvl="1" indent="0">
              <a:lnSpc>
                <a:spcPct val="150000"/>
              </a:lnSpc>
              <a:buNone/>
            </a:pPr>
            <a:r>
              <a:rPr lang="en-US" sz="2000" b="0" i="0">
                <a:solidFill>
                  <a:srgbClr val="000000"/>
                </a:solidFill>
                <a:effectLst/>
                <a:highlight>
                  <a:srgbClr val="FFFFFF"/>
                </a:highlight>
                <a:latin typeface="Franklin Gothic Book" panose="020B0503020102020204" pitchFamily="34" charset="0"/>
              </a:rPr>
              <a:t>…</a:t>
            </a:r>
            <a:r>
              <a:rPr lang="en-US" sz="2000" b="1" i="0" u="sng">
                <a:solidFill>
                  <a:srgbClr val="000000"/>
                </a:solidFill>
                <a:effectLst/>
                <a:highlight>
                  <a:srgbClr val="FFFFFF"/>
                </a:highlight>
                <a:latin typeface="Franklin Gothic Book" panose="020B0503020102020204" pitchFamily="34" charset="0"/>
              </a:rPr>
              <a:t>are independent and unbiased entities,</a:t>
            </a:r>
            <a:r>
              <a:rPr lang="en-US" sz="2000" b="0" i="0">
                <a:solidFill>
                  <a:srgbClr val="000000"/>
                </a:solidFill>
                <a:effectLst/>
                <a:highlight>
                  <a:srgbClr val="FFFFFF"/>
                </a:highlight>
                <a:latin typeface="Franklin Gothic Book" panose="020B0503020102020204" pitchFamily="34" charset="0"/>
              </a:rPr>
              <a:t> deemed by DOE to have the appropriate and necessary qualification, equipment, and expertise to implement an MMRV methodology or protocol. The MMRV Implementation Partner is </a:t>
            </a:r>
            <a:r>
              <a:rPr lang="en-US" sz="2000" b="1" i="0" u="sng">
                <a:solidFill>
                  <a:srgbClr val="000000"/>
                </a:solidFill>
                <a:effectLst/>
                <a:highlight>
                  <a:srgbClr val="FFFFFF"/>
                </a:highlight>
                <a:latin typeface="Franklin Gothic Book" panose="020B0503020102020204" pitchFamily="34" charset="0"/>
              </a:rPr>
              <a:t>accountable for providing or supervising and auditing the measurement, modeling, and monitoring procedures used to calculate, report, and verify CDR credits</a:t>
            </a:r>
            <a:r>
              <a:rPr lang="en-US" sz="2000" b="0" i="0">
                <a:solidFill>
                  <a:srgbClr val="000000"/>
                </a:solidFill>
                <a:effectLst/>
                <a:highlight>
                  <a:srgbClr val="FFFFFF"/>
                </a:highlight>
                <a:latin typeface="Franklin Gothic Book" panose="020B0503020102020204" pitchFamily="34" charset="0"/>
              </a:rPr>
              <a:t> generated by a competitor’s CDR project. The MMRV Implementation Partner is a distinct entity from the competitor and is accountable for providing DOE and NREL attestation and MMRV documentation of CDR credits delivered by a competitor during Phase 3 of the Prize. Following Phase 2 Part 1, DOE will issue a list of approved MMRV Implementation Partners for each AOI, based on Phase 2 Part 1 Submission Packages.</a:t>
            </a:r>
            <a:endParaRPr lang="en-US" sz="2000"/>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302358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b="1" i="0">
                <a:solidFill>
                  <a:srgbClr val="000000"/>
                </a:solidFill>
                <a:effectLst/>
                <a:latin typeface="Franklin Gothic Book" panose="020B0503020102020204" pitchFamily="34" charset="0"/>
              </a:rPr>
              <a:t>Measurement, Monitoring, Reporting, and Verification (MMRV) Protocols or Methodologies </a:t>
            </a:r>
            <a:endParaRPr lang="en-US">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4010472"/>
          </a:xfrm>
        </p:spPr>
        <p:txBody>
          <a:bodyPr>
            <a:normAutofit/>
          </a:bodyPr>
          <a:lstStyle/>
          <a:p>
            <a:pPr marL="457200" lvl="1" indent="0">
              <a:lnSpc>
                <a:spcPct val="150000"/>
              </a:lnSpc>
              <a:buNone/>
            </a:pPr>
            <a:r>
              <a:rPr lang="en-US" sz="2000" b="0" i="0">
                <a:solidFill>
                  <a:srgbClr val="000000"/>
                </a:solidFill>
                <a:effectLst/>
                <a:highlight>
                  <a:srgbClr val="FFFFFF"/>
                </a:highlight>
                <a:latin typeface="Franklin Gothic Book" panose="020B0503020102020204" pitchFamily="34" charset="0"/>
              </a:rPr>
              <a:t>…are documents that provide a detailed list of procedures and requirements for specifying the equipment and methods used to collect measurements, interpret data, and quantify CDR credits generated by an eligible CDR project operated by the competitor. An MMRV protocol or methodology should be identified and submitted within the Phase 2 Part 1 submission package. </a:t>
            </a:r>
            <a:r>
              <a:rPr lang="en-US" sz="2000" b="1" i="0" u="sng">
                <a:solidFill>
                  <a:srgbClr val="000000"/>
                </a:solidFill>
                <a:effectLst/>
                <a:highlight>
                  <a:srgbClr val="FFFFFF"/>
                </a:highlight>
                <a:latin typeface="Franklin Gothic Book" panose="020B0503020102020204" pitchFamily="34" charset="0"/>
              </a:rPr>
              <a:t>The MMRV Implementation Partner will use the designated and approved MMRV methodology or protocol to quantify and verify the CDR credits generated by a competitor during Phase 3 of the prize. </a:t>
            </a:r>
            <a:endParaRPr lang="en-US" sz="2000" b="1" u="sng"/>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1953832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AEF7BAC-973C-6606-084B-7AF9514F50DE}"/>
              </a:ext>
            </a:extLst>
          </p:cNvPr>
          <p:cNvSpPr>
            <a:spLocks noGrp="1"/>
          </p:cNvSpPr>
          <p:nvPr>
            <p:ph type="subTitle" idx="1"/>
          </p:nvPr>
        </p:nvSpPr>
        <p:spPr/>
        <p:txBody>
          <a:bodyPr/>
          <a:lstStyle/>
          <a:p>
            <a:r>
              <a:rPr lang="en-US"/>
              <a:t>FECM/NETL Project Review Meeting</a:t>
            </a:r>
          </a:p>
        </p:txBody>
      </p:sp>
    </p:spTree>
    <p:extLst>
      <p:ext uri="{BB962C8B-B14F-4D97-AF65-F5344CB8AC3E}">
        <p14:creationId xmlns:p14="http://schemas.microsoft.com/office/powerpoint/2010/main" val="61780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FECM/NETL Project Review Meeting</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16009"/>
            <a:ext cx="11353801" cy="4141452"/>
          </a:xfrm>
        </p:spPr>
        <p:txBody>
          <a:bodyPr vert="horz" lIns="91440" tIns="45720" rIns="91440" bIns="45720" rtlCol="0" anchor="t">
            <a:normAutofit/>
          </a:bodyPr>
          <a:lstStyle/>
          <a:p>
            <a:pPr marL="342900" indent="-342900">
              <a:lnSpc>
                <a:spcPct val="120000"/>
              </a:lnSpc>
              <a:spcBef>
                <a:spcPts val="0"/>
              </a:spcBef>
              <a:buFont typeface="Symbol" panose="05050102010706020507" pitchFamily="18" charset="2"/>
              <a:buChar char=""/>
            </a:pPr>
            <a:r>
              <a:rPr lang="en-US" sz="2400">
                <a:effectLst/>
                <a:latin typeface="Franklin Gothic Book"/>
                <a:ea typeface="Times New Roman" panose="02020603050405020304" pitchFamily="18" charset="0"/>
                <a:cs typeface="Times New Roman"/>
              </a:rPr>
              <a:t>Competitors will have the opportunity to present on a panel at the 2024 FECM / NETL Carbon Management Research Project Review Meeting</a:t>
            </a:r>
            <a:r>
              <a:rPr lang="en-US" sz="2400">
                <a:latin typeface="Franklin Gothic Book"/>
                <a:ea typeface="Times New Roman" panose="02020603050405020304" pitchFamily="18" charset="0"/>
                <a:cs typeface="Times New Roman"/>
              </a:rPr>
              <a:t> on August 7th </a:t>
            </a:r>
            <a:endParaRPr lang="en-US" sz="240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800100" lvl="1" indent="-342900">
              <a:lnSpc>
                <a:spcPct val="120000"/>
              </a:lnSpc>
              <a:spcBef>
                <a:spcPts val="0"/>
              </a:spcBef>
              <a:buFont typeface="Symbol" panose="05050102010706020507" pitchFamily="18" charset="2"/>
              <a:buChar char=""/>
            </a:pPr>
            <a:r>
              <a:rPr lang="en-US" sz="2000">
                <a:latin typeface="Franklin Gothic Book"/>
                <a:cs typeface="Times New Roman"/>
              </a:rPr>
              <a:t>Interested Phase 2 Competitors should indicate interest by no later than </a:t>
            </a:r>
            <a:r>
              <a:rPr lang="en-US" sz="2000" b="1" u="sng">
                <a:latin typeface="Franklin Gothic Book"/>
                <a:cs typeface="Times New Roman"/>
              </a:rPr>
              <a:t>5pm ET 6/17 2024</a:t>
            </a:r>
            <a:r>
              <a:rPr lang="en-US" sz="2000" u="sng">
                <a:latin typeface="Franklin Gothic Book"/>
                <a:cs typeface="Times New Roman"/>
              </a:rPr>
              <a:t> </a:t>
            </a:r>
            <a:r>
              <a:rPr lang="en-US" sz="2000">
                <a:latin typeface="Franklin Gothic Book"/>
                <a:cs typeface="Times New Roman"/>
              </a:rPr>
              <a:t>by emailing </a:t>
            </a:r>
            <a:r>
              <a:rPr lang="en-US" sz="2000">
                <a:latin typeface="Franklin Gothic Book"/>
                <a:cs typeface="Times New Roman"/>
                <a:hlinkClick r:id="rId3"/>
              </a:rPr>
              <a:t>elias.cain@nrel.gov</a:t>
            </a:r>
            <a:r>
              <a:rPr lang="en-US" sz="2000">
                <a:latin typeface="Franklin Gothic Book"/>
                <a:cs typeface="Times New Roman"/>
              </a:rPr>
              <a:t> with the subject line “</a:t>
            </a:r>
            <a:r>
              <a:rPr lang="en-US" sz="2000" err="1">
                <a:latin typeface="Franklin Gothic Book"/>
                <a:cs typeface="Times New Roman"/>
              </a:rPr>
              <a:t>competitorname</a:t>
            </a:r>
            <a:r>
              <a:rPr lang="en-US" sz="2000">
                <a:latin typeface="Franklin Gothic Book"/>
                <a:cs typeface="Times New Roman"/>
              </a:rPr>
              <a:t>: 2024 FECM/NETL CM Meeting” </a:t>
            </a:r>
            <a:endParaRPr lang="en-US" sz="2000">
              <a:latin typeface="Franklin Gothic Book" panose="020B0503020102020204" pitchFamily="34" charset="0"/>
              <a:cs typeface="Times New Roman" panose="02020603050405020304" pitchFamily="18" charset="0"/>
            </a:endParaRPr>
          </a:p>
          <a:p>
            <a:pPr marL="800100" lvl="1" indent="-342900">
              <a:lnSpc>
                <a:spcPct val="120000"/>
              </a:lnSpc>
              <a:spcBef>
                <a:spcPts val="0"/>
              </a:spcBef>
              <a:buFont typeface="Symbol" panose="05050102010706020507" pitchFamily="18" charset="2"/>
              <a:buChar char=""/>
            </a:pPr>
            <a:r>
              <a:rPr lang="en-US" sz="2000">
                <a:latin typeface="Franklin Gothic Book"/>
                <a:cs typeface="Times New Roman"/>
              </a:rPr>
              <a:t>Due to time constraints, we will only be able to host one (1) team from each AOI </a:t>
            </a:r>
          </a:p>
          <a:p>
            <a:pPr marL="1257300" lvl="2" indent="-342900">
              <a:lnSpc>
                <a:spcPct val="120000"/>
              </a:lnSpc>
              <a:spcBef>
                <a:spcPts val="0"/>
              </a:spcBef>
              <a:buFont typeface="Symbol" panose="05050102010706020507" pitchFamily="18" charset="2"/>
              <a:buChar char=""/>
            </a:pPr>
            <a:r>
              <a:rPr lang="en-US" sz="1600">
                <a:latin typeface="Franklin Gothic Book"/>
                <a:cs typeface="Times New Roman"/>
              </a:rPr>
              <a:t>Selections will be made, at random, from the pool of interested teams</a:t>
            </a:r>
            <a:endParaRPr lang="en-US" sz="1600">
              <a:latin typeface="Franklin Gothic Book" panose="020B0503020102020204" pitchFamily="34" charset="0"/>
              <a:cs typeface="Times New Roman" panose="02020603050405020304" pitchFamily="18" charset="0"/>
            </a:endParaRPr>
          </a:p>
          <a:p>
            <a:pPr marL="1257300" lvl="2" indent="-342900">
              <a:lnSpc>
                <a:spcPct val="120000"/>
              </a:lnSpc>
              <a:spcBef>
                <a:spcPts val="0"/>
              </a:spcBef>
              <a:buFont typeface="Symbol" panose="05050102010706020507" pitchFamily="18" charset="2"/>
              <a:buChar char=""/>
            </a:pPr>
            <a:r>
              <a:rPr lang="en-US" sz="1600">
                <a:latin typeface="Franklin Gothic Book"/>
                <a:cs typeface="Times New Roman"/>
              </a:rPr>
              <a:t>Selected teams will be notified on 6/18/24</a:t>
            </a:r>
          </a:p>
          <a:p>
            <a:pPr marL="800100" lvl="1" indent="-342900">
              <a:lnSpc>
                <a:spcPct val="120000"/>
              </a:lnSpc>
              <a:spcBef>
                <a:spcPts val="0"/>
              </a:spcBef>
              <a:buFont typeface="Symbol" panose="05050102010706020507" pitchFamily="18" charset="2"/>
              <a:buChar char=""/>
            </a:pPr>
            <a:r>
              <a:rPr lang="en-US" sz="2000">
                <a:latin typeface="Franklin Gothic Book"/>
                <a:cs typeface="Times New Roman"/>
              </a:rPr>
              <a:t>More information on the annual meeting can be found on the NETL event webpage: </a:t>
            </a:r>
            <a:r>
              <a:rPr lang="en-US" sz="1600">
                <a:latin typeface="Arial"/>
                <a:cs typeface="Arial"/>
                <a:hlinkClick r:id="rId4"/>
              </a:rPr>
              <a:t>2024 FECM / NETL Carbon Management Research Project Review Meeting | netl.doe.gov</a:t>
            </a:r>
            <a:endParaRPr lang="en-US" sz="2000">
              <a:latin typeface="Arial"/>
              <a:cs typeface="Arial"/>
            </a:endParaRPr>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224461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AEF7BAC-973C-6606-084B-7AF9514F50DE}"/>
              </a:ext>
            </a:extLst>
          </p:cNvPr>
          <p:cNvSpPr>
            <a:spLocks noGrp="1"/>
          </p:cNvSpPr>
          <p:nvPr>
            <p:ph type="subTitle" idx="1"/>
          </p:nvPr>
        </p:nvSpPr>
        <p:spPr/>
        <p:txBody>
          <a:bodyPr/>
          <a:lstStyle/>
          <a:p>
            <a:r>
              <a:rPr lang="en-US"/>
              <a:t>Appendix Improvements</a:t>
            </a:r>
          </a:p>
        </p:txBody>
      </p:sp>
    </p:spTree>
    <p:extLst>
      <p:ext uri="{BB962C8B-B14F-4D97-AF65-F5344CB8AC3E}">
        <p14:creationId xmlns:p14="http://schemas.microsoft.com/office/powerpoint/2010/main" val="3713124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Enhancement to TEA, LCA, and MMRV Guidance Appendixes</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3501372"/>
          </a:xfrm>
        </p:spPr>
        <p:txBody>
          <a:bodyPr vert="horz" lIns="91440" tIns="45720" rIns="91440" bIns="45720" rtlCol="0" anchor="t">
            <a:normAutofit lnSpcReduction="10000"/>
          </a:bodyPr>
          <a:lstStyle/>
          <a:p>
            <a:pPr marL="342900" indent="-342900">
              <a:lnSpc>
                <a:spcPct val="120000"/>
              </a:lnSpc>
              <a:spcBef>
                <a:spcPts val="0"/>
              </a:spcBef>
              <a:buFont typeface="Symbol" panose="05050102010706020507" pitchFamily="18" charset="2"/>
              <a:buChar char=""/>
            </a:pPr>
            <a:r>
              <a:rPr lang="en-US" sz="2400">
                <a:latin typeface="Franklin Gothic Book"/>
                <a:cs typeface="Times New Roman"/>
              </a:rPr>
              <a:t>Commenters indicated that initial TEA and LCA guidance was not sufficiently technology agnostic and did not account for a full suite of financial and material input and outputs. </a:t>
            </a:r>
          </a:p>
          <a:p>
            <a:pPr marL="342900" indent="-342900">
              <a:lnSpc>
                <a:spcPct val="120000"/>
              </a:lnSpc>
              <a:spcBef>
                <a:spcPts val="0"/>
              </a:spcBef>
              <a:buFont typeface="Symbol" panose="05050102010706020507" pitchFamily="18" charset="2"/>
              <a:buChar char=""/>
            </a:pPr>
            <a:r>
              <a:rPr lang="en-US" sz="2400">
                <a:latin typeface="Franklin Gothic Book"/>
                <a:cs typeface="Times New Roman"/>
              </a:rPr>
              <a:t>Revised guidance for improved flexibility to increase technology inclusivity of LCA and TEA requirements. </a:t>
            </a:r>
          </a:p>
          <a:p>
            <a:pPr marL="342900" indent="-342900">
              <a:lnSpc>
                <a:spcPct val="120000"/>
              </a:lnSpc>
              <a:spcBef>
                <a:spcPts val="0"/>
              </a:spcBef>
              <a:buFont typeface="Symbol" panose="05050102010706020507" pitchFamily="18" charset="2"/>
              <a:buChar char=""/>
            </a:pPr>
            <a:r>
              <a:rPr lang="en-US" sz="2400">
                <a:latin typeface="Franklin Gothic Book"/>
                <a:cs typeface="Times New Roman"/>
              </a:rPr>
              <a:t>Bolstered and clarified measurement, monitoring, reporting and verification guidance to provide clearer process orientation on MMRV implementation partner evaluation and selection.</a:t>
            </a:r>
            <a:endParaRPr lang="en-US" sz="2400">
              <a:latin typeface="Franklin Gothic Book" panose="020B05030201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328800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AEF7BAC-973C-6606-084B-7AF9514F50DE}"/>
              </a:ext>
            </a:extLst>
          </p:cNvPr>
          <p:cNvSpPr>
            <a:spLocks noGrp="1"/>
          </p:cNvSpPr>
          <p:nvPr>
            <p:ph type="subTitle" idx="1"/>
          </p:nvPr>
        </p:nvSpPr>
        <p:spPr/>
        <p:txBody>
          <a:bodyPr/>
          <a:lstStyle/>
          <a:p>
            <a:r>
              <a:rPr lang="en-US"/>
              <a:t>Timeline &amp; Next Steps</a:t>
            </a:r>
          </a:p>
        </p:txBody>
      </p:sp>
    </p:spTree>
    <p:extLst>
      <p:ext uri="{BB962C8B-B14F-4D97-AF65-F5344CB8AC3E}">
        <p14:creationId xmlns:p14="http://schemas.microsoft.com/office/powerpoint/2010/main" val="4073817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Timeline</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4010472"/>
          </a:xfrm>
        </p:spPr>
        <p:txBody>
          <a:bodyPr vert="horz" lIns="91440" tIns="45720" rIns="91440" bIns="45720" rtlCol="0" anchor="t">
            <a:normAutofit/>
          </a:bodyPr>
          <a:lstStyle/>
          <a:p>
            <a:pPr marL="342900" marR="0" lvl="0" indent="-342900">
              <a:lnSpc>
                <a:spcPct val="120000"/>
              </a:lnSpc>
              <a:spcBef>
                <a:spcPts val="0"/>
              </a:spcBef>
              <a:spcAft>
                <a:spcPts val="0"/>
              </a:spcAft>
              <a:buFont typeface="Symbol" panose="05050102010706020507" pitchFamily="18" charset="2"/>
              <a:buChar char=""/>
            </a:pPr>
            <a:r>
              <a:rPr lang="en-US" sz="1800" b="1">
                <a:effectLst/>
                <a:latin typeface="+mn-lt"/>
                <a:ea typeface="Times New Roman" panose="02020603050405020304" pitchFamily="18" charset="0"/>
                <a:cs typeface="Times New Roman"/>
              </a:rPr>
              <a:t>Phase 2 Part 1 Opens</a:t>
            </a:r>
            <a:r>
              <a:rPr lang="en-US" sz="1800" b="1">
                <a:latin typeface="+mn-lt"/>
                <a:ea typeface="Times New Roman" panose="02020603050405020304" pitchFamily="18" charset="0"/>
                <a:cs typeface="Times New Roman"/>
              </a:rPr>
              <a:t>:</a:t>
            </a:r>
            <a:r>
              <a:rPr lang="en-US" sz="1800">
                <a:effectLst/>
                <a:latin typeface="+mn-lt"/>
                <a:ea typeface="Times New Roman" panose="02020603050405020304" pitchFamily="18" charset="0"/>
                <a:cs typeface="Times New Roman"/>
              </a:rPr>
              <a:t> </a:t>
            </a:r>
            <a:r>
              <a:rPr lang="en-US" sz="1800">
                <a:latin typeface="+mn-lt"/>
                <a:ea typeface="Times New Roman" panose="02020603050405020304" pitchFamily="18" charset="0"/>
                <a:cs typeface="Times New Roman"/>
              </a:rPr>
              <a:t>6/11/2024</a:t>
            </a:r>
            <a:endParaRPr lang="en-US" sz="1800">
              <a:effectLst/>
              <a:latin typeface="+mn-lt"/>
              <a:ea typeface="Times New Roman" panose="02020603050405020304" pitchFamily="18" charset="0"/>
              <a:cs typeface="Times New Roman"/>
            </a:endParaRPr>
          </a:p>
          <a:p>
            <a:pPr marL="342900" indent="-342900">
              <a:lnSpc>
                <a:spcPct val="120000"/>
              </a:lnSpc>
              <a:spcBef>
                <a:spcPts val="0"/>
              </a:spcBef>
              <a:buFont typeface="Symbol" panose="05050102010706020507" pitchFamily="18" charset="2"/>
              <a:buChar char=""/>
            </a:pPr>
            <a:r>
              <a:rPr lang="en-US" sz="1800" b="1">
                <a:latin typeface="+mn-lt"/>
                <a:ea typeface="Times New Roman" panose="02020603050405020304" pitchFamily="18" charset="0"/>
                <a:cs typeface="Times New Roman"/>
              </a:rPr>
              <a:t>FECM/NETL Annual Meeting: </a:t>
            </a:r>
            <a:r>
              <a:rPr lang="en-US" sz="1800">
                <a:latin typeface="+mn-lt"/>
                <a:ea typeface="Times New Roman" panose="02020603050405020304" pitchFamily="18" charset="0"/>
                <a:cs typeface="Times New Roman"/>
              </a:rPr>
              <a:t>08/05-08/09/24</a:t>
            </a:r>
          </a:p>
          <a:p>
            <a:pPr marL="342900" marR="0" lvl="0" indent="-342900">
              <a:lnSpc>
                <a:spcPct val="120000"/>
              </a:lnSpc>
              <a:spcBef>
                <a:spcPts val="0"/>
              </a:spcBef>
              <a:spcAft>
                <a:spcPts val="0"/>
              </a:spcAft>
              <a:buFont typeface="Symbol" panose="05050102010706020507" pitchFamily="18" charset="2"/>
              <a:buChar char=""/>
            </a:pPr>
            <a:r>
              <a:rPr lang="en-US" sz="1800" b="1">
                <a:effectLst/>
                <a:latin typeface="+mn-lt"/>
                <a:ea typeface="Times New Roman" panose="02020603050405020304" pitchFamily="18" charset="0"/>
                <a:cs typeface="Times New Roman"/>
              </a:rPr>
              <a:t>Phase 2 Part 1 Closes</a:t>
            </a:r>
            <a:r>
              <a:rPr lang="en-US" sz="1800">
                <a:effectLst/>
                <a:latin typeface="+mn-lt"/>
                <a:ea typeface="Times New Roman" panose="02020603050405020304" pitchFamily="18" charset="0"/>
                <a:cs typeface="Times New Roman"/>
              </a:rPr>
              <a:t> (subject to change): 2/10/25</a:t>
            </a:r>
            <a:endParaRPr lang="en-US">
              <a:cs typeface="Times New Roman"/>
            </a:endParaRPr>
          </a:p>
          <a:p>
            <a:pPr marL="342900" marR="0" lvl="0" indent="-342900">
              <a:lnSpc>
                <a:spcPct val="120000"/>
              </a:lnSpc>
              <a:spcBef>
                <a:spcPts val="0"/>
              </a:spcBef>
              <a:spcAft>
                <a:spcPts val="0"/>
              </a:spcAft>
              <a:buFont typeface="Symbol" panose="05050102010706020507" pitchFamily="18" charset="2"/>
              <a:buChar char=""/>
            </a:pPr>
            <a:r>
              <a:rPr lang="en-US" sz="1800" b="1">
                <a:effectLst/>
                <a:latin typeface="+mn-lt"/>
                <a:ea typeface="Times New Roman" panose="02020603050405020304" pitchFamily="18" charset="0"/>
                <a:cs typeface="Times New Roman"/>
              </a:rPr>
              <a:t>Phase 2 Part 1 Winners</a:t>
            </a:r>
            <a:r>
              <a:rPr lang="en-US" sz="1800">
                <a:effectLst/>
                <a:latin typeface="+mn-lt"/>
                <a:ea typeface="Times New Roman" panose="02020603050405020304" pitchFamily="18" charset="0"/>
                <a:cs typeface="Times New Roman"/>
              </a:rPr>
              <a:t> </a:t>
            </a:r>
            <a:r>
              <a:rPr lang="en-US" sz="1800" b="1">
                <a:effectLst/>
                <a:latin typeface="+mn-lt"/>
                <a:ea typeface="Times New Roman" panose="02020603050405020304" pitchFamily="18" charset="0"/>
                <a:cs typeface="Times New Roman"/>
              </a:rPr>
              <a:t>Announcement </a:t>
            </a:r>
            <a:r>
              <a:rPr lang="en-US" sz="1800">
                <a:effectLst/>
                <a:latin typeface="+mn-lt"/>
                <a:ea typeface="Times New Roman" panose="02020603050405020304" pitchFamily="18" charset="0"/>
                <a:cs typeface="Times New Roman"/>
              </a:rPr>
              <a:t>(subject to change): 5/7/25</a:t>
            </a:r>
          </a:p>
          <a:p>
            <a:pPr marL="342900" marR="0" lvl="0" indent="-342900">
              <a:lnSpc>
                <a:spcPct val="120000"/>
              </a:lnSpc>
              <a:spcBef>
                <a:spcPts val="0"/>
              </a:spcBef>
              <a:spcAft>
                <a:spcPts val="0"/>
              </a:spcAft>
              <a:buFont typeface="Symbol" panose="05050102010706020507" pitchFamily="18" charset="2"/>
              <a:buChar char=""/>
            </a:pPr>
            <a:endParaRPr lang="en-US" sz="1800">
              <a:effectLst/>
              <a:latin typeface="+mn-lt"/>
              <a:ea typeface="Times New Roman" panose="02020603050405020304" pitchFamily="18" charset="0"/>
              <a:cs typeface="Times New Roman"/>
            </a:endParaRPr>
          </a:p>
          <a:p>
            <a:pPr marL="342900" marR="0" lvl="0" indent="-342900">
              <a:lnSpc>
                <a:spcPct val="120000"/>
              </a:lnSpc>
              <a:spcBef>
                <a:spcPts val="0"/>
              </a:spcBef>
              <a:spcAft>
                <a:spcPts val="0"/>
              </a:spcAft>
              <a:buFont typeface="Symbol" panose="05050102010706020507" pitchFamily="18" charset="2"/>
              <a:buChar char=""/>
            </a:pPr>
            <a:r>
              <a:rPr lang="en-US" sz="1800" b="1">
                <a:effectLst/>
                <a:latin typeface="+mn-lt"/>
                <a:ea typeface="Times New Roman" panose="02020603050405020304" pitchFamily="18" charset="0"/>
                <a:cs typeface="Times New Roman"/>
              </a:rPr>
              <a:t>Phase 2 Part 2 Opens</a:t>
            </a:r>
            <a:r>
              <a:rPr lang="en-US" sz="1800">
                <a:effectLst/>
                <a:latin typeface="+mn-lt"/>
                <a:ea typeface="Times New Roman" panose="02020603050405020304" pitchFamily="18" charset="0"/>
                <a:cs typeface="Times New Roman"/>
              </a:rPr>
              <a:t> (subject to change): 5/7/25</a:t>
            </a:r>
          </a:p>
          <a:p>
            <a:pPr marL="342900" marR="0" lvl="0" indent="-342900">
              <a:lnSpc>
                <a:spcPct val="120000"/>
              </a:lnSpc>
              <a:spcBef>
                <a:spcPts val="0"/>
              </a:spcBef>
              <a:spcAft>
                <a:spcPts val="0"/>
              </a:spcAft>
              <a:buFont typeface="Symbol" panose="05050102010706020507" pitchFamily="18" charset="2"/>
              <a:buChar char=""/>
            </a:pPr>
            <a:r>
              <a:rPr lang="en-US" sz="1800" b="1">
                <a:effectLst/>
                <a:latin typeface="+mn-lt"/>
                <a:ea typeface="Times New Roman" panose="02020603050405020304" pitchFamily="18" charset="0"/>
                <a:cs typeface="Times New Roman"/>
              </a:rPr>
              <a:t>Phase 2 Part 2 Closes</a:t>
            </a:r>
            <a:r>
              <a:rPr lang="en-US" sz="1800">
                <a:effectLst/>
                <a:latin typeface="+mn-lt"/>
                <a:ea typeface="Times New Roman" panose="02020603050405020304" pitchFamily="18" charset="0"/>
                <a:cs typeface="Times New Roman"/>
              </a:rPr>
              <a:t> (subject to change): 9/11/25</a:t>
            </a:r>
            <a:endParaRPr lang="en-US">
              <a:cs typeface="Times New Roman"/>
            </a:endParaRPr>
          </a:p>
          <a:p>
            <a:pPr marL="342900" marR="0" lvl="0" indent="-342900">
              <a:lnSpc>
                <a:spcPct val="120000"/>
              </a:lnSpc>
              <a:spcBef>
                <a:spcPts val="0"/>
              </a:spcBef>
              <a:spcAft>
                <a:spcPts val="0"/>
              </a:spcAft>
              <a:buFont typeface="Symbol" panose="05050102010706020507" pitchFamily="18" charset="2"/>
              <a:buChar char=""/>
            </a:pPr>
            <a:r>
              <a:rPr lang="en-US" sz="1800" b="1">
                <a:effectLst/>
                <a:latin typeface="+mn-lt"/>
                <a:ea typeface="Times New Roman" panose="02020603050405020304" pitchFamily="18" charset="0"/>
                <a:cs typeface="Times New Roman"/>
              </a:rPr>
              <a:t>Phase 2 Part 2 Winners Announcement</a:t>
            </a:r>
            <a:r>
              <a:rPr lang="en-US" sz="1800">
                <a:effectLst/>
                <a:latin typeface="+mn-lt"/>
                <a:ea typeface="Times New Roman" panose="02020603050405020304" pitchFamily="18" charset="0"/>
                <a:cs typeface="Times New Roman"/>
              </a:rPr>
              <a:t> (subject to change): 12/8/25</a:t>
            </a:r>
          </a:p>
          <a:p>
            <a:pPr marL="0" marR="0" lvl="0" indent="0">
              <a:lnSpc>
                <a:spcPct val="120000"/>
              </a:lnSpc>
              <a:spcBef>
                <a:spcPts val="0"/>
              </a:spcBef>
              <a:spcAft>
                <a:spcPts val="0"/>
              </a:spcAft>
              <a:buNone/>
            </a:pPr>
            <a:endParaRPr lang="en-US" sz="1800">
              <a:effectLst/>
              <a:latin typeface="+mn-lt"/>
              <a:ea typeface="Times New Roman" panose="02020603050405020304" pitchFamily="18" charset="0"/>
              <a:cs typeface="Times New Roman"/>
            </a:endParaRPr>
          </a:p>
          <a:p>
            <a:pPr marL="342900" marR="0" lvl="0" indent="-342900">
              <a:lnSpc>
                <a:spcPct val="120000"/>
              </a:lnSpc>
              <a:spcBef>
                <a:spcPts val="0"/>
              </a:spcBef>
              <a:spcAft>
                <a:spcPts val="0"/>
              </a:spcAft>
              <a:buFont typeface="Symbol" panose="05050102010706020507" pitchFamily="18" charset="2"/>
              <a:buChar char=""/>
            </a:pPr>
            <a:r>
              <a:rPr lang="en-US" sz="1800" b="1">
                <a:effectLst/>
                <a:latin typeface="+mn-lt"/>
                <a:ea typeface="Times New Roman" panose="02020603050405020304" pitchFamily="18" charset="0"/>
                <a:cs typeface="Times New Roman"/>
              </a:rPr>
              <a:t>Phase 3 Opens</a:t>
            </a:r>
            <a:r>
              <a:rPr lang="en-US" sz="1800">
                <a:effectLst/>
                <a:latin typeface="+mn-lt"/>
                <a:ea typeface="Times New Roman" panose="02020603050405020304" pitchFamily="18" charset="0"/>
                <a:cs typeface="Times New Roman"/>
              </a:rPr>
              <a:t> (subject to change): 12/8/25</a:t>
            </a:r>
          </a:p>
          <a:p>
            <a:pPr marL="342900" marR="0" lvl="0" indent="-342900">
              <a:lnSpc>
                <a:spcPct val="120000"/>
              </a:lnSpc>
              <a:spcBef>
                <a:spcPts val="0"/>
              </a:spcBef>
              <a:spcAft>
                <a:spcPts val="600"/>
              </a:spcAft>
              <a:buFont typeface="Symbol" panose="05050102010706020507" pitchFamily="18" charset="2"/>
              <a:buChar char=""/>
            </a:pPr>
            <a:r>
              <a:rPr lang="en-US" sz="1800" b="1">
                <a:effectLst/>
                <a:latin typeface="+mn-lt"/>
                <a:ea typeface="Times New Roman" panose="02020603050405020304" pitchFamily="18" charset="0"/>
                <a:cs typeface="Times New Roman"/>
              </a:rPr>
              <a:t>Phase 3 Closes</a:t>
            </a:r>
            <a:r>
              <a:rPr lang="en-US" sz="1800">
                <a:effectLst/>
                <a:latin typeface="+mn-lt"/>
                <a:ea typeface="Times New Roman" panose="02020603050405020304" pitchFamily="18" charset="0"/>
                <a:cs typeface="Times New Roman"/>
              </a:rPr>
              <a:t> (subject to change): 12/11/28</a:t>
            </a:r>
          </a:p>
          <a:p>
            <a:pPr lvl="1"/>
            <a:endParaRPr lang="en-US" sz="2000"/>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1538020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Next Steps</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9"/>
            <a:ext cx="11353801" cy="3501372"/>
          </a:xfrm>
        </p:spPr>
        <p:txBody>
          <a:bodyPr>
            <a:normAutofit/>
          </a:bodyPr>
          <a:lstStyle/>
          <a:p>
            <a:pPr>
              <a:spcAft>
                <a:spcPts val="1200"/>
              </a:spcAft>
            </a:pPr>
            <a:r>
              <a:rPr lang="en-US" sz="2400">
                <a:latin typeface="+mn-lt"/>
              </a:rPr>
              <a:t>If your company has experienced a significant change (merger, acquisition, technology pivot, etc.) </a:t>
            </a:r>
            <a:r>
              <a:rPr lang="en-US" sz="2400" b="1" u="sng">
                <a:solidFill>
                  <a:srgbClr val="C00000"/>
                </a:solidFill>
                <a:latin typeface="+mn-lt"/>
              </a:rPr>
              <a:t>please alert DOE</a:t>
            </a:r>
            <a:r>
              <a:rPr lang="en-US" sz="2400">
                <a:latin typeface="+mn-lt"/>
              </a:rPr>
              <a:t>.</a:t>
            </a:r>
          </a:p>
          <a:p>
            <a:pPr>
              <a:spcAft>
                <a:spcPts val="1200"/>
              </a:spcAft>
            </a:pPr>
            <a:r>
              <a:rPr lang="en-US" sz="2400">
                <a:latin typeface="+mn-lt"/>
              </a:rPr>
              <a:t>If your company no longer wishes to participate in the CDR Purchase Pilot Prize, </a:t>
            </a:r>
            <a:r>
              <a:rPr lang="en-US" sz="2400" b="1" u="sng">
                <a:solidFill>
                  <a:srgbClr val="C00000"/>
                </a:solidFill>
                <a:latin typeface="+mn-lt"/>
              </a:rPr>
              <a:t>please alert DOE</a:t>
            </a:r>
            <a:r>
              <a:rPr lang="en-US" sz="2400">
                <a:latin typeface="+mn-lt"/>
              </a:rPr>
              <a:t>.</a:t>
            </a:r>
          </a:p>
          <a:p>
            <a:pPr>
              <a:spcAft>
                <a:spcPts val="1200"/>
              </a:spcAft>
            </a:pPr>
            <a:r>
              <a:rPr lang="en-US" sz="2400">
                <a:latin typeface="+mn-lt"/>
              </a:rPr>
              <a:t>Submit your payment forms.</a:t>
            </a:r>
          </a:p>
          <a:p>
            <a:pPr>
              <a:spcAft>
                <a:spcPts val="1200"/>
              </a:spcAft>
            </a:pPr>
            <a:r>
              <a:rPr lang="en-US" sz="2400">
                <a:latin typeface="+mn-lt"/>
              </a:rPr>
              <a:t>If interested, submit a request to present at the </a:t>
            </a:r>
            <a:r>
              <a:rPr lang="en-US" sz="2400">
                <a:effectLst/>
                <a:latin typeface="+mn-lt"/>
                <a:ea typeface="Times New Roman" panose="02020603050405020304" pitchFamily="18" charset="0"/>
                <a:cs typeface="Times New Roman" panose="02020603050405020304" pitchFamily="18" charset="0"/>
              </a:rPr>
              <a:t>2024 FECM / NETL Carbon Management Research Project Review Meeting by 5pm ET 6/17/2024.</a:t>
            </a:r>
          </a:p>
          <a:p>
            <a:endParaRPr lang="en-US" sz="2400"/>
          </a:p>
          <a:p>
            <a:endParaRPr lang="en-US" sz="3200"/>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C0AF0-DC5B-3D4A-BF27-7E01CC4AB4D8}"/>
              </a:ext>
            </a:extLst>
          </p:cNvPr>
          <p:cNvSpPr txBox="1"/>
          <p:nvPr/>
        </p:nvSpPr>
        <p:spPr>
          <a:xfrm>
            <a:off x="2796208" y="5756961"/>
            <a:ext cx="6599583" cy="369332"/>
          </a:xfrm>
          <a:prstGeom prst="rect">
            <a:avLst/>
          </a:prstGeom>
          <a:noFill/>
        </p:spPr>
        <p:txBody>
          <a:bodyPr wrap="square">
            <a:spAutoFit/>
          </a:bodyPr>
          <a:lstStyle/>
          <a:p>
            <a:r>
              <a:rPr lang="en-US" sz="1800" i="1"/>
              <a:t>Full requirements can be found in the Official Rules document</a:t>
            </a:r>
            <a:endParaRPr lang="en-US" i="1"/>
          </a:p>
        </p:txBody>
      </p:sp>
    </p:spTree>
    <p:extLst>
      <p:ext uri="{BB962C8B-B14F-4D97-AF65-F5344CB8AC3E}">
        <p14:creationId xmlns:p14="http://schemas.microsoft.com/office/powerpoint/2010/main" val="50289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Ground Rules</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539858"/>
            <a:ext cx="11236267" cy="3123344"/>
          </a:xfrm>
        </p:spPr>
        <p:txBody>
          <a:bodyPr vert="horz" lIns="91440" tIns="45720" rIns="91440" bIns="45720" rtlCol="0" anchor="t">
            <a:normAutofit/>
          </a:bodyPr>
          <a:lstStyle/>
          <a:p>
            <a:pPr marL="0" indent="0">
              <a:buNone/>
            </a:pPr>
            <a:r>
              <a:rPr lang="en-US" b="1"/>
              <a:t>Questions?</a:t>
            </a:r>
          </a:p>
          <a:p>
            <a:pPr lvl="1"/>
            <a:r>
              <a:rPr lang="en-US"/>
              <a:t>Please put all questions into the Q&amp;A box </a:t>
            </a:r>
          </a:p>
          <a:p>
            <a:pPr lvl="1"/>
            <a:r>
              <a:rPr lang="en-US"/>
              <a:t>Questions will not be answered live</a:t>
            </a:r>
          </a:p>
          <a:p>
            <a:pPr lvl="1"/>
            <a:r>
              <a:rPr lang="en-US"/>
              <a:t>Answers will be posted to </a:t>
            </a:r>
            <a:r>
              <a:rPr lang="en-US" err="1"/>
              <a:t>HeroX</a:t>
            </a:r>
            <a:r>
              <a:rPr lang="en-US"/>
              <a:t> </a:t>
            </a:r>
          </a:p>
          <a:p>
            <a:pPr marL="0" indent="0">
              <a:buNone/>
            </a:pPr>
            <a:endParaRPr lang="en-US" b="1">
              <a:latin typeface="Arial"/>
              <a:cs typeface="Arial"/>
            </a:endParaRPr>
          </a:p>
          <a:p>
            <a:pPr marL="0" indent="0">
              <a:buNone/>
            </a:pPr>
            <a:r>
              <a:rPr lang="en-US" b="1">
                <a:latin typeface="Arial"/>
                <a:cs typeface="Arial"/>
              </a:rPr>
              <a:t>Phase 1 submissions  </a:t>
            </a:r>
            <a:endParaRPr lang="en-US"/>
          </a:p>
          <a:p>
            <a:pPr lvl="1"/>
            <a:r>
              <a:rPr lang="en-US"/>
              <a:t>We won’t provide any Phase 1 feedback during today’s session</a:t>
            </a:r>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78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AEF7BAC-973C-6606-084B-7AF9514F50DE}"/>
              </a:ext>
            </a:extLst>
          </p:cNvPr>
          <p:cNvSpPr>
            <a:spLocks noGrp="1"/>
          </p:cNvSpPr>
          <p:nvPr>
            <p:ph type="subTitle" idx="1"/>
          </p:nvPr>
        </p:nvSpPr>
        <p:spPr/>
        <p:txBody>
          <a:bodyPr/>
          <a:lstStyle/>
          <a:p>
            <a:r>
              <a:rPr lang="en-US"/>
              <a:t>Structure of Phases 2 and 3 </a:t>
            </a:r>
          </a:p>
        </p:txBody>
      </p:sp>
    </p:spTree>
    <p:extLst>
      <p:ext uri="{BB962C8B-B14F-4D97-AF65-F5344CB8AC3E}">
        <p14:creationId xmlns:p14="http://schemas.microsoft.com/office/powerpoint/2010/main" val="250398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Phases 2 and 3 Overview</a:t>
            </a:r>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AAFB7117-7249-2424-1AA3-F4969822955A}"/>
              </a:ext>
            </a:extLst>
          </p:cNvPr>
          <p:cNvGraphicFramePr>
            <a:graphicFrameLocks noGrp="1"/>
          </p:cNvGraphicFramePr>
          <p:nvPr>
            <p:extLst>
              <p:ext uri="{D42A27DB-BD31-4B8C-83A1-F6EECF244321}">
                <p14:modId xmlns:p14="http://schemas.microsoft.com/office/powerpoint/2010/main" val="1080346769"/>
              </p:ext>
            </p:extLst>
          </p:nvPr>
        </p:nvGraphicFramePr>
        <p:xfrm>
          <a:off x="463267" y="1313743"/>
          <a:ext cx="11465055" cy="4853050"/>
        </p:xfrm>
        <a:graphic>
          <a:graphicData uri="http://schemas.openxmlformats.org/drawingml/2006/table">
            <a:tbl>
              <a:tblPr firstRow="1" bandRow="1">
                <a:tableStyleId>{5C22544A-7EE6-4342-B048-85BDC9FD1C3A}</a:tableStyleId>
              </a:tblPr>
              <a:tblGrid>
                <a:gridCol w="1091703">
                  <a:extLst>
                    <a:ext uri="{9D8B030D-6E8A-4147-A177-3AD203B41FA5}">
                      <a16:colId xmlns:a16="http://schemas.microsoft.com/office/drawing/2014/main" val="4199937334"/>
                    </a:ext>
                  </a:extLst>
                </a:gridCol>
                <a:gridCol w="969023">
                  <a:extLst>
                    <a:ext uri="{9D8B030D-6E8A-4147-A177-3AD203B41FA5}">
                      <a16:colId xmlns:a16="http://schemas.microsoft.com/office/drawing/2014/main" val="4178957835"/>
                    </a:ext>
                  </a:extLst>
                </a:gridCol>
                <a:gridCol w="1319277">
                  <a:extLst>
                    <a:ext uri="{9D8B030D-6E8A-4147-A177-3AD203B41FA5}">
                      <a16:colId xmlns:a16="http://schemas.microsoft.com/office/drawing/2014/main" val="361739255"/>
                    </a:ext>
                  </a:extLst>
                </a:gridCol>
                <a:gridCol w="4751729">
                  <a:extLst>
                    <a:ext uri="{9D8B030D-6E8A-4147-A177-3AD203B41FA5}">
                      <a16:colId xmlns:a16="http://schemas.microsoft.com/office/drawing/2014/main" val="2705243370"/>
                    </a:ext>
                  </a:extLst>
                </a:gridCol>
                <a:gridCol w="1436027">
                  <a:extLst>
                    <a:ext uri="{9D8B030D-6E8A-4147-A177-3AD203B41FA5}">
                      <a16:colId xmlns:a16="http://schemas.microsoft.com/office/drawing/2014/main" val="1920094102"/>
                    </a:ext>
                  </a:extLst>
                </a:gridCol>
                <a:gridCol w="1897296">
                  <a:extLst>
                    <a:ext uri="{9D8B030D-6E8A-4147-A177-3AD203B41FA5}">
                      <a16:colId xmlns:a16="http://schemas.microsoft.com/office/drawing/2014/main" val="4073100185"/>
                    </a:ext>
                  </a:extLst>
                </a:gridCol>
              </a:tblGrid>
              <a:tr h="437725">
                <a:tc gridSpan="2">
                  <a:txBody>
                    <a:bodyPr/>
                    <a:lstStyle/>
                    <a:p>
                      <a:pPr algn="ctr"/>
                      <a:r>
                        <a:rPr lang="en-US" sz="2000"/>
                        <a:t>Phase</a:t>
                      </a:r>
                    </a:p>
                  </a:txBody>
                  <a:tcPr anchor="ctr"/>
                </a:tc>
                <a:tc hMerge="1">
                  <a:txBody>
                    <a:bodyPr/>
                    <a:lstStyle/>
                    <a:p>
                      <a:pPr algn="ctr"/>
                      <a:endParaRPr lang="en-US" sz="2000"/>
                    </a:p>
                  </a:txBody>
                  <a:tcPr/>
                </a:tc>
                <a:tc>
                  <a:txBody>
                    <a:bodyPr/>
                    <a:lstStyle/>
                    <a:p>
                      <a:pPr algn="ctr"/>
                      <a:r>
                        <a:rPr lang="en-US" sz="2000"/>
                        <a:t>Length</a:t>
                      </a:r>
                    </a:p>
                  </a:txBody>
                  <a:tcPr anchor="ctr"/>
                </a:tc>
                <a:tc>
                  <a:txBody>
                    <a:bodyPr/>
                    <a:lstStyle/>
                    <a:p>
                      <a:pPr algn="l"/>
                      <a:r>
                        <a:rPr lang="en-US" sz="2000"/>
                        <a:t>Key Objectives</a:t>
                      </a:r>
                    </a:p>
                  </a:txBody>
                  <a:tcPr anchor="ctr"/>
                </a:tc>
                <a:tc>
                  <a:txBody>
                    <a:bodyPr/>
                    <a:lstStyle/>
                    <a:p>
                      <a:pPr algn="ctr"/>
                      <a:r>
                        <a:rPr lang="en-US" sz="2000"/>
                        <a:t># of Teams</a:t>
                      </a:r>
                    </a:p>
                  </a:txBody>
                  <a:tcPr anchor="ctr"/>
                </a:tc>
                <a:tc>
                  <a:txBody>
                    <a:bodyPr/>
                    <a:lstStyle/>
                    <a:p>
                      <a:pPr algn="ctr"/>
                      <a:r>
                        <a:rPr lang="en-US" sz="2000"/>
                        <a:t>Cash Prizes</a:t>
                      </a:r>
                    </a:p>
                  </a:txBody>
                  <a:tcPr anchor="ctr"/>
                </a:tc>
                <a:extLst>
                  <a:ext uri="{0D108BD9-81ED-4DB2-BD59-A6C34878D82A}">
                    <a16:rowId xmlns:a16="http://schemas.microsoft.com/office/drawing/2014/main" val="1698534008"/>
                  </a:ext>
                </a:extLst>
              </a:tr>
              <a:tr h="1503494">
                <a:tc rowSpan="4">
                  <a:txBody>
                    <a:bodyPr/>
                    <a:lstStyle/>
                    <a:p>
                      <a:pPr algn="l"/>
                      <a:r>
                        <a:rPr lang="en-US" sz="1800"/>
                        <a:t>Phase 2</a:t>
                      </a:r>
                      <a:endParaRPr lang="en-US" sz="1800" u="sng"/>
                    </a:p>
                    <a:p>
                      <a:pPr algn="l"/>
                      <a:endParaRPr lang="en-US" sz="1800"/>
                    </a:p>
                  </a:txBody>
                  <a:tcPr anchor="ctr">
                    <a:solidFill>
                      <a:schemeClr val="bg1">
                        <a:lumMod val="95000"/>
                      </a:schemeClr>
                    </a:solidFill>
                  </a:tcPr>
                </a:tc>
                <a:tc>
                  <a:txBody>
                    <a:bodyPr/>
                    <a:lstStyle/>
                    <a:p>
                      <a:pPr lvl="0" algn="ctr">
                        <a:buNone/>
                      </a:pPr>
                      <a:r>
                        <a:rPr lang="en-US" sz="1800"/>
                        <a:t>Part 1</a:t>
                      </a:r>
                    </a:p>
                  </a:txBody>
                  <a:tcPr anchor="ctr">
                    <a:solidFill>
                      <a:schemeClr val="bg1">
                        <a:lumMod val="95000"/>
                      </a:schemeClr>
                    </a:solidFill>
                  </a:tcPr>
                </a:tc>
                <a:tc>
                  <a:txBody>
                    <a:bodyPr/>
                    <a:lstStyle/>
                    <a:p>
                      <a:pPr algn="ctr"/>
                      <a:r>
                        <a:rPr lang="en-US" sz="1800"/>
                        <a:t>8 months</a:t>
                      </a:r>
                    </a:p>
                  </a:txBody>
                  <a:tcPr anchor="ctr">
                    <a:solidFill>
                      <a:schemeClr val="bg1">
                        <a:lumMod val="95000"/>
                      </a:schemeClr>
                    </a:solidFill>
                  </a:tcPr>
                </a:tc>
                <a:tc>
                  <a:txBody>
                    <a:bodyPr/>
                    <a:lstStyle/>
                    <a:p>
                      <a:pPr marL="285750" indent="-285750" algn="l">
                        <a:buFont typeface="Arial" panose="020B0604020202020204" pitchFamily="34" charset="0"/>
                        <a:buChar char="•"/>
                      </a:pPr>
                      <a:r>
                        <a:rPr lang="en-US" sz="1800"/>
                        <a:t>Design a CDR Credit Purchase Agreement</a:t>
                      </a:r>
                    </a:p>
                    <a:p>
                      <a:pPr marL="285750" indent="-285750" algn="l">
                        <a:buFont typeface="Arial" panose="020B0604020202020204" pitchFamily="34" charset="0"/>
                        <a:buChar char="•"/>
                      </a:pPr>
                      <a:r>
                        <a:rPr lang="en-US" sz="1800"/>
                        <a:t>Project development </a:t>
                      </a:r>
                    </a:p>
                    <a:p>
                      <a:pPr marL="285750" indent="-285750" algn="l">
                        <a:buFont typeface="Arial" panose="020B0604020202020204" pitchFamily="34" charset="0"/>
                        <a:buChar char="•"/>
                      </a:pPr>
                      <a:r>
                        <a:rPr lang="en-US" sz="1800"/>
                        <a:t>Sell to non-DOE buyers</a:t>
                      </a:r>
                    </a:p>
                  </a:txBody>
                  <a:tcPr anchor="ctr">
                    <a:solidFill>
                      <a:schemeClr val="bg1">
                        <a:lumMod val="95000"/>
                      </a:schemeClr>
                    </a:solidFill>
                  </a:tcPr>
                </a:tc>
                <a:tc>
                  <a:txBody>
                    <a:bodyPr/>
                    <a:lstStyle/>
                    <a:p>
                      <a:pPr algn="ctr"/>
                      <a:r>
                        <a:rPr lang="en-US" sz="1800"/>
                        <a:t>24</a:t>
                      </a:r>
                    </a:p>
                  </a:txBody>
                  <a:tcPr anchor="ctr">
                    <a:solidFill>
                      <a:schemeClr val="bg1">
                        <a:lumMod val="95000"/>
                      </a:schemeClr>
                    </a:solidFill>
                  </a:tcPr>
                </a:tc>
                <a:tc>
                  <a:txBody>
                    <a:bodyPr/>
                    <a:lstStyle/>
                    <a:p>
                      <a:pPr algn="ctr"/>
                      <a:r>
                        <a:rPr lang="en-US" sz="1800"/>
                        <a:t>$375k / team</a:t>
                      </a:r>
                    </a:p>
                  </a:txBody>
                  <a:tcPr anchor="ctr">
                    <a:solidFill>
                      <a:schemeClr val="bg1">
                        <a:lumMod val="95000"/>
                      </a:schemeClr>
                    </a:solidFill>
                  </a:tcPr>
                </a:tc>
                <a:extLst>
                  <a:ext uri="{0D108BD9-81ED-4DB2-BD59-A6C34878D82A}">
                    <a16:rowId xmlns:a16="http://schemas.microsoft.com/office/drawing/2014/main" val="1475660685"/>
                  </a:ext>
                </a:extLst>
              </a:tr>
              <a:tr h="418694">
                <a:tc vMerge="1">
                  <a:txBody>
                    <a:bodyPr/>
                    <a:lstStyle/>
                    <a:p>
                      <a:endParaRPr lang="en-US"/>
                    </a:p>
                  </a:txBody>
                  <a:tcPr/>
                </a:tc>
                <a:tc>
                  <a:txBody>
                    <a:bodyPr/>
                    <a:lstStyle/>
                    <a:p>
                      <a:pPr marL="0" lvl="0" algn="ctr">
                        <a:buNone/>
                      </a:pPr>
                      <a:r>
                        <a:rPr lang="en-US" sz="1800" i="1"/>
                        <a:t>Scoring</a:t>
                      </a:r>
                    </a:p>
                  </a:txBody>
                  <a:tcPr anchor="ctr">
                    <a:solidFill>
                      <a:schemeClr val="tx2">
                        <a:lumMod val="10000"/>
                        <a:lumOff val="90000"/>
                      </a:schemeClr>
                    </a:solidFill>
                  </a:tcPr>
                </a:tc>
                <a:tc>
                  <a:txBody>
                    <a:bodyPr/>
                    <a:lstStyle/>
                    <a:p>
                      <a:pPr marL="0" algn="ctr"/>
                      <a:r>
                        <a:rPr lang="en-US" sz="1800" i="1"/>
                        <a:t>3 months</a:t>
                      </a:r>
                    </a:p>
                  </a:txBody>
                  <a:tcPr anchor="ctr">
                    <a:solidFill>
                      <a:schemeClr val="tx2">
                        <a:lumMod val="10000"/>
                        <a:lumOff val="90000"/>
                      </a:schemeClr>
                    </a:solidFill>
                  </a:tcPr>
                </a:tc>
                <a:tc gridSpan="3">
                  <a:txBody>
                    <a:bodyPr/>
                    <a:lstStyle/>
                    <a:p>
                      <a:pPr marL="285750" indent="-285750" algn="l">
                        <a:buFont typeface="Arial" panose="020B0604020202020204" pitchFamily="34" charset="0"/>
                        <a:buChar char="•"/>
                      </a:pPr>
                      <a:r>
                        <a:rPr lang="en-US" sz="1800" i="1"/>
                        <a:t>Select up to 10 Phase 2 Part 1 Winners</a:t>
                      </a:r>
                    </a:p>
                  </a:txBody>
                  <a:tcPr anchor="ctr">
                    <a:solidFill>
                      <a:schemeClr val="tx2">
                        <a:lumMod val="10000"/>
                        <a:lumOff val="90000"/>
                      </a:schemeClr>
                    </a:solidFill>
                  </a:tcPr>
                </a:tc>
                <a:tc hMerge="1">
                  <a:txBody>
                    <a:bodyPr/>
                    <a:lstStyle/>
                    <a:p>
                      <a:endParaRPr lang="en-US"/>
                    </a:p>
                  </a:txBody>
                  <a:tcPr anchor="ctr">
                    <a:solidFill>
                      <a:schemeClr val="bg1">
                        <a:lumMod val="65000"/>
                      </a:schemeClr>
                    </a:solidFill>
                  </a:tcPr>
                </a:tc>
                <a:tc hMerge="1">
                  <a:txBody>
                    <a:bodyPr/>
                    <a:lstStyle/>
                    <a:p>
                      <a:endParaRPr lang="en-US"/>
                    </a:p>
                  </a:txBody>
                  <a:tcPr anchor="ctr">
                    <a:solidFill>
                      <a:schemeClr val="bg1">
                        <a:lumMod val="65000"/>
                      </a:schemeClr>
                    </a:solidFill>
                  </a:tcPr>
                </a:tc>
                <a:extLst>
                  <a:ext uri="{0D108BD9-81ED-4DB2-BD59-A6C34878D82A}">
                    <a16:rowId xmlns:a16="http://schemas.microsoft.com/office/drawing/2014/main" val="3573463385"/>
                  </a:ext>
                </a:extLst>
              </a:tr>
              <a:tr h="970611">
                <a:tc vMerge="1">
                  <a:txBody>
                    <a:bodyPr/>
                    <a:lstStyle/>
                    <a:p>
                      <a:endParaRPr lang="en-US"/>
                    </a:p>
                  </a:txBody>
                  <a:tcPr/>
                </a:tc>
                <a:tc>
                  <a:txBody>
                    <a:bodyPr/>
                    <a:lstStyle/>
                    <a:p>
                      <a:pPr lvl="0" algn="ctr">
                        <a:buNone/>
                      </a:pPr>
                      <a:r>
                        <a:rPr lang="en-US" sz="1800" u="none"/>
                        <a:t>Part 2</a:t>
                      </a:r>
                      <a:endParaRPr lang="en-US" sz="1800" u="sng"/>
                    </a:p>
                  </a:txBody>
                  <a:tcPr anchor="ctr">
                    <a:solidFill>
                      <a:schemeClr val="bg1">
                        <a:lumMod val="65000"/>
                      </a:schemeClr>
                    </a:solidFill>
                  </a:tcPr>
                </a:tc>
                <a:tc>
                  <a:txBody>
                    <a:bodyPr/>
                    <a:lstStyle/>
                    <a:p>
                      <a:pPr algn="ctr"/>
                      <a:r>
                        <a:rPr lang="en-US" sz="1800"/>
                        <a:t>4 months</a:t>
                      </a:r>
                    </a:p>
                  </a:txBody>
                  <a:tcPr anchor="ctr">
                    <a:solidFill>
                      <a:schemeClr val="bg1">
                        <a:lumMod val="65000"/>
                      </a:schemeClr>
                    </a:solidFill>
                  </a:tcPr>
                </a:tc>
                <a:tc>
                  <a:txBody>
                    <a:bodyPr/>
                    <a:lstStyle/>
                    <a:p>
                      <a:pPr marL="285750" indent="-285750" algn="l">
                        <a:buFont typeface="Arial" panose="020B0604020202020204" pitchFamily="34" charset="0"/>
                        <a:buChar char="•"/>
                      </a:pPr>
                      <a:r>
                        <a:rPr lang="en-US" sz="1800"/>
                        <a:t>CDR Credit Purchase Agreement negotiation</a:t>
                      </a:r>
                    </a:p>
                    <a:p>
                      <a:pPr marL="285750" indent="-285750" algn="l">
                        <a:buFont typeface="Arial" panose="020B0604020202020204" pitchFamily="34" charset="0"/>
                        <a:buChar char="•"/>
                      </a:pPr>
                      <a:r>
                        <a:rPr lang="en-US" sz="1800"/>
                        <a:t>MMRV Implementation Partner selection </a:t>
                      </a:r>
                    </a:p>
                  </a:txBody>
                  <a:tcPr anchor="ctr">
                    <a:solidFill>
                      <a:schemeClr val="bg1">
                        <a:lumMod val="65000"/>
                      </a:schemeClr>
                    </a:solidFill>
                  </a:tcPr>
                </a:tc>
                <a:tc>
                  <a:txBody>
                    <a:bodyPr/>
                    <a:lstStyle/>
                    <a:p>
                      <a:pPr algn="ctr"/>
                      <a:r>
                        <a:rPr lang="en-US" sz="1800"/>
                        <a:t>Up to 10</a:t>
                      </a:r>
                    </a:p>
                  </a:txBody>
                  <a:tcPr anchor="ctr">
                    <a:solidFill>
                      <a:schemeClr val="bg1">
                        <a:lumMod val="65000"/>
                      </a:schemeClr>
                    </a:solidFill>
                  </a:tcPr>
                </a:tc>
                <a:tc>
                  <a:txBody>
                    <a:bodyPr/>
                    <a:lstStyle/>
                    <a:p>
                      <a:pPr algn="ctr"/>
                      <a:r>
                        <a:rPr lang="en-US" sz="1800"/>
                        <a:t>N/A</a:t>
                      </a:r>
                    </a:p>
                  </a:txBody>
                  <a:tcPr anchor="ctr">
                    <a:solidFill>
                      <a:schemeClr val="bg1">
                        <a:lumMod val="65000"/>
                      </a:schemeClr>
                    </a:solidFill>
                  </a:tcPr>
                </a:tc>
                <a:extLst>
                  <a:ext uri="{0D108BD9-81ED-4DB2-BD59-A6C34878D82A}">
                    <a16:rowId xmlns:a16="http://schemas.microsoft.com/office/drawing/2014/main" val="2997207141"/>
                  </a:ext>
                </a:extLst>
              </a:tr>
              <a:tr h="380632">
                <a:tc vMerge="1">
                  <a:txBody>
                    <a:bodyPr/>
                    <a:lstStyle/>
                    <a:p>
                      <a:pPr lvl="0" algn="l">
                        <a:buNone/>
                      </a:pPr>
                      <a:endParaRPr lang="en-US" sz="1800" i="1"/>
                    </a:p>
                  </a:txBody>
                  <a:tcPr anchor="ct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1"/>
                        <a:t>Scoring</a:t>
                      </a:r>
                    </a:p>
                  </a:txBody>
                  <a:tcPr anchor="ctr">
                    <a:solidFill>
                      <a:schemeClr val="tx2">
                        <a:lumMod val="10000"/>
                        <a:lumOff val="90000"/>
                      </a:schemeClr>
                    </a:solidFill>
                  </a:tcPr>
                </a:tc>
                <a:tc>
                  <a:txBody>
                    <a:bodyPr/>
                    <a:lstStyle/>
                    <a:p>
                      <a:pPr lvl="0" algn="ctr">
                        <a:buNone/>
                      </a:pPr>
                      <a:r>
                        <a:rPr lang="en-US" sz="1800" i="1"/>
                        <a:t>3 months</a:t>
                      </a:r>
                    </a:p>
                  </a:txBody>
                  <a:tcPr anchor="ctr">
                    <a:solidFill>
                      <a:schemeClr val="tx2">
                        <a:lumMod val="10000"/>
                        <a:lumOff val="90000"/>
                      </a:schemeClr>
                    </a:solidFill>
                  </a:tcPr>
                </a:tc>
                <a:tc gridSpan="3">
                  <a:txBody>
                    <a:bodyPr/>
                    <a:lstStyle/>
                    <a:p>
                      <a:pPr marL="285750" lvl="0" indent="-285750" algn="l">
                        <a:buClr>
                          <a:srgbClr val="000000"/>
                        </a:buClr>
                        <a:buFont typeface="Arial,Sans-Serif"/>
                        <a:buChar char="•"/>
                      </a:pPr>
                      <a:r>
                        <a:rPr lang="en-US" sz="1600" b="0" i="1" u="none" strike="noStrike" noProof="0">
                          <a:solidFill>
                            <a:srgbClr val="000000"/>
                          </a:solidFill>
                          <a:latin typeface="Arial"/>
                        </a:rPr>
                        <a:t>Select up to 10 Phase 2 Part 2 Winners</a:t>
                      </a:r>
                    </a:p>
                  </a:txBody>
                  <a:tcPr anchor="ctr">
                    <a:solidFill>
                      <a:schemeClr val="tx2">
                        <a:lumMod val="10000"/>
                        <a:lumOff val="90000"/>
                      </a:schemeClr>
                    </a:solidFill>
                  </a:tcPr>
                </a:tc>
                <a:tc hMerge="1">
                  <a:txBody>
                    <a:bodyPr/>
                    <a:lstStyle/>
                    <a:p>
                      <a:endParaRPr lang="en-US"/>
                    </a:p>
                  </a:txBody>
                  <a:tcPr anchor="ctr">
                    <a:solidFill>
                      <a:schemeClr val="bg1">
                        <a:lumMod val="65000"/>
                      </a:schemeClr>
                    </a:solidFill>
                  </a:tcPr>
                </a:tc>
                <a:tc hMerge="1">
                  <a:txBody>
                    <a:bodyPr/>
                    <a:lstStyle/>
                    <a:p>
                      <a:endParaRPr lang="en-US"/>
                    </a:p>
                  </a:txBody>
                  <a:tcPr anchor="ctr">
                    <a:solidFill>
                      <a:schemeClr val="bg1">
                        <a:lumMod val="65000"/>
                      </a:schemeClr>
                    </a:solidFill>
                  </a:tcPr>
                </a:tc>
                <a:extLst>
                  <a:ext uri="{0D108BD9-81ED-4DB2-BD59-A6C34878D82A}">
                    <a16:rowId xmlns:a16="http://schemas.microsoft.com/office/drawing/2014/main" val="3435599496"/>
                  </a:ext>
                </a:extLst>
              </a:tr>
              <a:tr h="1141894">
                <a:tc gridSpan="2">
                  <a:txBody>
                    <a:bodyPr/>
                    <a:lstStyle/>
                    <a:p>
                      <a:pPr algn="l"/>
                      <a:r>
                        <a:rPr lang="en-US" sz="1800"/>
                        <a:t>Phase 3</a:t>
                      </a:r>
                    </a:p>
                  </a:txBody>
                  <a:tcPr anchor="ctr">
                    <a:solidFill>
                      <a:schemeClr val="bg1">
                        <a:lumMod val="65000"/>
                      </a:schemeClr>
                    </a:solidFill>
                  </a:tcPr>
                </a:tc>
                <a:tc hMerge="1">
                  <a:txBody>
                    <a:bodyPr/>
                    <a:lstStyle/>
                    <a:p>
                      <a:pPr algn="ctr"/>
                      <a:endParaRPr lang="en-US" sz="1800"/>
                    </a:p>
                  </a:txBody>
                  <a:tcPr/>
                </a:tc>
                <a:tc>
                  <a:txBody>
                    <a:bodyPr/>
                    <a:lstStyle/>
                    <a:p>
                      <a:pPr algn="ctr"/>
                      <a:r>
                        <a:rPr lang="en-US" sz="1800"/>
                        <a:t>3 years</a:t>
                      </a:r>
                    </a:p>
                  </a:txBody>
                  <a:tcPr anchor="ctr">
                    <a:solidFill>
                      <a:schemeClr val="bg1">
                        <a:lumMod val="65000"/>
                      </a:schemeClr>
                    </a:solidFill>
                  </a:tcPr>
                </a:tc>
                <a:tc>
                  <a:txBody>
                    <a:bodyPr/>
                    <a:lstStyle/>
                    <a:p>
                      <a:pPr marL="285750" indent="-285750" algn="l">
                        <a:buFont typeface="Arial" panose="020B0604020202020204" pitchFamily="34" charset="0"/>
                        <a:buChar char="•"/>
                      </a:pPr>
                      <a:r>
                        <a:rPr lang="en-US" sz="1800"/>
                        <a:t>Deliver CDR credits to DOE</a:t>
                      </a:r>
                    </a:p>
                  </a:txBody>
                  <a:tcPr anchor="ctr">
                    <a:solidFill>
                      <a:schemeClr val="bg1">
                        <a:lumMod val="65000"/>
                      </a:schemeClr>
                    </a:solidFill>
                  </a:tcPr>
                </a:tc>
                <a:tc>
                  <a:txBody>
                    <a:bodyPr/>
                    <a:lstStyle/>
                    <a:p>
                      <a:pPr algn="ctr"/>
                      <a:r>
                        <a:rPr lang="en-US" sz="1800"/>
                        <a:t>Up to 10</a:t>
                      </a:r>
                    </a:p>
                  </a:txBody>
                  <a:tcPr anchor="ctr">
                    <a:solidFill>
                      <a:schemeClr val="bg1">
                        <a:lumMod val="65000"/>
                      </a:schemeClr>
                    </a:solidFill>
                  </a:tcPr>
                </a:tc>
                <a:tc>
                  <a:txBody>
                    <a:bodyPr/>
                    <a:lstStyle/>
                    <a:p>
                      <a:pPr algn="ctr"/>
                      <a:r>
                        <a:rPr lang="en-US" sz="1800"/>
                        <a:t>Up to $3M / team</a:t>
                      </a:r>
                    </a:p>
                  </a:txBody>
                  <a:tcPr anchor="ctr">
                    <a:solidFill>
                      <a:schemeClr val="bg1">
                        <a:lumMod val="65000"/>
                      </a:schemeClr>
                    </a:solidFill>
                  </a:tcPr>
                </a:tc>
                <a:extLst>
                  <a:ext uri="{0D108BD9-81ED-4DB2-BD59-A6C34878D82A}">
                    <a16:rowId xmlns:a16="http://schemas.microsoft.com/office/drawing/2014/main" val="4219832194"/>
                  </a:ext>
                </a:extLst>
              </a:tr>
            </a:tbl>
          </a:graphicData>
        </a:graphic>
      </p:graphicFrame>
      <p:sp>
        <p:nvSpPr>
          <p:cNvPr id="8" name="Star: 5 Points 7">
            <a:extLst>
              <a:ext uri="{FF2B5EF4-FFF2-40B4-BE49-F238E27FC236}">
                <a16:creationId xmlns:a16="http://schemas.microsoft.com/office/drawing/2014/main" id="{29DB29EE-D66B-3DA9-FA28-D93403A503C2}"/>
              </a:ext>
            </a:extLst>
          </p:cNvPr>
          <p:cNvSpPr/>
          <p:nvPr/>
        </p:nvSpPr>
        <p:spPr>
          <a:xfrm>
            <a:off x="2018476" y="2060407"/>
            <a:ext cx="154112" cy="174661"/>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38910A27-5073-8809-4348-E3817AC5EA41}"/>
              </a:ext>
            </a:extLst>
          </p:cNvPr>
          <p:cNvSpPr/>
          <p:nvPr/>
        </p:nvSpPr>
        <p:spPr>
          <a:xfrm>
            <a:off x="10377130" y="146512"/>
            <a:ext cx="246580" cy="23630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7EC1287-16AA-EC31-385B-7605858A64F6}"/>
              </a:ext>
            </a:extLst>
          </p:cNvPr>
          <p:cNvSpPr txBox="1"/>
          <p:nvPr/>
        </p:nvSpPr>
        <p:spPr>
          <a:xfrm>
            <a:off x="10623710" y="55136"/>
            <a:ext cx="1568290" cy="400110"/>
          </a:xfrm>
          <a:prstGeom prst="rect">
            <a:avLst/>
          </a:prstGeom>
          <a:noFill/>
        </p:spPr>
        <p:txBody>
          <a:bodyPr wrap="square">
            <a:spAutoFit/>
          </a:bodyPr>
          <a:lstStyle/>
          <a:p>
            <a:r>
              <a:rPr lang="en-US" sz="2000"/>
              <a:t>You are here</a:t>
            </a:r>
          </a:p>
        </p:txBody>
      </p:sp>
    </p:spTree>
    <p:extLst>
      <p:ext uri="{BB962C8B-B14F-4D97-AF65-F5344CB8AC3E}">
        <p14:creationId xmlns:p14="http://schemas.microsoft.com/office/powerpoint/2010/main" val="304760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Phase 2 Structure Recap</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317249" y="3972865"/>
            <a:ext cx="11236267" cy="2075380"/>
          </a:xfrm>
        </p:spPr>
        <p:txBody>
          <a:bodyPr vert="horz" lIns="91440" tIns="45720" rIns="91440" bIns="45720" rtlCol="0" anchor="t">
            <a:normAutofit/>
          </a:bodyPr>
          <a:lstStyle/>
          <a:p>
            <a:r>
              <a:rPr lang="en-US" sz="2000">
                <a:latin typeface="Arial"/>
                <a:cs typeface="Arial"/>
              </a:rPr>
              <a:t>Phase 2 Part 1 begins today! </a:t>
            </a:r>
            <a:endParaRPr lang="en-US" sz="2000"/>
          </a:p>
          <a:p>
            <a:r>
              <a:rPr lang="en-US" sz="2000">
                <a:latin typeface="Arial"/>
                <a:cs typeface="Arial"/>
              </a:rPr>
              <a:t>At the end of Phase 2 Part 1, we will down-select from the 24 Phase 1 winners to ~10 teams.</a:t>
            </a:r>
          </a:p>
          <a:p>
            <a:pPr lvl="1"/>
            <a:r>
              <a:rPr lang="en-US" sz="1600">
                <a:latin typeface="Arial"/>
                <a:cs typeface="Arial"/>
              </a:rPr>
              <a:t>Scoring for Phase 2 Part 1 is determined by the Submission Package entered by the competitor, reviewed according to the revised scoring criteria.</a:t>
            </a:r>
          </a:p>
          <a:p>
            <a:r>
              <a:rPr lang="en-US" sz="2000">
                <a:latin typeface="Arial"/>
                <a:cs typeface="Arial"/>
              </a:rPr>
              <a:t>Those 10 teams will each receive $375k and the chance to compete in Phase 2 Part 2.</a:t>
            </a:r>
          </a:p>
          <a:p>
            <a:r>
              <a:rPr lang="en-US" sz="2000">
                <a:latin typeface="Arial"/>
                <a:cs typeface="Arial"/>
              </a:rPr>
              <a:t>At the end of Phase 2 Part 2, up to 10 teams will be selected to compete in Phase 3.</a:t>
            </a:r>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AAFB7117-7249-2424-1AA3-F4969822955A}"/>
              </a:ext>
            </a:extLst>
          </p:cNvPr>
          <p:cNvGraphicFramePr>
            <a:graphicFrameLocks noGrp="1"/>
          </p:cNvGraphicFramePr>
          <p:nvPr>
            <p:extLst>
              <p:ext uri="{D42A27DB-BD31-4B8C-83A1-F6EECF244321}">
                <p14:modId xmlns:p14="http://schemas.microsoft.com/office/powerpoint/2010/main" val="1725009696"/>
              </p:ext>
            </p:extLst>
          </p:nvPr>
        </p:nvGraphicFramePr>
        <p:xfrm>
          <a:off x="317249" y="1383771"/>
          <a:ext cx="11557500" cy="2457308"/>
        </p:xfrm>
        <a:graphic>
          <a:graphicData uri="http://schemas.openxmlformats.org/drawingml/2006/table">
            <a:tbl>
              <a:tblPr firstRow="1" bandRow="1">
                <a:tableStyleId>{5C22544A-7EE6-4342-B048-85BDC9FD1C3A}</a:tableStyleId>
              </a:tblPr>
              <a:tblGrid>
                <a:gridCol w="975360">
                  <a:extLst>
                    <a:ext uri="{9D8B030D-6E8A-4147-A177-3AD203B41FA5}">
                      <a16:colId xmlns:a16="http://schemas.microsoft.com/office/drawing/2014/main" val="4199937334"/>
                    </a:ext>
                  </a:extLst>
                </a:gridCol>
                <a:gridCol w="1238523">
                  <a:extLst>
                    <a:ext uri="{9D8B030D-6E8A-4147-A177-3AD203B41FA5}">
                      <a16:colId xmlns:a16="http://schemas.microsoft.com/office/drawing/2014/main" val="361739255"/>
                    </a:ext>
                  </a:extLst>
                </a:gridCol>
                <a:gridCol w="5560218">
                  <a:extLst>
                    <a:ext uri="{9D8B030D-6E8A-4147-A177-3AD203B41FA5}">
                      <a16:colId xmlns:a16="http://schemas.microsoft.com/office/drawing/2014/main" val="2705243370"/>
                    </a:ext>
                  </a:extLst>
                </a:gridCol>
                <a:gridCol w="1676637">
                  <a:extLst>
                    <a:ext uri="{9D8B030D-6E8A-4147-A177-3AD203B41FA5}">
                      <a16:colId xmlns:a16="http://schemas.microsoft.com/office/drawing/2014/main" val="1920094102"/>
                    </a:ext>
                  </a:extLst>
                </a:gridCol>
                <a:gridCol w="2106762">
                  <a:extLst>
                    <a:ext uri="{9D8B030D-6E8A-4147-A177-3AD203B41FA5}">
                      <a16:colId xmlns:a16="http://schemas.microsoft.com/office/drawing/2014/main" val="4073100185"/>
                    </a:ext>
                  </a:extLst>
                </a:gridCol>
              </a:tblGrid>
              <a:tr h="464343">
                <a:tc>
                  <a:txBody>
                    <a:bodyPr/>
                    <a:lstStyle/>
                    <a:p>
                      <a:pPr algn="ctr"/>
                      <a:r>
                        <a:rPr lang="en-US" sz="2000">
                          <a:latin typeface="+mn-lt"/>
                        </a:rPr>
                        <a:t>Part </a:t>
                      </a:r>
                    </a:p>
                  </a:txBody>
                  <a:tcPr anchor="ctr"/>
                </a:tc>
                <a:tc>
                  <a:txBody>
                    <a:bodyPr/>
                    <a:lstStyle/>
                    <a:p>
                      <a:pPr algn="ctr"/>
                      <a:r>
                        <a:rPr lang="en-US" sz="2000">
                          <a:latin typeface="+mn-lt"/>
                        </a:rPr>
                        <a:t>Length</a:t>
                      </a:r>
                    </a:p>
                  </a:txBody>
                  <a:tcPr anchor="ctr"/>
                </a:tc>
                <a:tc>
                  <a:txBody>
                    <a:bodyPr/>
                    <a:lstStyle/>
                    <a:p>
                      <a:pPr algn="l"/>
                      <a:r>
                        <a:rPr lang="en-US" sz="2000">
                          <a:latin typeface="+mn-lt"/>
                        </a:rPr>
                        <a:t>Key Objectives</a:t>
                      </a:r>
                    </a:p>
                  </a:txBody>
                  <a:tcPr anchor="ctr"/>
                </a:tc>
                <a:tc>
                  <a:txBody>
                    <a:bodyPr/>
                    <a:lstStyle/>
                    <a:p>
                      <a:pPr algn="ctr"/>
                      <a:r>
                        <a:rPr lang="en-US" sz="2000">
                          <a:latin typeface="+mn-lt"/>
                        </a:rPr>
                        <a:t># of Teams</a:t>
                      </a:r>
                    </a:p>
                  </a:txBody>
                  <a:tcPr anchor="ctr"/>
                </a:tc>
                <a:tc>
                  <a:txBody>
                    <a:bodyPr/>
                    <a:lstStyle/>
                    <a:p>
                      <a:pPr algn="ctr"/>
                      <a:r>
                        <a:rPr lang="en-US" sz="2000">
                          <a:latin typeface="+mn-lt"/>
                        </a:rPr>
                        <a:t>Cash Prizes</a:t>
                      </a:r>
                    </a:p>
                  </a:txBody>
                  <a:tcPr anchor="ctr"/>
                </a:tc>
                <a:extLst>
                  <a:ext uri="{0D108BD9-81ED-4DB2-BD59-A6C34878D82A}">
                    <a16:rowId xmlns:a16="http://schemas.microsoft.com/office/drawing/2014/main" val="1698534008"/>
                  </a:ext>
                </a:extLst>
              </a:tr>
              <a:tr h="783482">
                <a:tc>
                  <a:txBody>
                    <a:bodyPr/>
                    <a:lstStyle/>
                    <a:p>
                      <a:pPr algn="ctr"/>
                      <a:r>
                        <a:rPr lang="en-US" sz="1800">
                          <a:latin typeface="+mn-lt"/>
                        </a:rPr>
                        <a:t>1</a:t>
                      </a:r>
                    </a:p>
                  </a:txBody>
                  <a:tcPr anchor="ctr">
                    <a:solidFill>
                      <a:schemeClr val="bg1">
                        <a:lumMod val="95000"/>
                      </a:schemeClr>
                    </a:solidFill>
                  </a:tcPr>
                </a:tc>
                <a:tc>
                  <a:txBody>
                    <a:bodyPr/>
                    <a:lstStyle/>
                    <a:p>
                      <a:pPr algn="ctr"/>
                      <a:r>
                        <a:rPr lang="en-US" sz="1800">
                          <a:latin typeface="+mn-lt"/>
                        </a:rPr>
                        <a:t>8 months</a:t>
                      </a:r>
                    </a:p>
                  </a:txBody>
                  <a:tcPr anchor="ctr">
                    <a:solidFill>
                      <a:schemeClr val="bg1">
                        <a:lumMod val="95000"/>
                      </a:schemeClr>
                    </a:solidFill>
                  </a:tcPr>
                </a:tc>
                <a:tc>
                  <a:txBody>
                    <a:bodyPr/>
                    <a:lstStyle/>
                    <a:p>
                      <a:pPr marL="285750" indent="-285750" algn="l">
                        <a:buFont typeface="Arial" panose="020B0604020202020204" pitchFamily="34" charset="0"/>
                        <a:buChar char="•"/>
                      </a:pPr>
                      <a:r>
                        <a:rPr lang="en-US" sz="1800">
                          <a:latin typeface="+mn-lt"/>
                        </a:rPr>
                        <a:t>Design a CDR Credit Purchase Agreement</a:t>
                      </a:r>
                    </a:p>
                    <a:p>
                      <a:pPr marL="285750" indent="-285750" algn="l">
                        <a:buFont typeface="Arial" panose="020B0604020202020204" pitchFamily="34" charset="0"/>
                        <a:buChar char="•"/>
                      </a:pPr>
                      <a:r>
                        <a:rPr lang="en-US" sz="1800">
                          <a:latin typeface="+mn-lt"/>
                        </a:rPr>
                        <a:t>Project development </a:t>
                      </a:r>
                    </a:p>
                    <a:p>
                      <a:pPr marL="285750" indent="-285750" algn="l">
                        <a:buFont typeface="Arial" panose="020B0604020202020204" pitchFamily="34" charset="0"/>
                        <a:buChar char="•"/>
                      </a:pPr>
                      <a:r>
                        <a:rPr lang="en-US" sz="1800">
                          <a:latin typeface="+mn-lt"/>
                        </a:rPr>
                        <a:t>Sell to non-DOE buyers</a:t>
                      </a:r>
                    </a:p>
                  </a:txBody>
                  <a:tcPr anchor="ctr">
                    <a:solidFill>
                      <a:schemeClr val="bg1">
                        <a:lumMod val="95000"/>
                      </a:schemeClr>
                    </a:solidFill>
                  </a:tcPr>
                </a:tc>
                <a:tc>
                  <a:txBody>
                    <a:bodyPr/>
                    <a:lstStyle/>
                    <a:p>
                      <a:pPr algn="ctr"/>
                      <a:r>
                        <a:rPr lang="en-US" sz="1800">
                          <a:latin typeface="+mn-lt"/>
                        </a:rPr>
                        <a:t>24</a:t>
                      </a:r>
                    </a:p>
                  </a:txBody>
                  <a:tcPr anchor="ctr">
                    <a:solidFill>
                      <a:schemeClr val="bg1">
                        <a:lumMod val="95000"/>
                      </a:schemeClr>
                    </a:solidFill>
                  </a:tcPr>
                </a:tc>
                <a:tc>
                  <a:txBody>
                    <a:bodyPr/>
                    <a:lstStyle/>
                    <a:p>
                      <a:pPr algn="ctr"/>
                      <a:r>
                        <a:rPr lang="en-US" sz="1800">
                          <a:latin typeface="+mn-lt"/>
                        </a:rPr>
                        <a:t>$375k per team</a:t>
                      </a:r>
                    </a:p>
                  </a:txBody>
                  <a:tcPr anchor="ctr">
                    <a:solidFill>
                      <a:schemeClr val="bg1">
                        <a:lumMod val="95000"/>
                      </a:schemeClr>
                    </a:solidFill>
                  </a:tcPr>
                </a:tc>
                <a:extLst>
                  <a:ext uri="{0D108BD9-81ED-4DB2-BD59-A6C34878D82A}">
                    <a16:rowId xmlns:a16="http://schemas.microsoft.com/office/drawing/2014/main" val="1475660685"/>
                  </a:ext>
                </a:extLst>
              </a:tr>
              <a:tr h="438485">
                <a:tc>
                  <a:txBody>
                    <a:bodyPr/>
                    <a:lstStyle/>
                    <a:p>
                      <a:pPr lvl="0" algn="ctr">
                        <a:buNone/>
                      </a:pPr>
                      <a:r>
                        <a:rPr lang="en-US" sz="1800" i="1">
                          <a:latin typeface="+mn-lt"/>
                        </a:rPr>
                        <a:t>Scoring</a:t>
                      </a:r>
                    </a:p>
                  </a:txBody>
                  <a:tcPr anchor="ctr">
                    <a:solidFill>
                      <a:schemeClr val="tx2">
                        <a:lumMod val="10000"/>
                        <a:lumOff val="90000"/>
                      </a:schemeClr>
                    </a:solidFill>
                  </a:tcPr>
                </a:tc>
                <a:tc>
                  <a:txBody>
                    <a:bodyPr/>
                    <a:lstStyle/>
                    <a:p>
                      <a:pPr algn="ctr"/>
                      <a:r>
                        <a:rPr lang="en-US" sz="1800" i="1">
                          <a:latin typeface="+mn-lt"/>
                        </a:rPr>
                        <a:t>3 months</a:t>
                      </a:r>
                    </a:p>
                  </a:txBody>
                  <a:tcPr anchor="ctr">
                    <a:solidFill>
                      <a:schemeClr val="tx2">
                        <a:lumMod val="10000"/>
                        <a:lumOff val="90000"/>
                      </a:schemeClr>
                    </a:solidFill>
                  </a:tcPr>
                </a:tc>
                <a:tc gridSpan="3">
                  <a:txBody>
                    <a:bodyPr/>
                    <a:lstStyle/>
                    <a:p>
                      <a:pPr marL="285750" indent="-285750" algn="l">
                        <a:buFont typeface="Arial" panose="020B0604020202020204" pitchFamily="34" charset="0"/>
                        <a:buChar char="•"/>
                      </a:pPr>
                      <a:r>
                        <a:rPr lang="en-US" sz="1800" i="1">
                          <a:latin typeface="+mn-lt"/>
                        </a:rPr>
                        <a:t>Select 10 Phase 2 Part 2 Winners</a:t>
                      </a:r>
                    </a:p>
                  </a:txBody>
                  <a:tcPr anchor="ctr">
                    <a:solidFill>
                      <a:schemeClr val="tx2">
                        <a:lumMod val="10000"/>
                        <a:lumOff val="90000"/>
                      </a:schemeClr>
                    </a:solidFill>
                  </a:tcPr>
                </a:tc>
                <a:tc hMerge="1">
                  <a:txBody>
                    <a:bodyPr/>
                    <a:lstStyle/>
                    <a:p>
                      <a:endParaRPr lang="en-US"/>
                    </a:p>
                  </a:txBody>
                  <a:tcPr anchor="ctr"/>
                </a:tc>
                <a:tc hMerge="1">
                  <a:txBody>
                    <a:bodyPr/>
                    <a:lstStyle/>
                    <a:p>
                      <a:endParaRPr lang="en-US"/>
                    </a:p>
                  </a:txBody>
                  <a:tcPr anchor="ctr"/>
                </a:tc>
                <a:extLst>
                  <a:ext uri="{0D108BD9-81ED-4DB2-BD59-A6C34878D82A}">
                    <a16:rowId xmlns:a16="http://schemas.microsoft.com/office/drawing/2014/main" val="195084267"/>
                  </a:ext>
                </a:extLst>
              </a:tr>
              <a:tr h="443060">
                <a:tc>
                  <a:txBody>
                    <a:bodyPr/>
                    <a:lstStyle/>
                    <a:p>
                      <a:pPr algn="ctr"/>
                      <a:r>
                        <a:rPr lang="en-US" sz="1800">
                          <a:latin typeface="+mn-lt"/>
                        </a:rPr>
                        <a:t>2</a:t>
                      </a:r>
                    </a:p>
                  </a:txBody>
                  <a:tcPr anchor="ctr"/>
                </a:tc>
                <a:tc>
                  <a:txBody>
                    <a:bodyPr/>
                    <a:lstStyle/>
                    <a:p>
                      <a:pPr algn="ctr"/>
                      <a:r>
                        <a:rPr lang="en-US" sz="1800">
                          <a:latin typeface="+mn-lt"/>
                        </a:rPr>
                        <a:t>4 months</a:t>
                      </a:r>
                    </a:p>
                  </a:txBody>
                  <a:tcPr anchor="ctr"/>
                </a:tc>
                <a:tc>
                  <a:txBody>
                    <a:bodyPr/>
                    <a:lstStyle/>
                    <a:p>
                      <a:pPr marL="285750" indent="-285750" algn="l">
                        <a:buFont typeface="Arial" panose="020B0604020202020204" pitchFamily="34" charset="0"/>
                        <a:buChar char="•"/>
                      </a:pPr>
                      <a:r>
                        <a:rPr lang="en-US" sz="1800">
                          <a:latin typeface="+mn-lt"/>
                        </a:rPr>
                        <a:t>CDR Credit Purchase Agreement negotiation</a:t>
                      </a:r>
                    </a:p>
                    <a:p>
                      <a:pPr marL="285750" indent="-285750" algn="l">
                        <a:buFont typeface="Arial" panose="020B0604020202020204" pitchFamily="34" charset="0"/>
                        <a:buChar char="•"/>
                      </a:pPr>
                      <a:r>
                        <a:rPr lang="en-US" sz="1800">
                          <a:latin typeface="+mn-lt"/>
                        </a:rPr>
                        <a:t>MMRV Implementation Partner selection </a:t>
                      </a:r>
                    </a:p>
                  </a:txBody>
                  <a:tcPr anchor="ctr"/>
                </a:tc>
                <a:tc>
                  <a:txBody>
                    <a:bodyPr/>
                    <a:lstStyle/>
                    <a:p>
                      <a:pPr algn="ctr"/>
                      <a:r>
                        <a:rPr lang="en-US" sz="1800">
                          <a:latin typeface="+mn-lt"/>
                        </a:rPr>
                        <a:t>Up to 10</a:t>
                      </a:r>
                    </a:p>
                  </a:txBody>
                  <a:tcPr anchor="ctr"/>
                </a:tc>
                <a:tc>
                  <a:txBody>
                    <a:bodyPr/>
                    <a:lstStyle/>
                    <a:p>
                      <a:pPr algn="ctr"/>
                      <a:r>
                        <a:rPr lang="en-US" sz="1800">
                          <a:latin typeface="+mn-lt"/>
                        </a:rPr>
                        <a:t>N/A</a:t>
                      </a:r>
                    </a:p>
                  </a:txBody>
                  <a:tcPr anchor="ctr"/>
                </a:tc>
                <a:extLst>
                  <a:ext uri="{0D108BD9-81ED-4DB2-BD59-A6C34878D82A}">
                    <a16:rowId xmlns:a16="http://schemas.microsoft.com/office/drawing/2014/main" val="2997207141"/>
                  </a:ext>
                </a:extLst>
              </a:tr>
            </a:tbl>
          </a:graphicData>
        </a:graphic>
      </p:graphicFrame>
    </p:spTree>
    <p:extLst>
      <p:ext uri="{BB962C8B-B14F-4D97-AF65-F5344CB8AC3E}">
        <p14:creationId xmlns:p14="http://schemas.microsoft.com/office/powerpoint/2010/main" val="115334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Phase 3 Structure Recap</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369870" y="3259173"/>
            <a:ext cx="11236267" cy="2557690"/>
          </a:xfrm>
        </p:spPr>
        <p:txBody>
          <a:bodyPr>
            <a:normAutofit/>
          </a:bodyPr>
          <a:lstStyle/>
          <a:p>
            <a:r>
              <a:rPr lang="en-US" sz="2000"/>
              <a:t>Up to 10 teams will compete in Phase 3.</a:t>
            </a:r>
          </a:p>
          <a:p>
            <a:r>
              <a:rPr lang="en-US" sz="2000"/>
              <a:t>Phase 3 will last up to 3 years, or until all specified </a:t>
            </a:r>
            <a:r>
              <a:rPr lang="en-US" sz="2000" err="1"/>
              <a:t>tonnes</a:t>
            </a:r>
            <a:r>
              <a:rPr lang="en-US" sz="2000"/>
              <a:t> are delivered to DOE.</a:t>
            </a:r>
          </a:p>
          <a:p>
            <a:r>
              <a:rPr lang="en-US" sz="2000"/>
              <a:t>Phase 3 will have 3 submission package windows at the end of each 12-month term, during which competitors will submit a progress update and MMRV documentation for verified CDR credits delivered to DOE.</a:t>
            </a:r>
          </a:p>
          <a:p>
            <a:pPr lvl="1"/>
            <a:r>
              <a:rPr lang="en-US" sz="1600"/>
              <a:t>The anticipated delivery schedule will be proposed by the competitor during Phase 2 Part 1.</a:t>
            </a:r>
          </a:p>
          <a:p>
            <a:r>
              <a:rPr lang="en-US" sz="2000"/>
              <a:t>DOE will not purchase more than $3M of CDR credits from any competitor.</a:t>
            </a:r>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F4F80816-0D8F-9D85-8386-70C5E404AAB9}"/>
              </a:ext>
            </a:extLst>
          </p:cNvPr>
          <p:cNvGraphicFramePr>
            <a:graphicFrameLocks noGrp="1"/>
          </p:cNvGraphicFramePr>
          <p:nvPr>
            <p:extLst>
              <p:ext uri="{D42A27DB-BD31-4B8C-83A1-F6EECF244321}">
                <p14:modId xmlns:p14="http://schemas.microsoft.com/office/powerpoint/2010/main" val="3663550404"/>
              </p:ext>
            </p:extLst>
          </p:nvPr>
        </p:nvGraphicFramePr>
        <p:xfrm>
          <a:off x="369870" y="1539858"/>
          <a:ext cx="11578976" cy="1364709"/>
        </p:xfrm>
        <a:graphic>
          <a:graphicData uri="http://schemas.openxmlformats.org/drawingml/2006/table">
            <a:tbl>
              <a:tblPr firstRow="1" bandRow="1">
                <a:tableStyleId>{5C22544A-7EE6-4342-B048-85BDC9FD1C3A}</a:tableStyleId>
              </a:tblPr>
              <a:tblGrid>
                <a:gridCol w="1044151">
                  <a:extLst>
                    <a:ext uri="{9D8B030D-6E8A-4147-A177-3AD203B41FA5}">
                      <a16:colId xmlns:a16="http://schemas.microsoft.com/office/drawing/2014/main" val="4199937334"/>
                    </a:ext>
                  </a:extLst>
                </a:gridCol>
                <a:gridCol w="1508288">
                  <a:extLst>
                    <a:ext uri="{9D8B030D-6E8A-4147-A177-3AD203B41FA5}">
                      <a16:colId xmlns:a16="http://schemas.microsoft.com/office/drawing/2014/main" val="361739255"/>
                    </a:ext>
                  </a:extLst>
                </a:gridCol>
                <a:gridCol w="4714438">
                  <a:extLst>
                    <a:ext uri="{9D8B030D-6E8A-4147-A177-3AD203B41FA5}">
                      <a16:colId xmlns:a16="http://schemas.microsoft.com/office/drawing/2014/main" val="2705243370"/>
                    </a:ext>
                  </a:extLst>
                </a:gridCol>
                <a:gridCol w="1959429">
                  <a:extLst>
                    <a:ext uri="{9D8B030D-6E8A-4147-A177-3AD203B41FA5}">
                      <a16:colId xmlns:a16="http://schemas.microsoft.com/office/drawing/2014/main" val="1920094102"/>
                    </a:ext>
                  </a:extLst>
                </a:gridCol>
                <a:gridCol w="2352670">
                  <a:extLst>
                    <a:ext uri="{9D8B030D-6E8A-4147-A177-3AD203B41FA5}">
                      <a16:colId xmlns:a16="http://schemas.microsoft.com/office/drawing/2014/main" val="4073100185"/>
                    </a:ext>
                  </a:extLst>
                </a:gridCol>
              </a:tblGrid>
              <a:tr h="373445">
                <a:tc>
                  <a:txBody>
                    <a:bodyPr/>
                    <a:lstStyle/>
                    <a:p>
                      <a:pPr algn="ctr"/>
                      <a:r>
                        <a:rPr lang="en-US" sz="2000"/>
                        <a:t>Phase</a:t>
                      </a:r>
                    </a:p>
                  </a:txBody>
                  <a:tcPr anchor="ctr"/>
                </a:tc>
                <a:tc>
                  <a:txBody>
                    <a:bodyPr/>
                    <a:lstStyle/>
                    <a:p>
                      <a:pPr algn="ctr"/>
                      <a:r>
                        <a:rPr lang="en-US" sz="2000"/>
                        <a:t>Length</a:t>
                      </a:r>
                    </a:p>
                  </a:txBody>
                  <a:tcPr anchor="ctr"/>
                </a:tc>
                <a:tc>
                  <a:txBody>
                    <a:bodyPr/>
                    <a:lstStyle/>
                    <a:p>
                      <a:r>
                        <a:rPr lang="en-US" sz="2000"/>
                        <a:t>Key Objectives</a:t>
                      </a:r>
                    </a:p>
                  </a:txBody>
                  <a:tcPr/>
                </a:tc>
                <a:tc>
                  <a:txBody>
                    <a:bodyPr/>
                    <a:lstStyle/>
                    <a:p>
                      <a:pPr algn="ctr"/>
                      <a:r>
                        <a:rPr lang="en-US" sz="2000"/>
                        <a:t># of Teams</a:t>
                      </a:r>
                    </a:p>
                  </a:txBody>
                  <a:tcPr anchor="ctr"/>
                </a:tc>
                <a:tc>
                  <a:txBody>
                    <a:bodyPr/>
                    <a:lstStyle/>
                    <a:p>
                      <a:pPr algn="ctr"/>
                      <a:r>
                        <a:rPr lang="en-US" sz="2000"/>
                        <a:t>Cash Prizes</a:t>
                      </a:r>
                    </a:p>
                  </a:txBody>
                  <a:tcPr anchor="ctr"/>
                </a:tc>
                <a:extLst>
                  <a:ext uri="{0D108BD9-81ED-4DB2-BD59-A6C34878D82A}">
                    <a16:rowId xmlns:a16="http://schemas.microsoft.com/office/drawing/2014/main" val="1698534008"/>
                  </a:ext>
                </a:extLst>
              </a:tr>
              <a:tr h="968469">
                <a:tc>
                  <a:txBody>
                    <a:bodyPr/>
                    <a:lstStyle/>
                    <a:p>
                      <a:pPr algn="ctr"/>
                      <a:r>
                        <a:rPr lang="en-US" sz="1800"/>
                        <a:t>3</a:t>
                      </a:r>
                    </a:p>
                  </a:txBody>
                  <a:tcPr anchor="ctr"/>
                </a:tc>
                <a:tc>
                  <a:txBody>
                    <a:bodyPr/>
                    <a:lstStyle/>
                    <a:p>
                      <a:pPr algn="ctr"/>
                      <a:r>
                        <a:rPr lang="en-US" sz="1800"/>
                        <a:t>3 years</a:t>
                      </a:r>
                    </a:p>
                    <a:p>
                      <a:pPr algn="ctr"/>
                      <a:r>
                        <a:rPr lang="en-US" sz="1800"/>
                        <a:t>(36 months)</a:t>
                      </a:r>
                    </a:p>
                  </a:txBody>
                  <a:tcPr anchor="ctr"/>
                </a:tc>
                <a:tc>
                  <a:txBody>
                    <a:bodyPr/>
                    <a:lstStyle/>
                    <a:p>
                      <a:pPr marL="285750" indent="-285750">
                        <a:buFont typeface="Arial" panose="020B0604020202020204" pitchFamily="34" charset="0"/>
                        <a:buChar char="•"/>
                      </a:pPr>
                      <a:r>
                        <a:rPr lang="en-US" sz="1800"/>
                        <a:t>Deliver CDR credits to DOE</a:t>
                      </a:r>
                    </a:p>
                    <a:p>
                      <a:pPr marL="285750" indent="-285750">
                        <a:buFont typeface="Arial" panose="020B0604020202020204" pitchFamily="34" charset="0"/>
                        <a:buChar char="•"/>
                      </a:pPr>
                      <a:r>
                        <a:rPr lang="en-US" sz="1800"/>
                        <a:t>Implement Community Benefits Plan</a:t>
                      </a:r>
                    </a:p>
                  </a:txBody>
                  <a:tcPr anchor="ctr"/>
                </a:tc>
                <a:tc>
                  <a:txBody>
                    <a:bodyPr/>
                    <a:lstStyle/>
                    <a:p>
                      <a:pPr algn="ctr"/>
                      <a:r>
                        <a:rPr lang="en-US" sz="1800"/>
                        <a:t>Up to 10</a:t>
                      </a:r>
                    </a:p>
                  </a:txBody>
                  <a:tcPr anchor="ctr"/>
                </a:tc>
                <a:tc>
                  <a:txBody>
                    <a:bodyPr/>
                    <a:lstStyle/>
                    <a:p>
                      <a:pPr algn="ctr"/>
                      <a:r>
                        <a:rPr lang="en-US" sz="1800"/>
                        <a:t>Up to $3M per team</a:t>
                      </a:r>
                    </a:p>
                  </a:txBody>
                  <a:tcPr anchor="ctr"/>
                </a:tc>
                <a:extLst>
                  <a:ext uri="{0D108BD9-81ED-4DB2-BD59-A6C34878D82A}">
                    <a16:rowId xmlns:a16="http://schemas.microsoft.com/office/drawing/2014/main" val="4219832194"/>
                  </a:ext>
                </a:extLst>
              </a:tr>
            </a:tbl>
          </a:graphicData>
        </a:graphic>
      </p:graphicFrame>
    </p:spTree>
    <p:extLst>
      <p:ext uri="{BB962C8B-B14F-4D97-AF65-F5344CB8AC3E}">
        <p14:creationId xmlns:p14="http://schemas.microsoft.com/office/powerpoint/2010/main" val="2255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AEF7BAC-973C-6606-084B-7AF9514F50DE}"/>
              </a:ext>
            </a:extLst>
          </p:cNvPr>
          <p:cNvSpPr>
            <a:spLocks noGrp="1"/>
          </p:cNvSpPr>
          <p:nvPr>
            <p:ph type="subTitle" idx="1"/>
          </p:nvPr>
        </p:nvSpPr>
        <p:spPr/>
        <p:txBody>
          <a:bodyPr/>
          <a:lstStyle/>
          <a:p>
            <a:r>
              <a:rPr lang="en-US"/>
              <a:t>Phase 2 and 3 Objectives</a:t>
            </a:r>
          </a:p>
        </p:txBody>
      </p:sp>
    </p:spTree>
    <p:extLst>
      <p:ext uri="{BB962C8B-B14F-4D97-AF65-F5344CB8AC3E}">
        <p14:creationId xmlns:p14="http://schemas.microsoft.com/office/powerpoint/2010/main" val="152882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C5DB-B263-2D8A-B2F5-CC9AB65D6594}"/>
              </a:ext>
            </a:extLst>
          </p:cNvPr>
          <p:cNvSpPr>
            <a:spLocks noGrp="1"/>
          </p:cNvSpPr>
          <p:nvPr>
            <p:ph type="title"/>
          </p:nvPr>
        </p:nvSpPr>
        <p:spPr>
          <a:xfrm>
            <a:off x="838199" y="214295"/>
            <a:ext cx="11353801" cy="1325563"/>
          </a:xfrm>
        </p:spPr>
        <p:txBody>
          <a:bodyPr/>
          <a:lstStyle/>
          <a:p>
            <a:r>
              <a:rPr lang="en-US"/>
              <a:t>Phase 2 </a:t>
            </a:r>
            <a:r>
              <a:rPr lang="en-US" u="sng"/>
              <a:t>Part 1</a:t>
            </a:r>
            <a:r>
              <a:rPr lang="en-US"/>
              <a:t> Objectives</a:t>
            </a:r>
          </a:p>
        </p:txBody>
      </p:sp>
      <p:sp>
        <p:nvSpPr>
          <p:cNvPr id="3" name="Content Placeholder 2">
            <a:extLst>
              <a:ext uri="{FF2B5EF4-FFF2-40B4-BE49-F238E27FC236}">
                <a16:creationId xmlns:a16="http://schemas.microsoft.com/office/drawing/2014/main" id="{D37736EF-5C11-D3EB-CC8D-BC0B6CD8AFFC}"/>
              </a:ext>
            </a:extLst>
          </p:cNvPr>
          <p:cNvSpPr>
            <a:spLocks noGrp="1"/>
          </p:cNvSpPr>
          <p:nvPr>
            <p:ph sz="quarter" idx="10"/>
          </p:nvPr>
        </p:nvSpPr>
        <p:spPr>
          <a:xfrm>
            <a:off x="477866" y="1746488"/>
            <a:ext cx="11236267" cy="2966913"/>
          </a:xfrm>
        </p:spPr>
        <p:txBody>
          <a:bodyPr>
            <a:normAutofit/>
          </a:bodyPr>
          <a:lstStyle/>
          <a:p>
            <a:r>
              <a:rPr lang="en-US"/>
              <a:t>Design a CDR Credit Purchase Agreement: </a:t>
            </a:r>
            <a:r>
              <a:rPr lang="en-US" b="1"/>
              <a:t>40% of total score</a:t>
            </a:r>
          </a:p>
          <a:p>
            <a:pPr marL="0" indent="0">
              <a:buNone/>
            </a:pPr>
            <a:r>
              <a:rPr lang="en-US" b="1"/>
              <a:t> </a:t>
            </a:r>
          </a:p>
          <a:p>
            <a:r>
              <a:rPr lang="en-US"/>
              <a:t>Project development: </a:t>
            </a:r>
            <a:r>
              <a:rPr lang="en-US" b="1"/>
              <a:t>35% of total score</a:t>
            </a:r>
          </a:p>
          <a:p>
            <a:pPr marL="0" indent="0">
              <a:buNone/>
            </a:pPr>
            <a:endParaRPr lang="en-US" b="1"/>
          </a:p>
          <a:p>
            <a:r>
              <a:rPr lang="en-US"/>
              <a:t>Sell to non-DOE buyers: </a:t>
            </a:r>
            <a:r>
              <a:rPr lang="en-US" b="1"/>
              <a:t>25% of total score</a:t>
            </a:r>
            <a:endParaRPr lang="en-US"/>
          </a:p>
          <a:p>
            <a:endParaRPr lang="en-US"/>
          </a:p>
        </p:txBody>
      </p:sp>
      <p:sp>
        <p:nvSpPr>
          <p:cNvPr id="5" name="Rectangle 4">
            <a:extLst>
              <a:ext uri="{FF2B5EF4-FFF2-40B4-BE49-F238E27FC236}">
                <a16:creationId xmlns:a16="http://schemas.microsoft.com/office/drawing/2014/main" id="{4E9624E3-EB50-E7AD-43BD-6BC2C2C82030}"/>
              </a:ext>
            </a:extLst>
          </p:cNvPr>
          <p:cNvSpPr/>
          <p:nvPr/>
        </p:nvSpPr>
        <p:spPr>
          <a:xfrm>
            <a:off x="7355651" y="6635394"/>
            <a:ext cx="4108635" cy="167470"/>
          </a:xfrm>
          <a:prstGeom prst="rect">
            <a:avLst/>
          </a:prstGeom>
          <a:solidFill>
            <a:srgbClr val="107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7448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FECM Light Blue PPT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CM Light Blue PPT Theme" id="{37F3D926-B4AB-4234-8C36-C59772FD9217}" vid="{F5341040-E438-4A97-A46E-7CAECB3C998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415FE04F2DBA49893491501A4B9AAD" ma:contentTypeVersion="5" ma:contentTypeDescription="Create a new document." ma:contentTypeScope="" ma:versionID="b7438aff216fdf290a3edb3e82a477fd">
  <xsd:schema xmlns:xsd="http://www.w3.org/2001/XMLSchema" xmlns:xs="http://www.w3.org/2001/XMLSchema" xmlns:p="http://schemas.microsoft.com/office/2006/metadata/properties" xmlns:ns2="86e23de8-adc9-42df-b867-ea1dbecd6c7e" xmlns:ns3="ae24080b-89fd-47cc-b80f-f9e27808f075" targetNamespace="http://schemas.microsoft.com/office/2006/metadata/properties" ma:root="true" ma:fieldsID="434ae060dfe4c53e8451cc4813220694" ns2:_="" ns3:_="">
    <xsd:import namespace="86e23de8-adc9-42df-b867-ea1dbecd6c7e"/>
    <xsd:import namespace="ae24080b-89fd-47cc-b80f-f9e27808f07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23de8-adc9-42df-b867-ea1dbecd6c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24080b-89fd-47cc-b80f-f9e27808f0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e24080b-89fd-47cc-b80f-f9e27808f075">
      <UserInfo>
        <DisplayName>Krishnaswami, Arjun</DisplayName>
        <AccountId>56</AccountId>
        <AccountType/>
      </UserInfo>
      <UserInfo>
        <DisplayName>Halaiko, Faith (CONTR)</DisplayName>
        <AccountId>431</AccountId>
        <AccountType/>
      </UserInfo>
      <UserInfo>
        <DisplayName>Grey, Caroline</DisplayName>
        <AccountId>30</AccountId>
        <AccountType/>
      </UserInfo>
      <UserInfo>
        <DisplayName>Baumann, Jeremiah</DisplayName>
        <AccountId>52</AccountId>
        <AccountType/>
      </UserInfo>
      <UserInfo>
        <DisplayName>Smith, Jacob</DisplayName>
        <AccountId>169</AccountId>
        <AccountType/>
      </UserInfo>
      <UserInfo>
        <DisplayName>Goldberg-Lewis, Julius</DisplayName>
        <AccountId>119</AccountId>
        <AccountType/>
      </UserInfo>
      <UserInfo>
        <DisplayName>Moore, Liz</DisplayName>
        <AccountId>439</AccountId>
        <AccountType/>
      </UserInfo>
      <UserInfo>
        <DisplayName>Cummins, Kelly</DisplayName>
        <AccountId>241</AccountId>
        <AccountType/>
      </UserInfo>
      <UserInfo>
        <DisplayName>Shrader, Todd</DisplayName>
        <AccountId>342</AccountId>
        <AccountType/>
      </UserInfo>
      <UserInfo>
        <DisplayName>Blum, Abbey</DisplayName>
        <AccountId>388</AccountId>
        <AccountType/>
      </UserInfo>
      <UserInfo>
        <DisplayName>Klembara, Melissa</DisplayName>
        <AccountId>143</AccountId>
        <AccountType/>
      </UserInfo>
      <UserInfo>
        <DisplayName>Avins, Jeremy</DisplayName>
        <AccountId>449</AccountId>
        <AccountType/>
      </UserInfo>
      <UserInfo>
        <DisplayName>Subramanian, Narayan</DisplayName>
        <AccountId>78</AccountId>
        <AccountType/>
      </UserInfo>
      <UserInfo>
        <DisplayName>Davis, Christopher</DisplayName>
        <AccountId>13</AccountId>
        <AccountType/>
      </UserInfo>
      <UserInfo>
        <DisplayName>Young, Candace</DisplayName>
        <AccountId>345</AccountId>
        <AccountType/>
      </UserInfo>
      <UserInfo>
        <DisplayName>Bartol, Bridget</DisplayName>
        <AccountId>275</AccountId>
        <AccountType/>
      </UserInfo>
      <UserInfo>
        <DisplayName>Dimitriou, Jasmine</DisplayName>
        <AccountId>278</AccountId>
        <AccountType/>
      </UserInfo>
      <UserInfo>
        <DisplayName>Degen, Gregory</DisplayName>
        <AccountId>455</AccountId>
        <AccountType/>
      </UserInfo>
      <UserInfo>
        <DisplayName>Pielli, Katrina</DisplayName>
        <AccountId>36</AccountId>
        <AccountType/>
      </UserInfo>
      <UserInfo>
        <DisplayName>Clark, Catherine</DisplayName>
        <AccountId>447</AccountId>
        <AccountType/>
      </UserInfo>
      <UserInfo>
        <DisplayName>Capotosto, Jill</DisplayName>
        <AccountId>448</AccountId>
        <AccountType/>
      </UserInfo>
      <UserInfo>
        <DisplayName>Baker, Suzanne</DisplayName>
        <AccountId>444</AccountId>
        <AccountType/>
      </UserInfo>
      <UserInfo>
        <DisplayName>Finder, Allison</DisplayName>
        <AccountId>458</AccountId>
        <AccountType/>
      </UserInfo>
      <UserInfo>
        <DisplayName>Galer, Regina</DisplayName>
        <AccountId>463</AccountId>
        <AccountType/>
      </UserInfo>
      <UserInfo>
        <DisplayName>Wozniak, Genevieve</DisplayName>
        <AccountId>333</AccountId>
        <AccountType/>
      </UserInfo>
      <UserInfo>
        <DisplayName>DeBrandt, Kate</DisplayName>
        <AccountId>380</AccountId>
        <AccountType/>
      </UserInfo>
      <UserInfo>
        <DisplayName>Carlisle, James</DisplayName>
        <AccountId>300</AccountId>
        <AccountType/>
      </UserInfo>
      <UserInfo>
        <DisplayName>Howard, Bryan</DisplayName>
        <AccountId>472</AccountId>
        <AccountType/>
      </UserInfo>
      <UserInfo>
        <DisplayName>Risser, Roland (CONTR)</DisplayName>
        <AccountId>473</AccountId>
        <AccountType/>
      </UserInfo>
      <UserInfo>
        <DisplayName>Klobus, Zoe</DisplayName>
        <AccountId>320</AccountId>
        <AccountType/>
      </UserInfo>
      <UserInfo>
        <DisplayName>Chalk, Steven (CONTR)</DisplayName>
        <AccountId>290</AccountId>
        <AccountType/>
      </UserInfo>
      <UserInfo>
        <DisplayName>Pierson, Rachel</DisplayName>
        <AccountId>350</AccountId>
        <AccountType/>
      </UserInfo>
      <UserInfo>
        <DisplayName>Blackstone, Nicole</DisplayName>
        <AccountId>436</AccountId>
        <AccountType/>
      </UserInfo>
      <UserInfo>
        <DisplayName>Parrish, Chloe</DisplayName>
        <AccountId>399</AccountId>
        <AccountType/>
      </UserInfo>
      <UserInfo>
        <DisplayName>Strauss, Rose (CONTR)</DisplayName>
        <AccountId>550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7F544D-7F20-4453-97B0-FB435EA2D3ED}">
  <ds:schemaRefs>
    <ds:schemaRef ds:uri="86e23de8-adc9-42df-b867-ea1dbecd6c7e"/>
    <ds:schemaRef ds:uri="ae24080b-89fd-47cc-b80f-f9e27808f0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DD57D4-8A28-4DE4-B413-E2145D557596}">
  <ds:schemaRefs>
    <ds:schemaRef ds:uri="http://schemas.microsoft.com/office/2006/documentManagement/types"/>
    <ds:schemaRef ds:uri="http://purl.org/dc/elements/1.1/"/>
    <ds:schemaRef ds:uri="http://schemas.microsoft.com/office/2006/metadata/properties"/>
    <ds:schemaRef ds:uri="ae24080b-89fd-47cc-b80f-f9e27808f075"/>
    <ds:schemaRef ds:uri="http://purl.org/dc/terms/"/>
    <ds:schemaRef ds:uri="http://schemas.openxmlformats.org/package/2006/metadata/core-properties"/>
    <ds:schemaRef ds:uri="http://purl.org/dc/dcmitype/"/>
    <ds:schemaRef ds:uri="http://schemas.microsoft.com/office/infopath/2007/PartnerControls"/>
    <ds:schemaRef ds:uri="86e23de8-adc9-42df-b867-ea1dbecd6c7e"/>
    <ds:schemaRef ds:uri="http://www.w3.org/XML/1998/namespace"/>
  </ds:schemaRefs>
</ds:datastoreItem>
</file>

<file path=customXml/itemProps3.xml><?xml version="1.0" encoding="utf-8"?>
<ds:datastoreItem xmlns:ds="http://schemas.openxmlformats.org/officeDocument/2006/customXml" ds:itemID="{E14B81E6-4089-45E6-9CE2-50761ADB6C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02.28Slides</Template>
  <TotalTime>13</TotalTime>
  <Words>2034</Words>
  <Application>Microsoft Office PowerPoint</Application>
  <PresentationFormat>Widescreen</PresentationFormat>
  <Paragraphs>240</Paragraphs>
  <Slides>28</Slides>
  <Notes>20</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28</vt:i4>
      </vt:variant>
    </vt:vector>
  </HeadingPairs>
  <TitlesOfParts>
    <vt:vector size="49" baseType="lpstr">
      <vt:lpstr>ＭＳ Ｐゴシック</vt:lpstr>
      <vt:lpstr>Aptos</vt:lpstr>
      <vt:lpstr>Arial</vt:lpstr>
      <vt:lpstr>Arial,Sans-Serif</vt:lpstr>
      <vt:lpstr>Calibri</vt:lpstr>
      <vt:lpstr>Calibri Light</vt:lpstr>
      <vt:lpstr>Century Gothic</vt:lpstr>
      <vt:lpstr>Courier New</vt:lpstr>
      <vt:lpstr>Franklin Gothic Book</vt:lpstr>
      <vt:lpstr>Franklin Gothic Medium</vt:lpstr>
      <vt:lpstr>Symbol</vt:lpstr>
      <vt:lpstr>Times New Roman</vt:lpstr>
      <vt:lpstr>Wingdings</vt:lpstr>
      <vt:lpstr>EERE PPT_widescreen</vt:lpstr>
      <vt:lpstr>Custom Design</vt:lpstr>
      <vt:lpstr>1_EERE PPT_widescreen</vt:lpstr>
      <vt:lpstr>1_Custom Design</vt:lpstr>
      <vt:lpstr>Office Theme</vt:lpstr>
      <vt:lpstr>EERE PPT</vt:lpstr>
      <vt:lpstr>FECM Light Blue PPT Theme</vt:lpstr>
      <vt:lpstr>think-cell Slide</vt:lpstr>
      <vt:lpstr>PowerPoint Presentation</vt:lpstr>
      <vt:lpstr>Agenda</vt:lpstr>
      <vt:lpstr>Ground Rules</vt:lpstr>
      <vt:lpstr>PowerPoint Presentation</vt:lpstr>
      <vt:lpstr>Phases 2 and 3 Overview</vt:lpstr>
      <vt:lpstr>Phase 2 Structure Recap</vt:lpstr>
      <vt:lpstr>Phase 3 Structure Recap</vt:lpstr>
      <vt:lpstr>PowerPoint Presentation</vt:lpstr>
      <vt:lpstr>Phase 2 Part 1 Objectives</vt:lpstr>
      <vt:lpstr>Phase 2 Part 1 Objectives</vt:lpstr>
      <vt:lpstr>Phase 2 Part 1 Objectives</vt:lpstr>
      <vt:lpstr>Phase 2 Part 1 Objectives</vt:lpstr>
      <vt:lpstr>Phase 2 Part 2 Objectives</vt:lpstr>
      <vt:lpstr>Phase 2 Part 2 Objectives</vt:lpstr>
      <vt:lpstr>Phase 2 Part 2 Objectives</vt:lpstr>
      <vt:lpstr>Phase 2 Part 2 Objectives</vt:lpstr>
      <vt:lpstr>Phase 3 Objectives</vt:lpstr>
      <vt:lpstr>PowerPoint Presentation</vt:lpstr>
      <vt:lpstr>Carbon dioxide removal (CDR) Credit Purchase Agreement </vt:lpstr>
      <vt:lpstr>Measurement, Monitoring, Reporting, and Verification (MMRV) Implementation Partners </vt:lpstr>
      <vt:lpstr>Measurement, Monitoring, Reporting, and Verification (MMRV) Protocols or Methodologies </vt:lpstr>
      <vt:lpstr>PowerPoint Presentation</vt:lpstr>
      <vt:lpstr>FECM/NETL Project Review Meeting</vt:lpstr>
      <vt:lpstr>PowerPoint Presentation</vt:lpstr>
      <vt:lpstr>Enhancement to TEA, LCA, and MMRV Guidance Appendixes</vt:lpstr>
      <vt:lpstr>PowerPoint Presentation</vt:lpstr>
      <vt:lpstr>Timeline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Jacobson, Rory</dc:creator>
  <cp:lastModifiedBy>Cain, Elias</cp:lastModifiedBy>
  <cp:revision>3</cp:revision>
  <dcterms:created xsi:type="dcterms:W3CDTF">2023-02-21T16:17:51Z</dcterms:created>
  <dcterms:modified xsi:type="dcterms:W3CDTF">2024-06-14T14:59:56Z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0x01010009415FE04F2DBA49893491501A4B9AAD</vt:lpwstr>
  </property>
  <property fmtid="{D5CDD505-2E9C-101B-9397-08002B2CF9AE}" pid="3" name="MSIP_Label_95965d95-ecc0-4720-b759-1f33c42ed7da_Enabled">
    <vt:lpwstr>true</vt:lpwstr>
  </property>
  <property fmtid="{D5CDD505-2E9C-101B-9397-08002B2CF9AE}" pid="4" name="MSIP_Label_95965d95-ecc0-4720-b759-1f33c42ed7da_SetDate">
    <vt:lpwstr>2024-06-06T19:32:10Z</vt:lpwstr>
  </property>
  <property fmtid="{D5CDD505-2E9C-101B-9397-08002B2CF9AE}" pid="5" name="MSIP_Label_95965d95-ecc0-4720-b759-1f33c42ed7da_Method">
    <vt:lpwstr>Standard</vt:lpwstr>
  </property>
  <property fmtid="{D5CDD505-2E9C-101B-9397-08002B2CF9AE}" pid="6" name="MSIP_Label_95965d95-ecc0-4720-b759-1f33c42ed7da_Name">
    <vt:lpwstr>General</vt:lpwstr>
  </property>
  <property fmtid="{D5CDD505-2E9C-101B-9397-08002B2CF9AE}" pid="7" name="MSIP_Label_95965d95-ecc0-4720-b759-1f33c42ed7da_SiteId">
    <vt:lpwstr>a0f29d7e-28cd-4f54-8442-7885aee7c080</vt:lpwstr>
  </property>
  <property fmtid="{D5CDD505-2E9C-101B-9397-08002B2CF9AE}" pid="8" name="MSIP_Label_95965d95-ecc0-4720-b759-1f33c42ed7da_ActionId">
    <vt:lpwstr>1f8e55cb-fcea-4a8b-a033-35846c6085a1</vt:lpwstr>
  </property>
  <property fmtid="{D5CDD505-2E9C-101B-9397-08002B2CF9AE}" pid="9" name="MSIP_Label_95965d95-ecc0-4720-b759-1f33c42ed7da_ContentBits">
    <vt:lpwstr>0</vt:lpwstr>
  </property>
</Properties>
</file>