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5.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6.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7.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8.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9.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8" r:id="rId4"/>
    <p:sldMasterId id="2147483695" r:id="rId5"/>
    <p:sldMasterId id="2147483716" r:id="rId6"/>
    <p:sldMasterId id="2147483706" r:id="rId7"/>
    <p:sldMasterId id="2147483670" r:id="rId8"/>
    <p:sldMasterId id="2147483769" r:id="rId9"/>
    <p:sldMasterId id="2147483783" r:id="rId10"/>
    <p:sldMasterId id="2147483802" r:id="rId11"/>
    <p:sldMasterId id="2147483822" r:id="rId12"/>
    <p:sldMasterId id="2147483864" r:id="rId13"/>
  </p:sldMasterIdLst>
  <p:notesMasterIdLst>
    <p:notesMasterId r:id="rId65"/>
  </p:notesMasterIdLst>
  <p:sldIdLst>
    <p:sldId id="2147472220" r:id="rId14"/>
    <p:sldId id="2147472221" r:id="rId15"/>
    <p:sldId id="2147472223" r:id="rId16"/>
    <p:sldId id="2147472224" r:id="rId17"/>
    <p:sldId id="1370" r:id="rId18"/>
    <p:sldId id="2147472230" r:id="rId19"/>
    <p:sldId id="2147472262" r:id="rId20"/>
    <p:sldId id="315" r:id="rId21"/>
    <p:sldId id="2147472235" r:id="rId22"/>
    <p:sldId id="2147472237" r:id="rId23"/>
    <p:sldId id="2147472238" r:id="rId24"/>
    <p:sldId id="2147472239" r:id="rId25"/>
    <p:sldId id="2147472243" r:id="rId26"/>
    <p:sldId id="2147472231" r:id="rId27"/>
    <p:sldId id="2147472242" r:id="rId28"/>
    <p:sldId id="2147472255" r:id="rId29"/>
    <p:sldId id="2147472256" r:id="rId30"/>
    <p:sldId id="2147472257" r:id="rId31"/>
    <p:sldId id="2147472252" r:id="rId32"/>
    <p:sldId id="2147472253" r:id="rId33"/>
    <p:sldId id="2147472254" r:id="rId34"/>
    <p:sldId id="2147472244" r:id="rId35"/>
    <p:sldId id="2147472248" r:id="rId36"/>
    <p:sldId id="2147472247" r:id="rId37"/>
    <p:sldId id="2147472232" r:id="rId38"/>
    <p:sldId id="2147472241" r:id="rId39"/>
    <p:sldId id="2147472258" r:id="rId40"/>
    <p:sldId id="2147472259" r:id="rId41"/>
    <p:sldId id="2147472261" r:id="rId42"/>
    <p:sldId id="2147472246" r:id="rId43"/>
    <p:sldId id="2147472263" r:id="rId44"/>
    <p:sldId id="2147472264" r:id="rId45"/>
    <p:sldId id="2147472289" r:id="rId46"/>
    <p:sldId id="2147472306" r:id="rId47"/>
    <p:sldId id="2147472315" r:id="rId48"/>
    <p:sldId id="2147472316" r:id="rId49"/>
    <p:sldId id="2147472291" r:id="rId50"/>
    <p:sldId id="2147472317" r:id="rId51"/>
    <p:sldId id="2147472318" r:id="rId52"/>
    <p:sldId id="2147472290" r:id="rId53"/>
    <p:sldId id="2147472311" r:id="rId54"/>
    <p:sldId id="2147472319" r:id="rId55"/>
    <p:sldId id="2147472320" r:id="rId56"/>
    <p:sldId id="2147472321" r:id="rId57"/>
    <p:sldId id="2147472322" r:id="rId58"/>
    <p:sldId id="2147472312" r:id="rId59"/>
    <p:sldId id="2147472260" r:id="rId60"/>
    <p:sldId id="2147472226" r:id="rId61"/>
    <p:sldId id="2147472227" r:id="rId62"/>
    <p:sldId id="2147472228" r:id="rId63"/>
    <p:sldId id="2147472229" r:id="rId64"/>
  </p:sldIdLst>
  <p:sldSz cx="12188825" cy="6858000"/>
  <p:notesSz cx="6858000" cy="9144000"/>
  <p:defaultTex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A5AC812-0484-82F9-D3F9-62C193C889FD}" name="Boren, Blake" initials="BB" userId="S::bboren@nrel.gov::45205e90-6c2d-4f1b-9b65-662b1a809d8a" providerId="AD"/>
  <p188:author id="{30557C2A-DECC-8967-8D06-8733EECC2931}" name="Frumkin, Amber" initials="FA" userId="S::afrumkin@nrel.gov::1df1a19f-8250-4af2-bae9-18e7eb13d5f2" providerId="AD"/>
  <p188:author id="{12545449-5534-D525-A6BB-1CEA2E224B88}" name="Mendoza, Nicole" initials="MN" userId="S::nmendoza@nrel.gov::8ba84765-24ae-42b4-b824-98427d389b7e" providerId="AD"/>
  <p188:author id="{AF349155-0E28-69D9-0256-D1D44A66B90E}" name="William McShane" initials="WM" userId="S::William.Mcshane@ee.doe.gov::9c9481b3-c9c9-426b-a72c-27c46f0addf0" providerId="AD"/>
  <p188:author id="{5C838A81-7AA3-0C2D-FD89-DEF2F5F5F2ED}" name="Hericks, Spring" initials="HS" userId="S::shericks@nrel.gov::641e0e5b-a6bc-4589-b393-6d5f6c91692d" providerId="AD"/>
  <p188:author id="{FD984293-4108-0068-17DA-8B441A9A7367}" name="Wiegele, Jennifer" initials="WJ" userId="S::jwiegele@nrel.gov::e81e5088-4209-4973-bdcc-aa8b1ac87676" providerId="AD"/>
  <p188:author id="{77782795-47AA-0751-8CB8-77C8AD1F8D04}" name="Schmaus, Carrie" initials="SC" userId="S::Carrie.Schmaus@ee.doe.gov::caa10d2f-0b5c-437c-9347-9c604ebf636e" providerId="AD"/>
  <p188:author id="{3C3808D6-C7B5-3AD1-C8A2-F6CFEA7D3110}" name="Loftus, Sarah" initials="LS" userId="S::sarah.loftus_ee.doe.gov#ext#@nrel.onmicrosoft.com::4bd1c7c6-1163-49df-9645-1cfc77c0f50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oreno, Alejandro" initials="MA" lastIdx="37" clrIdx="0">
    <p:extLst>
      <p:ext uri="{19B8F6BF-5375-455C-9EA6-DF929625EA0E}">
        <p15:presenceInfo xmlns:p15="http://schemas.microsoft.com/office/powerpoint/2012/main" userId="S::alejandro.moreno@ee.doe.gov::5af5ec9a-e555-41d5-951c-a7bca6cf7d57" providerId="AD"/>
      </p:ext>
    </p:extLst>
  </p:cmAuthor>
  <p:cmAuthor id="2" name="Johnson, Allison" initials="JA" lastIdx="4" clrIdx="1">
    <p:extLst>
      <p:ext uri="{19B8F6BF-5375-455C-9EA6-DF929625EA0E}">
        <p15:presenceInfo xmlns:p15="http://schemas.microsoft.com/office/powerpoint/2012/main" userId="S::allison.johnson@ee.doe.gov::3568daa2-a98e-4979-a7e1-3c92698edecd" providerId="AD"/>
      </p:ext>
    </p:extLst>
  </p:cmAuthor>
  <p:cmAuthor id="3" name="Garson, Jennifer" initials="GJ" lastIdx="1" clrIdx="2">
    <p:extLst>
      <p:ext uri="{19B8F6BF-5375-455C-9EA6-DF929625EA0E}">
        <p15:presenceInfo xmlns:p15="http://schemas.microsoft.com/office/powerpoint/2012/main" userId="S::jennifer.garson@ee.doe.gov::12e98988-ef6c-4da3-9dfb-4dd9381a94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BDBB"/>
    <a:srgbClr val="ED3755"/>
    <a:srgbClr val="FF6600"/>
    <a:srgbClr val="FCAC42"/>
    <a:srgbClr val="00CC99"/>
    <a:srgbClr val="EECE7E"/>
    <a:srgbClr val="FBFBFB"/>
    <a:srgbClr val="F3F3F3"/>
    <a:srgbClr val="FEFEFE"/>
    <a:srgbClr val="DCEED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108" y="114"/>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63" Type="http://schemas.openxmlformats.org/officeDocument/2006/relationships/slide" Target="slides/slide50.xml"/><Relationship Id="rId68" Type="http://schemas.openxmlformats.org/officeDocument/2006/relationships/viewProps" Target="viewProps.xml"/><Relationship Id="rId7" Type="http://schemas.openxmlformats.org/officeDocument/2006/relationships/slideMaster" Target="slideMasters/slideMaster4.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66"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61" Type="http://schemas.openxmlformats.org/officeDocument/2006/relationships/slide" Target="slides/slide48.xml"/><Relationship Id="rId10" Type="http://schemas.openxmlformats.org/officeDocument/2006/relationships/slideMaster" Target="slideMasters/slideMaster7.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slide" Target="slides/slide38.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presProps" Target="presProps.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B6DB25-075A-41FF-9FCB-701E39CA618C}" type="datetimeFigureOut">
              <a:rPr lang="en-US" smtClean="0"/>
              <a:t>1/23/2024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3118D5-D775-4D1D-B881-081303F2B189}" type="slidenum">
              <a:rPr lang="en-US" smtClean="0"/>
              <a:t>‹#›</a:t>
            </a:fld>
            <a:endParaRPr lang="en-US"/>
          </a:p>
        </p:txBody>
      </p:sp>
    </p:spTree>
    <p:extLst>
      <p:ext uri="{BB962C8B-B14F-4D97-AF65-F5344CB8AC3E}">
        <p14:creationId xmlns:p14="http://schemas.microsoft.com/office/powerpoint/2010/main" val="835130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Bill</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506506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3009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12"/>
          <p:cNvSpPr>
            <a:spLocks noGrp="1" noChangeArrowheads="1"/>
          </p:cNvSpPr>
          <p:nvPr>
            <p:ph type="sldNum"/>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28F6B4A-EBBA-684D-AA6B-8F3ABDE03877}" type="slidenum">
              <a:rPr kumimoji="0" lang="en-US" sz="1200" b="0" i="0" u="none" strike="noStrike" kern="1200" cap="none" spc="0" normalizeH="0" baseline="0" noProof="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
        <p:nvSpPr>
          <p:cNvPr id="12289" name="Text Box 1"/>
          <p:cNvSpPr txBox="1">
            <a:spLocks noGrp="1" noRot="1" noChangeAspect="1" noChangeArrowheads="1"/>
          </p:cNvSpPr>
          <p:nvPr>
            <p:ph type="sldImg"/>
          </p:nvPr>
        </p:nvSpPr>
        <p:spPr bwMode="auto">
          <a:xfrm>
            <a:off x="385763" y="693738"/>
            <a:ext cx="6078537" cy="3421062"/>
          </a:xfrm>
          <a:prstGeom prst="rect">
            <a:avLst/>
          </a:prstGeom>
          <a:solidFill>
            <a:srgbClr val="FFFFFF"/>
          </a:solidFill>
          <a:ln>
            <a:solidFill>
              <a:srgbClr val="000000"/>
            </a:solidFill>
            <a:miter lim="800000"/>
            <a:headEnd/>
            <a:tailEnd/>
          </a:ln>
          <a:extLs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sp>
      <p:sp>
        <p:nvSpPr>
          <p:cNvPr id="12290" name="Text Box 2"/>
          <p:cNvSpPr txBox="1">
            <a:spLocks noGrp="1" noChangeArrowheads="1"/>
          </p:cNvSpPr>
          <p:nvPr>
            <p:ph type="body" idx="1"/>
          </p:nvPr>
        </p:nvSpPr>
        <p:spPr bwMode="auto">
          <a:xfrm>
            <a:off x="686361" y="4342535"/>
            <a:ext cx="5478276" cy="4105852"/>
          </a:xfrm>
          <a:prstGeom prst="rect">
            <a:avLst/>
          </a:prstGeo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r>
              <a:rPr lang="en-US" dirty="0"/>
              <a:t>Carrie </a:t>
            </a:r>
          </a:p>
        </p:txBody>
      </p:sp>
    </p:spTree>
    <p:extLst>
      <p:ext uri="{BB962C8B-B14F-4D97-AF65-F5344CB8AC3E}">
        <p14:creationId xmlns:p14="http://schemas.microsoft.com/office/powerpoint/2010/main" val="19046514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Carrie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047688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Brittany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7273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922558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851348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8180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2847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0791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417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3A82E2A-64F1-544C-B761-78BB8277A90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84994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tif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2.png"/><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image" Target="../media/image44.png"/><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48.tiff"/><Relationship Id="rId2" Type="http://schemas.openxmlformats.org/officeDocument/2006/relationships/image" Target="../media/image47.jpeg"/><Relationship Id="rId1" Type="http://schemas.openxmlformats.org/officeDocument/2006/relationships/slideMaster" Target="../slideMasters/slideMaster9.xml"/><Relationship Id="rId5" Type="http://schemas.openxmlformats.org/officeDocument/2006/relationships/image" Target="../media/image50.tiff"/><Relationship Id="rId4" Type="http://schemas.openxmlformats.org/officeDocument/2006/relationships/image" Target="../media/image49.jpeg"/></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9.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Master" Target="../slideMasters/slideMaster10.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Master" Target="../slideMasters/slideMaster10.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0.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1.png"/><Relationship Id="rId3" Type="http://schemas.openxmlformats.org/officeDocument/2006/relationships/image" Target="../media/image21.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6.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22.jpeg"/><Relationship Id="rId9" Type="http://schemas.openxmlformats.org/officeDocument/2006/relationships/image" Target="../media/image27.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4.png"/><Relationship Id="rId3" Type="http://schemas.openxmlformats.org/officeDocument/2006/relationships/image" Target="../media/image32.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6.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33.jpeg"/><Relationship Id="rId9" Type="http://schemas.openxmlformats.org/officeDocument/2006/relationships/image" Target="../media/image27.emf"/></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35.tiff"/><Relationship Id="rId7" Type="http://schemas.openxmlformats.org/officeDocument/2006/relationships/image" Target="../media/image26.emf"/><Relationship Id="rId2" Type="http://schemas.openxmlformats.org/officeDocument/2006/relationships/image" Target="../media/image20.tiff"/><Relationship Id="rId1" Type="http://schemas.openxmlformats.org/officeDocument/2006/relationships/slideMaster" Target="../slideMasters/slideMaster6.xml"/><Relationship Id="rId6" Type="http://schemas.openxmlformats.org/officeDocument/2006/relationships/image" Target="../media/image25.emf"/><Relationship Id="rId11" Type="http://schemas.openxmlformats.org/officeDocument/2006/relationships/image" Target="../media/image30.emf"/><Relationship Id="rId5" Type="http://schemas.openxmlformats.org/officeDocument/2006/relationships/image" Target="../media/image24.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1.png"/><Relationship Id="rId3" Type="http://schemas.openxmlformats.org/officeDocument/2006/relationships/image" Target="../media/image21.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7.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22.jpeg"/><Relationship Id="rId9" Type="http://schemas.openxmlformats.org/officeDocument/2006/relationships/image" Target="../media/image27.emf"/></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image" Target="../media/image24.emf"/><Relationship Id="rId7" Type="http://schemas.openxmlformats.org/officeDocument/2006/relationships/image" Target="../media/image28.emf"/><Relationship Id="rId2" Type="http://schemas.openxmlformats.org/officeDocument/2006/relationships/image" Target="../media/image23.emf"/><Relationship Id="rId1" Type="http://schemas.openxmlformats.org/officeDocument/2006/relationships/slideMaster" Target="../slideMasters/slideMaster7.xml"/><Relationship Id="rId6" Type="http://schemas.openxmlformats.org/officeDocument/2006/relationships/image" Target="../media/image27.emf"/><Relationship Id="rId5" Type="http://schemas.openxmlformats.org/officeDocument/2006/relationships/image" Target="../media/image26.emf"/><Relationship Id="rId10" Type="http://schemas.openxmlformats.org/officeDocument/2006/relationships/image" Target="../media/image31.png"/><Relationship Id="rId4" Type="http://schemas.openxmlformats.org/officeDocument/2006/relationships/image" Target="../media/image25.emf"/><Relationship Id="rId9" Type="http://schemas.openxmlformats.org/officeDocument/2006/relationships/image" Target="../media/image30.emf"/></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26.emf"/><Relationship Id="rId13" Type="http://schemas.openxmlformats.org/officeDocument/2006/relationships/image" Target="../media/image34.png"/><Relationship Id="rId3" Type="http://schemas.openxmlformats.org/officeDocument/2006/relationships/image" Target="../media/image32.tiff"/><Relationship Id="rId7" Type="http://schemas.openxmlformats.org/officeDocument/2006/relationships/image" Target="../media/image25.emf"/><Relationship Id="rId12" Type="http://schemas.openxmlformats.org/officeDocument/2006/relationships/image" Target="../media/image30.emf"/><Relationship Id="rId2" Type="http://schemas.openxmlformats.org/officeDocument/2006/relationships/image" Target="../media/image20.tiff"/><Relationship Id="rId1" Type="http://schemas.openxmlformats.org/officeDocument/2006/relationships/slideMaster" Target="../slideMasters/slideMaster7.xml"/><Relationship Id="rId6" Type="http://schemas.openxmlformats.org/officeDocument/2006/relationships/image" Target="../media/image24.emf"/><Relationship Id="rId11" Type="http://schemas.openxmlformats.org/officeDocument/2006/relationships/image" Target="../media/image29.emf"/><Relationship Id="rId5" Type="http://schemas.openxmlformats.org/officeDocument/2006/relationships/image" Target="../media/image23.emf"/><Relationship Id="rId10" Type="http://schemas.openxmlformats.org/officeDocument/2006/relationships/image" Target="../media/image28.emf"/><Relationship Id="rId4" Type="http://schemas.openxmlformats.org/officeDocument/2006/relationships/image" Target="../media/image37.jpeg"/><Relationship Id="rId9" Type="http://schemas.openxmlformats.org/officeDocument/2006/relationships/image" Target="../media/image27.emf"/></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27.emf"/><Relationship Id="rId3" Type="http://schemas.openxmlformats.org/officeDocument/2006/relationships/image" Target="../media/image35.tiff"/><Relationship Id="rId7" Type="http://schemas.openxmlformats.org/officeDocument/2006/relationships/image" Target="../media/image26.emf"/><Relationship Id="rId2" Type="http://schemas.openxmlformats.org/officeDocument/2006/relationships/image" Target="../media/image20.tiff"/><Relationship Id="rId1" Type="http://schemas.openxmlformats.org/officeDocument/2006/relationships/slideMaster" Target="../slideMasters/slideMaster7.xml"/><Relationship Id="rId6" Type="http://schemas.openxmlformats.org/officeDocument/2006/relationships/image" Target="../media/image25.emf"/><Relationship Id="rId11" Type="http://schemas.openxmlformats.org/officeDocument/2006/relationships/image" Target="../media/image30.emf"/><Relationship Id="rId5" Type="http://schemas.openxmlformats.org/officeDocument/2006/relationships/image" Target="../media/image24.emf"/><Relationship Id="rId10" Type="http://schemas.openxmlformats.org/officeDocument/2006/relationships/image" Target="../media/image29.emf"/><Relationship Id="rId4" Type="http://schemas.openxmlformats.org/officeDocument/2006/relationships/image" Target="../media/image23.emf"/><Relationship Id="rId9" Type="http://schemas.openxmlformats.org/officeDocument/2006/relationships/image" Target="../media/image28.emf"/></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6.jpeg"/><Relationship Id="rId1" Type="http://schemas.openxmlformats.org/officeDocument/2006/relationships/slideMaster" Target="../slideMasters/slideMaster8.xml"/><Relationship Id="rId4" Type="http://schemas.openxmlformats.org/officeDocument/2006/relationships/image" Target="../media/image41.jpe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03349" cy="6581851"/>
          </a:xfrm>
          <a:prstGeom prst="rect">
            <a:avLst/>
          </a:prstGeom>
        </p:spPr>
      </p:pic>
      <p:pic>
        <p:nvPicPr>
          <p:cNvPr id="2" name="Picture 1">
            <a:extLst>
              <a:ext uri="{FF2B5EF4-FFF2-40B4-BE49-F238E27FC236}">
                <a16:creationId xmlns:a16="http://schemas.microsoft.com/office/drawing/2014/main" id="{29C802C7-AE4C-DC4B-88A4-F60CD9DDF892}"/>
              </a:ext>
            </a:extLst>
          </p:cNvPr>
          <p:cNvPicPr>
            <a:picLocks noChangeAspect="1"/>
          </p:cNvPicPr>
          <p:nvPr userDrawn="1"/>
        </p:nvPicPr>
        <p:blipFill>
          <a:blip r:embed="rId3">
            <a:alphaModFix amt="75000"/>
          </a:blip>
          <a:stretch>
            <a:fillRect/>
          </a:stretch>
        </p:blipFill>
        <p:spPr>
          <a:xfrm>
            <a:off x="-44089" y="3332660"/>
            <a:ext cx="12255336" cy="3249191"/>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4295610" y="1807958"/>
            <a:ext cx="8787295" cy="31472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8600" b="0" i="0">
                <a:solidFill>
                  <a:schemeClr val="bg1"/>
                </a:solidFill>
                <a:latin typeface="Franklin Gothic Book" panose="020B0503020102020204" pitchFamily="34" charset="0"/>
              </a:rPr>
              <a:t>water</a:t>
            </a:r>
          </a:p>
        </p:txBody>
      </p:sp>
      <p:pic>
        <p:nvPicPr>
          <p:cNvPr id="12" name="Picture 11">
            <a:extLst>
              <a:ext uri="{FF2B5EF4-FFF2-40B4-BE49-F238E27FC236}">
                <a16:creationId xmlns:a16="http://schemas.microsoft.com/office/drawing/2014/main" id="{781E75F4-2BA3-564D-B030-8A9B4F20E8E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6094412" y="4260705"/>
            <a:ext cx="4478952" cy="720049"/>
          </a:xfrm>
          <a:prstGeom prst="rect">
            <a:avLst/>
          </a:prstGeom>
        </p:spPr>
      </p:pic>
      <p:sp>
        <p:nvSpPr>
          <p:cNvPr id="15" name="Subtitle 2">
            <a:extLst>
              <a:ext uri="{FF2B5EF4-FFF2-40B4-BE49-F238E27FC236}">
                <a16:creationId xmlns:a16="http://schemas.microsoft.com/office/drawing/2014/main" id="{C510EC93-6911-8445-8D97-4249F94D11B2}"/>
              </a:ext>
            </a:extLst>
          </p:cNvPr>
          <p:cNvSpPr>
            <a:spLocks noGrp="1"/>
          </p:cNvSpPr>
          <p:nvPr>
            <p:ph type="subTitle" idx="1"/>
          </p:nvPr>
        </p:nvSpPr>
        <p:spPr>
          <a:xfrm>
            <a:off x="4277345" y="5523179"/>
            <a:ext cx="7858121" cy="720049"/>
          </a:xfrm>
          <a:prstGeom prst="rect">
            <a:avLst/>
          </a:prstGeom>
        </p:spPr>
        <p:txBody>
          <a:bodyPr>
            <a:normAutofit/>
          </a:bodyPr>
          <a:lstStyle>
            <a:lvl1pPr marL="0" indent="0" algn="ctr">
              <a:buNone/>
              <a:defRPr sz="3600" b="0" i="0">
                <a:solidFill>
                  <a:schemeClr val="bg1"/>
                </a:solidFill>
                <a:latin typeface="Franklin Gothic Medium" panose="020B0603020102020204" pitchFamily="34" charset="0"/>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6700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460925160"/>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2 column - white" preserve="1">
  <p:cSld name="2_2 column - white">
    <p:bg>
      <p:bgRef idx="1002">
        <a:schemeClr val="bg1"/>
      </p:bgRef>
    </p:bg>
    <p:spTree>
      <p:nvGrpSpPr>
        <p:cNvPr id="1" name="Shape 50"/>
        <p:cNvGrpSpPr/>
        <p:nvPr/>
      </p:nvGrpSpPr>
      <p:grpSpPr>
        <a:xfrm>
          <a:off x="0" y="0"/>
          <a:ext cx="0" cy="0"/>
          <a:chOff x="0" y="0"/>
          <a:chExt cx="0" cy="0"/>
        </a:xfrm>
      </p:grpSpPr>
      <p:pic>
        <p:nvPicPr>
          <p:cNvPr id="7" name="Google Shape;10;p9">
            <a:extLst>
              <a:ext uri="{FF2B5EF4-FFF2-40B4-BE49-F238E27FC236}">
                <a16:creationId xmlns:a16="http://schemas.microsoft.com/office/drawing/2014/main" id="{B9B04069-8989-E049-92E0-A8EF76E277DA}"/>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22" y="1855332"/>
            <a:ext cx="5664219"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6" y="1174523"/>
            <a:ext cx="5494937"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chemeClr val="bg1"/>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22" y="1174523"/>
            <a:ext cx="5664219"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chemeClr val="bg1"/>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599" y="214888"/>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887904955"/>
      </p:ext>
    </p:extLst>
  </p:cSld>
  <p:clrMapOvr>
    <a:overrideClrMapping bg1="lt1" tx1="dk1" bg2="lt2" tx2="dk2" accent1="accent1" accent2="accent2" accent3="accent3" accent4="accent4" accent5="accent5" accent6="accent6" hlink="hlink" folHlink="folHlink"/>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7" y="1045595"/>
            <a:ext cx="10097983" cy="5244640"/>
          </a:xfrm>
          <a:prstGeom prst="rect">
            <a:avLst/>
          </a:prstGeom>
        </p:spPr>
        <p:txBody>
          <a:bodyPr rtlCol="0">
            <a:normAutofit/>
          </a:bodyPr>
          <a:lstStyle/>
          <a:p>
            <a:pPr lvl="0"/>
            <a:r>
              <a:rPr lang="en-US" noProof="0"/>
              <a:t>Click icon to add chart</a:t>
            </a:r>
          </a:p>
        </p:txBody>
      </p:sp>
      <p:sp>
        <p:nvSpPr>
          <p:cNvPr id="4" name="Rectangle 3">
            <a:extLst>
              <a:ext uri="{FF2B5EF4-FFF2-40B4-BE49-F238E27FC236}">
                <a16:creationId xmlns:a16="http://schemas.microsoft.com/office/drawing/2014/main" id="{A4440A52-E1EA-1343-8F0F-A9D3D13FB383}"/>
              </a:ext>
            </a:extLst>
          </p:cNvPr>
          <p:cNvSpPr/>
          <p:nvPr userDrawn="1"/>
        </p:nvSpPr>
        <p:spPr bwMode="auto">
          <a:xfrm flipH="1" flipV="1">
            <a:off x="1" y="787405"/>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963336564"/>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2 column - white" preserve="1" userDrawn="1">
  <p:cSld name="2_2 column - white">
    <p:bg>
      <p:bgRef idx="1002">
        <a:schemeClr val="bg1"/>
      </p:bgRef>
    </p:bg>
    <p:spTree>
      <p:nvGrpSpPr>
        <p:cNvPr id="1" name="Shape 50"/>
        <p:cNvGrpSpPr/>
        <p:nvPr/>
      </p:nvGrpSpPr>
      <p:grpSpPr>
        <a:xfrm>
          <a:off x="0" y="0"/>
          <a:ext cx="0" cy="0"/>
          <a:chOff x="0" y="0"/>
          <a:chExt cx="0" cy="0"/>
        </a:xfrm>
      </p:grpSpPr>
      <p:pic>
        <p:nvPicPr>
          <p:cNvPr id="4" name="Google Shape;10;p9">
            <a:extLst>
              <a:ext uri="{FF2B5EF4-FFF2-40B4-BE49-F238E27FC236}">
                <a16:creationId xmlns:a16="http://schemas.microsoft.com/office/drawing/2014/main" id="{68136C0A-3FEE-F54F-8D94-54549002A4AB}"/>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chemeClr val="bg1"/>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pPr lvl="1"/>
            <a:endParaRPr lang="en-US"/>
          </a:p>
          <a:p>
            <a:pPr lvl="1"/>
            <a:endParaRPr lang="en-US"/>
          </a:p>
          <a:p>
            <a:pPr lvl="2"/>
            <a:endParaRPr/>
          </a:p>
        </p:txBody>
      </p:sp>
      <p:sp>
        <p:nvSpPr>
          <p:cNvPr id="56" name="Google Shape;56;p13"/>
          <p:cNvSpPr txBox="1">
            <a:spLocks noGrp="1"/>
          </p:cNvSpPr>
          <p:nvPr>
            <p:ph type="title"/>
          </p:nvPr>
        </p:nvSpPr>
        <p:spPr>
          <a:xfrm>
            <a:off x="499895" y="214315"/>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178513626"/>
      </p:ext>
    </p:extLst>
  </p:cSld>
  <p:clrMapOvr>
    <a:overrideClrMapping bg1="lt1" tx1="dk1" bg2="lt2" tx2="dk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Section - photo bkg" preserve="1">
  <p:cSld name="Section - photo bkg">
    <p:spTree>
      <p:nvGrpSpPr>
        <p:cNvPr id="1" name="Shape 69"/>
        <p:cNvGrpSpPr/>
        <p:nvPr/>
      </p:nvGrpSpPr>
      <p:grpSpPr>
        <a:xfrm>
          <a:off x="0" y="0"/>
          <a:ext cx="0" cy="0"/>
          <a:chOff x="0" y="0"/>
          <a:chExt cx="0" cy="0"/>
        </a:xfrm>
      </p:grpSpPr>
      <p:pic>
        <p:nvPicPr>
          <p:cNvPr id="3" name="Google Shape;10;p9">
            <a:extLst>
              <a:ext uri="{FF2B5EF4-FFF2-40B4-BE49-F238E27FC236}">
                <a16:creationId xmlns:a16="http://schemas.microsoft.com/office/drawing/2014/main" id="{38660F33-8B2B-844F-A1BD-C56898DB6217}"/>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80" name="Google Shape;80;p17"/>
          <p:cNvSpPr txBox="1">
            <a:spLocks noGrp="1"/>
          </p:cNvSpPr>
          <p:nvPr>
            <p:ph type="subTitle" idx="1"/>
          </p:nvPr>
        </p:nvSpPr>
        <p:spPr>
          <a:xfrm>
            <a:off x="2057401" y="2835927"/>
            <a:ext cx="9004300" cy="1659876"/>
          </a:xfrm>
          <a:prstGeom prst="rect">
            <a:avLst/>
          </a:prstGeom>
          <a:noFill/>
          <a:ln>
            <a:noFill/>
          </a:ln>
        </p:spPr>
        <p:txBody>
          <a:bodyPr spcFirstLastPara="1" wrap="square" lIns="91425" tIns="45700" rIns="91425" bIns="45700" anchor="t" anchorCtr="0">
            <a:normAutofit/>
          </a:bodyPr>
          <a:lstStyle>
            <a:lvl1pPr marR="0" lvl="0" algn="l" rtl="0">
              <a:spcBef>
                <a:spcPts val="800"/>
              </a:spcBef>
              <a:spcAft>
                <a:spcPts val="0"/>
              </a:spcAft>
              <a:buClr>
                <a:schemeClr val="lt1"/>
              </a:buClr>
              <a:buSzPts val="4000"/>
              <a:buFont typeface="Arial"/>
              <a:buNone/>
              <a:defRPr sz="4399" b="0" i="0" u="none" strike="noStrike" cap="none">
                <a:solidFill>
                  <a:schemeClr val="lt1"/>
                </a:solidFill>
                <a:latin typeface="+mj-lt"/>
                <a:ea typeface="Libre Franklin Medium"/>
                <a:cs typeface="Libre Franklin Medium"/>
                <a:sym typeface="Libre Franklin Medium"/>
              </a:defRPr>
            </a:lvl1pPr>
            <a:lvl2pPr marR="0" lvl="1" algn="ctr" rtl="0">
              <a:spcBef>
                <a:spcPts val="480"/>
              </a:spcBef>
              <a:spcAft>
                <a:spcPts val="0"/>
              </a:spcAft>
              <a:buClr>
                <a:srgbClr val="888888"/>
              </a:buClr>
              <a:buSzPts val="2400"/>
              <a:buFont typeface="Arial"/>
              <a:buNone/>
              <a:defRPr sz="2399" b="0" i="0" u="none" strike="noStrike" cap="none">
                <a:solidFill>
                  <a:srgbClr val="888888"/>
                </a:solidFill>
                <a:latin typeface="Libre Franklin"/>
                <a:ea typeface="Libre Franklin"/>
                <a:cs typeface="Libre Franklin"/>
                <a:sym typeface="Libre Franklin"/>
              </a:defRPr>
            </a:lvl2pPr>
            <a:lvl3pPr marR="0" lvl="2" algn="ctr" rtl="0">
              <a:spcBef>
                <a:spcPts val="440"/>
              </a:spcBef>
              <a:spcAft>
                <a:spcPts val="0"/>
              </a:spcAft>
              <a:buClr>
                <a:srgbClr val="888888"/>
              </a:buClr>
              <a:buSzPts val="2200"/>
              <a:buFont typeface="Arial"/>
              <a:buNone/>
              <a:defRPr sz="2199" b="0" i="0" u="none" strike="noStrike" cap="none">
                <a:solidFill>
                  <a:srgbClr val="888888"/>
                </a:solidFill>
                <a:latin typeface="Libre Franklin"/>
                <a:ea typeface="Libre Franklin"/>
                <a:cs typeface="Libre Franklin"/>
                <a:sym typeface="Libre Franklin"/>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4pPr>
            <a:lvl5pPr marR="0" lvl="4" algn="ctr" rtl="0">
              <a:spcBef>
                <a:spcPts val="360"/>
              </a:spcBef>
              <a:spcAft>
                <a:spcPts val="0"/>
              </a:spcAft>
              <a:buClr>
                <a:srgbClr val="888888"/>
              </a:buClr>
              <a:buSzPts val="1800"/>
              <a:buFont typeface="Arial"/>
              <a:buNone/>
              <a:defRPr sz="1800" b="0" i="0" u="none" strike="noStrike" cap="none">
                <a:solidFill>
                  <a:srgbClr val="888888"/>
                </a:solidFill>
                <a:latin typeface="Libre Franklin"/>
                <a:ea typeface="Libre Franklin"/>
                <a:cs typeface="Libre Franklin"/>
                <a:sym typeface="Libre Franklin"/>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26729654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21D5E6-581C-004E-8163-B9143B9B3F52}"/>
              </a:ext>
            </a:extLst>
          </p:cNvPr>
          <p:cNvSpPr/>
          <p:nvPr/>
        </p:nvSpPr>
        <p:spPr>
          <a:xfrm>
            <a:off x="1" y="676281"/>
            <a:ext cx="12188825" cy="2825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1" y="2389460"/>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4" y="3257087"/>
            <a:ext cx="12188824" cy="1150564"/>
          </a:xfrm>
          <a:prstGeom prst="rect">
            <a:avLst/>
          </a:prstGeom>
        </p:spPr>
        <p:txBody>
          <a:bodyPr/>
          <a:lstStyle>
            <a:lvl1pPr marL="0" indent="0" algn="ctr">
              <a:buFontTx/>
              <a:buNone/>
              <a:defRPr/>
            </a:lvl1pPr>
          </a:lstStyle>
          <a:p>
            <a:pPr lvl="0"/>
            <a:r>
              <a:rPr lang="en-US"/>
              <a:t>Edit Master text styles</a:t>
            </a:r>
          </a:p>
        </p:txBody>
      </p:sp>
    </p:spTree>
    <p:extLst>
      <p:ext uri="{BB962C8B-B14F-4D97-AF65-F5344CB8AC3E}">
        <p14:creationId xmlns:p14="http://schemas.microsoft.com/office/powerpoint/2010/main" val="2365400199"/>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FB8C8B7-A3D6-834A-8629-7F63DFF9BA32}"/>
              </a:ext>
            </a:extLst>
          </p:cNvPr>
          <p:cNvSpPr/>
          <p:nvPr/>
        </p:nvSpPr>
        <p:spPr>
          <a:xfrm>
            <a:off x="1"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a:extLst>
              <a:ext uri="{FF2B5EF4-FFF2-40B4-BE49-F238E27FC236}">
                <a16:creationId xmlns:a16="http://schemas.microsoft.com/office/drawing/2014/main" id="{73E2DE8C-7200-B24B-B129-8F1EC936789B}"/>
              </a:ext>
            </a:extLst>
          </p:cNvPr>
          <p:cNvSpPr/>
          <p:nvPr/>
        </p:nvSpPr>
        <p:spPr>
          <a:xfrm>
            <a:off x="1" y="3"/>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3" y="1046537"/>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4643037"/>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FB84933-508E-0544-871B-846DEEF3801C}"/>
              </a:ext>
            </a:extLst>
          </p:cNvPr>
          <p:cNvSpPr/>
          <p:nvPr/>
        </p:nvSpPr>
        <p:spPr>
          <a:xfrm>
            <a:off x="1"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8" name="Rectangle 7">
            <a:extLst>
              <a:ext uri="{FF2B5EF4-FFF2-40B4-BE49-F238E27FC236}">
                <a16:creationId xmlns:a16="http://schemas.microsoft.com/office/drawing/2014/main" id="{A209ED92-92B3-D94D-AC14-78853ACA52A4}"/>
              </a:ext>
            </a:extLst>
          </p:cNvPr>
          <p:cNvSpPr/>
          <p:nvPr/>
        </p:nvSpPr>
        <p:spPr>
          <a:xfrm>
            <a:off x="1" y="3"/>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solidFill>
                  <a:srgbClr val="FFFFFF"/>
                </a:solidFill>
              </a:defRPr>
            </a:lvl1pPr>
            <a:lvl2pPr>
              <a:buSzPct val="80000"/>
              <a:buFont typeface="Courier New" pitchFamily="49" charset="0"/>
              <a:buChar char="o"/>
              <a:defRPr lang="en-US" sz="2199"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8" y="1677981"/>
            <a:ext cx="5664219" cy="4267200"/>
          </a:xfrm>
          <a:prstGeom prst="rect">
            <a:avLst/>
          </a:prstGeom>
        </p:spPr>
        <p:txBody>
          <a:bodyPr/>
          <a:lstStyle>
            <a:lvl1pPr marL="182825" indent="-182825">
              <a:defRPr sz="2199" b="0">
                <a:solidFill>
                  <a:srgbClr val="FFFFFF"/>
                </a:solidFill>
              </a:defRPr>
            </a:lvl1pPr>
            <a:lvl2pPr>
              <a:buSzPct val="80000"/>
              <a:buFont typeface="Courier New" pitchFamily="49" charset="0"/>
              <a:buChar char="o"/>
              <a:defRPr sz="2199">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solidFill>
                  <a:srgbClr val="FFFFFF"/>
                </a:solidFill>
              </a:defRPr>
            </a:lvl1pPr>
          </a:lstStyle>
          <a:p>
            <a:pPr lvl="0"/>
            <a:r>
              <a:rPr lang="en-US"/>
              <a:t>Edit Master text styles</a:t>
            </a:r>
          </a:p>
        </p:txBody>
      </p:sp>
      <p:sp>
        <p:nvSpPr>
          <p:cNvPr id="12" name="Text Placeholder 8"/>
          <p:cNvSpPr>
            <a:spLocks noGrp="1"/>
          </p:cNvSpPr>
          <p:nvPr>
            <p:ph type="body" sz="quarter" idx="11"/>
          </p:nvPr>
        </p:nvSpPr>
        <p:spPr>
          <a:xfrm>
            <a:off x="6315488" y="1068381"/>
            <a:ext cx="5664219" cy="457200"/>
          </a:xfrm>
          <a:prstGeom prst="rect">
            <a:avLst/>
          </a:prstGeom>
        </p:spPr>
        <p:txBody>
          <a:bodyPr>
            <a:noAutofit/>
          </a:bodyPr>
          <a:lstStyle>
            <a:lvl1pPr>
              <a:buNone/>
              <a:defRPr sz="2399" b="1">
                <a:solidFill>
                  <a:srgbClr val="FFFFFF"/>
                </a:solidFill>
              </a:defRPr>
            </a:lvl1pPr>
          </a:lstStyle>
          <a:p>
            <a:pPr lvl="0"/>
            <a:r>
              <a:rPr lang="en-US"/>
              <a:t>Edit Master text styles</a:t>
            </a:r>
          </a:p>
        </p:txBody>
      </p:sp>
    </p:spTree>
    <p:extLst>
      <p:ext uri="{BB962C8B-B14F-4D97-AF65-F5344CB8AC3E}">
        <p14:creationId xmlns:p14="http://schemas.microsoft.com/office/powerpoint/2010/main" val="4074200324"/>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020D9F9-4CA1-294E-8CD0-639334505A36}"/>
              </a:ext>
            </a:extLst>
          </p:cNvPr>
          <p:cNvSpPr/>
          <p:nvPr/>
        </p:nvSpPr>
        <p:spPr>
          <a:xfrm>
            <a:off x="1"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a:extLst>
              <a:ext uri="{FF2B5EF4-FFF2-40B4-BE49-F238E27FC236}">
                <a16:creationId xmlns:a16="http://schemas.microsoft.com/office/drawing/2014/main" id="{123A7952-DB11-6D40-8675-893109ADF820}"/>
              </a:ext>
            </a:extLst>
          </p:cNvPr>
          <p:cNvSpPr/>
          <p:nvPr/>
        </p:nvSpPr>
        <p:spPr>
          <a:xfrm>
            <a:off x="1" y="3"/>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7"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687257017"/>
      </p:ext>
    </p:extLst>
  </p:cSld>
  <p:clrMapOvr>
    <a:masterClrMapping/>
  </p:clrMapOvr>
  <p:hf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Section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120D6B8-07C9-B449-BD4D-21C6DB73C4A2}"/>
              </a:ext>
            </a:extLst>
          </p:cNvPr>
          <p:cNvSpPr/>
          <p:nvPr/>
        </p:nvSpPr>
        <p:spPr>
          <a:xfrm>
            <a:off x="1" y="4"/>
            <a:ext cx="12188825"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4" name="Title 1">
            <a:extLst>
              <a:ext uri="{FF2B5EF4-FFF2-40B4-BE49-F238E27FC236}">
                <a16:creationId xmlns:a16="http://schemas.microsoft.com/office/drawing/2014/main" id="{FEDEE81E-FC4B-314C-90D0-087E23A9350D}"/>
              </a:ext>
            </a:extLst>
          </p:cNvPr>
          <p:cNvSpPr txBox="1">
            <a:spLocks/>
          </p:cNvSpPr>
          <p:nvPr/>
        </p:nvSpPr>
        <p:spPr>
          <a:xfrm>
            <a:off x="1" y="2389188"/>
            <a:ext cx="12188825"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fontAlgn="auto">
              <a:spcAft>
                <a:spcPts val="0"/>
              </a:spcAft>
              <a:defRPr/>
            </a:pPr>
            <a:r>
              <a:rPr sz="3299">
                <a:solidFill>
                  <a:srgbClr val="FFFFFF"/>
                </a:solidFill>
              </a:rPr>
              <a:t>Click to edit Master title style</a:t>
            </a:r>
          </a:p>
        </p:txBody>
      </p:sp>
      <p:sp>
        <p:nvSpPr>
          <p:cNvPr id="10" name="Text Placeholder 6"/>
          <p:cNvSpPr>
            <a:spLocks noGrp="1"/>
          </p:cNvSpPr>
          <p:nvPr>
            <p:ph type="body" sz="quarter" idx="11"/>
          </p:nvPr>
        </p:nvSpPr>
        <p:spPr>
          <a:xfrm>
            <a:off x="4" y="3257087"/>
            <a:ext cx="12188824" cy="1150564"/>
          </a:xfrm>
          <a:prstGeom prst="rect">
            <a:avLst/>
          </a:prstGeom>
        </p:spPr>
        <p:txBody>
          <a:bodyPr/>
          <a:lstStyle>
            <a:lvl1pPr marL="0" indent="0" algn="ctr">
              <a:buFontTx/>
              <a:buNone/>
              <a:defRPr>
                <a:solidFill>
                  <a:srgbClr val="FFFFFF"/>
                </a:solidFill>
              </a:defRPr>
            </a:lvl1pPr>
          </a:lstStyle>
          <a:p>
            <a:pPr lvl="0"/>
            <a:r>
              <a:rPr lang="en-US"/>
              <a:t>Edit Master text styles</a:t>
            </a:r>
          </a:p>
        </p:txBody>
      </p:sp>
    </p:spTree>
    <p:extLst>
      <p:ext uri="{BB962C8B-B14F-4D97-AF65-F5344CB8AC3E}">
        <p14:creationId xmlns:p14="http://schemas.microsoft.com/office/powerpoint/2010/main" val="3998082458"/>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F24DF-270F-4250-8973-98B4D6CD2E20}"/>
              </a:ext>
            </a:extLst>
          </p:cNvPr>
          <p:cNvSpPr>
            <a:spLocks noGrp="1"/>
          </p:cNvSpPr>
          <p:nvPr>
            <p:ph type="ctrTitle"/>
          </p:nvPr>
        </p:nvSpPr>
        <p:spPr>
          <a:xfrm>
            <a:off x="1523604" y="1122363"/>
            <a:ext cx="9141619" cy="2387600"/>
          </a:xfrm>
        </p:spPr>
        <p:txBody>
          <a:bodyPr anchor="b"/>
          <a:lstStyle>
            <a:lvl1pPr algn="ctr">
              <a:defRPr sz="5997"/>
            </a:lvl1pPr>
          </a:lstStyle>
          <a:p>
            <a:r>
              <a:rPr lang="en-US"/>
              <a:t>Click to edit Master title style</a:t>
            </a:r>
          </a:p>
        </p:txBody>
      </p:sp>
      <p:sp>
        <p:nvSpPr>
          <p:cNvPr id="3" name="Subtitle 2">
            <a:extLst>
              <a:ext uri="{FF2B5EF4-FFF2-40B4-BE49-F238E27FC236}">
                <a16:creationId xmlns:a16="http://schemas.microsoft.com/office/drawing/2014/main" id="{2AB6A9C8-EFC9-4BA4-83E1-911490969F59}"/>
              </a:ext>
            </a:extLst>
          </p:cNvPr>
          <p:cNvSpPr>
            <a:spLocks noGrp="1"/>
          </p:cNvSpPr>
          <p:nvPr>
            <p:ph type="subTitle" idx="1"/>
          </p:nvPr>
        </p:nvSpPr>
        <p:spPr>
          <a:xfrm>
            <a:off x="1523604" y="3602037"/>
            <a:ext cx="9141619" cy="1655763"/>
          </a:xfrm>
        </p:spPr>
        <p:txBody>
          <a:bodyPr/>
          <a:lstStyle>
            <a:lvl1pPr marL="0" indent="0" algn="ctr">
              <a:buNone/>
              <a:defRPr sz="2398"/>
            </a:lvl1pPr>
            <a:lvl2pPr marL="456924" indent="0" algn="ctr">
              <a:buNone/>
              <a:defRPr sz="1998"/>
            </a:lvl2pPr>
            <a:lvl3pPr marL="913853" indent="0" algn="ctr">
              <a:buNone/>
              <a:defRPr sz="1798"/>
            </a:lvl3pPr>
            <a:lvl4pPr marL="1370777" indent="0" algn="ctr">
              <a:buNone/>
              <a:defRPr sz="1600"/>
            </a:lvl4pPr>
            <a:lvl5pPr marL="1827703" indent="0" algn="ctr">
              <a:buNone/>
              <a:defRPr sz="1600"/>
            </a:lvl5pPr>
            <a:lvl6pPr marL="2284631" indent="0" algn="ctr">
              <a:buNone/>
              <a:defRPr sz="1600"/>
            </a:lvl6pPr>
            <a:lvl7pPr marL="2741556" indent="0" algn="ctr">
              <a:buNone/>
              <a:defRPr sz="1600"/>
            </a:lvl7pPr>
            <a:lvl8pPr marL="3198480" indent="0" algn="ctr">
              <a:buNone/>
              <a:defRPr sz="1600"/>
            </a:lvl8pPr>
            <a:lvl9pPr marL="3655405"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263E08-BFCB-4C09-8347-AF82A3E6AFFD}"/>
              </a:ext>
            </a:extLst>
          </p:cNvPr>
          <p:cNvSpPr>
            <a:spLocks noGrp="1"/>
          </p:cNvSpPr>
          <p:nvPr>
            <p:ph type="dt" sz="half" idx="10"/>
          </p:nvPr>
        </p:nvSpPr>
        <p:spPr/>
        <p:txBody>
          <a:bodyPr/>
          <a:lstStyle/>
          <a:p>
            <a:fld id="{83EE801E-1C63-4BAE-B544-95351A77BC72}" type="datetimeFigureOut">
              <a:rPr lang="en-US" smtClean="0"/>
              <a:t>1/23/2024</a:t>
            </a:fld>
            <a:endParaRPr lang="en-US"/>
          </a:p>
        </p:txBody>
      </p:sp>
      <p:sp>
        <p:nvSpPr>
          <p:cNvPr id="5" name="Footer Placeholder 4">
            <a:extLst>
              <a:ext uri="{FF2B5EF4-FFF2-40B4-BE49-F238E27FC236}">
                <a16:creationId xmlns:a16="http://schemas.microsoft.com/office/drawing/2014/main" id="{0300605B-FE11-4E32-852E-7F9267E0AA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75E176-9FD4-4F0D-8AB9-35035090C82A}"/>
              </a:ext>
            </a:extLst>
          </p:cNvPr>
          <p:cNvSpPr>
            <a:spLocks noGrp="1"/>
          </p:cNvSpPr>
          <p:nvPr>
            <p:ph type="sldNum" sz="quarter" idx="12"/>
          </p:nvPr>
        </p:nvSpPr>
        <p:spPr/>
        <p:txBody>
          <a:bodyPr/>
          <a:lstStyle/>
          <a:p>
            <a:fld id="{9B967F9A-3557-4137-9F61-073DAC1D9E62}" type="slidenum">
              <a:rPr lang="en-US" smtClean="0"/>
              <a:t>‹#›</a:t>
            </a:fld>
            <a:endParaRPr lang="en-US"/>
          </a:p>
        </p:txBody>
      </p:sp>
    </p:spTree>
    <p:extLst>
      <p:ext uri="{BB962C8B-B14F-4D97-AF65-F5344CB8AC3E}">
        <p14:creationId xmlns:p14="http://schemas.microsoft.com/office/powerpoint/2010/main" val="380032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47704"/>
            <a:ext cx="12188825" cy="6626634"/>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4119674276"/>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825"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5980" y="5452328"/>
            <a:ext cx="3732940" cy="600118"/>
          </a:xfrm>
          <a:prstGeom prst="rect">
            <a:avLst/>
          </a:prstGeom>
        </p:spPr>
      </p:pic>
    </p:spTree>
    <p:extLst>
      <p:ext uri="{BB962C8B-B14F-4D97-AF65-F5344CB8AC3E}">
        <p14:creationId xmlns:p14="http://schemas.microsoft.com/office/powerpoint/2010/main" val="1692581926"/>
      </p:ext>
    </p:extLst>
  </p:cSld>
  <p:clrMapOvr>
    <a:masterClrMapping/>
  </p:clrMapOvr>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5980" y="5452328"/>
            <a:ext cx="3732940" cy="600118"/>
          </a:xfrm>
          <a:prstGeom prst="rect">
            <a:avLst/>
          </a:prstGeom>
        </p:spPr>
      </p:pic>
    </p:spTree>
    <p:extLst>
      <p:ext uri="{BB962C8B-B14F-4D97-AF65-F5344CB8AC3E}">
        <p14:creationId xmlns:p14="http://schemas.microsoft.com/office/powerpoint/2010/main" val="3851725746"/>
      </p:ext>
    </p:extLst>
  </p:cSld>
  <p:clrMapOvr>
    <a:masterClrMapping/>
  </p:clrMapOvr>
  <p:hf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pic>
        <p:nvPicPr>
          <p:cNvPr id="6" name="Picture 5">
            <a:extLst>
              <a:ext uri="{FF2B5EF4-FFF2-40B4-BE49-F238E27FC236}">
                <a16:creationId xmlns:a16="http://schemas.microsoft.com/office/drawing/2014/main" id="{2CA9722B-F769-BD49-AB39-500DBFBA0D95}"/>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55980" y="5452328"/>
            <a:ext cx="3732940" cy="600118"/>
          </a:xfrm>
          <a:prstGeom prst="rect">
            <a:avLst/>
          </a:prstGeom>
        </p:spPr>
      </p:pic>
    </p:spTree>
    <p:extLst>
      <p:ext uri="{BB962C8B-B14F-4D97-AF65-F5344CB8AC3E}">
        <p14:creationId xmlns:p14="http://schemas.microsoft.com/office/powerpoint/2010/main" val="2575597047"/>
      </p:ext>
    </p:extLst>
  </p:cSld>
  <p:clrMapOvr>
    <a:masterClrMapping/>
  </p:clrMapOvr>
  <p:hf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064230"/>
      </p:ext>
    </p:extLst>
  </p:cSld>
  <p:clrMapOvr>
    <a:masterClrMapping/>
  </p:clrMapOvr>
  <p:hf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52947682"/>
      </p:ext>
    </p:extLst>
  </p:cSld>
  <p:clrMapOvr>
    <a:masterClrMapping/>
  </p:clrMapOvr>
  <p:hf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5400"/>
            <a:ext cx="12188825" cy="6610548"/>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81003555"/>
      </p:ext>
    </p:extLst>
  </p:cSld>
  <p:clrMapOvr>
    <a:masterClrMapping/>
  </p:clrMapOvr>
  <p:hf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1566132064"/>
      </p:ext>
    </p:extLst>
  </p:cSld>
  <p:clrMapOvr>
    <a:masterClrMapping/>
  </p:clrMapOvr>
  <p:hf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47704"/>
            <a:ext cx="12188825" cy="6626634"/>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4271564066"/>
      </p:ext>
    </p:extLst>
  </p:cSld>
  <p:clrMapOvr>
    <a:masterClrMapping/>
  </p:clrMapOvr>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3424661"/>
      </p:ext>
    </p:extLst>
  </p:cSld>
  <p:clrMapOvr>
    <a:masterClrMapping/>
  </p:clrMapOvr>
  <p:hf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18182908"/>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354314"/>
      </p:ext>
    </p:extLst>
  </p:cSld>
  <p:clrMapOvr>
    <a:masterClrMapping/>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0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2891B-BA7C-4E18-B019-0A645F1E9083}"/>
              </a:ext>
            </a:extLst>
          </p:cNvPr>
          <p:cNvPicPr>
            <a:picLocks noChangeAspect="1"/>
          </p:cNvPicPr>
          <p:nvPr userDrawn="1"/>
        </p:nvPicPr>
        <p:blipFill rotWithShape="1">
          <a:blip r:embed="rId2" cstate="email">
            <a:alphaModFix amt="62000"/>
            <a:extLst>
              <a:ext uri="{28A0092B-C50C-407E-A947-70E740481C1C}">
                <a14:useLocalDpi xmlns:a14="http://schemas.microsoft.com/office/drawing/2010/main"/>
              </a:ext>
            </a:extLst>
          </a:blip>
          <a:srcRect/>
          <a:stretch/>
        </p:blipFill>
        <p:spPr>
          <a:xfrm>
            <a:off x="-252" y="0"/>
            <a:ext cx="12188824" cy="861741"/>
          </a:xfrm>
          <a:prstGeom prst="rect">
            <a:avLst/>
          </a:prstGeom>
        </p:spPr>
      </p:pic>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itle 1">
            <a:extLst>
              <a:ext uri="{FF2B5EF4-FFF2-40B4-BE49-F238E27FC236}">
                <a16:creationId xmlns:a16="http://schemas.microsoft.com/office/drawing/2014/main" id="{67E2A5BC-E55F-461F-81F9-E47132E5D24A}"/>
              </a:ext>
            </a:extLst>
          </p:cNvPr>
          <p:cNvSpPr>
            <a:spLocks noGrp="1"/>
          </p:cNvSpPr>
          <p:nvPr>
            <p:ph type="title"/>
          </p:nvPr>
        </p:nvSpPr>
        <p:spPr>
          <a:xfrm>
            <a:off x="477491" y="-25400"/>
            <a:ext cx="11633548" cy="812800"/>
          </a:xfrm>
        </p:spPr>
        <p:txBody>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591167658"/>
      </p:ext>
    </p:extLst>
  </p:cSld>
  <p:clrMapOvr>
    <a:masterClrMapping/>
  </p:clrMapOvr>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email">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61741"/>
          </a:xfrm>
          <a:prstGeom prst="rect">
            <a:avLst/>
          </a:prstGeom>
        </p:spPr>
      </p:pic>
      <p:sp>
        <p:nvSpPr>
          <p:cNvPr id="2" name="Title 1"/>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5880280"/>
      </p:ext>
    </p:extLst>
  </p:cSld>
  <p:clrMapOvr>
    <a:masterClrMapping/>
  </p:clrMapOvr>
  <p:hf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56763842"/>
      </p:ext>
    </p:extLst>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7722933"/>
      </p:ext>
    </p:extLst>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2295290788"/>
      </p:ext>
    </p:extLst>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4060429951"/>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32427856"/>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0105457"/>
      </p:ext>
    </p:extLst>
  </p:cSld>
  <p:clrMapOvr>
    <a:masterClrMapping/>
  </p:clrMapOvr>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51035674"/>
      </p:ext>
    </p:extLst>
  </p:cSld>
  <p:clrMapOvr>
    <a:masterClrMapping/>
  </p:clrMapOvr>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29075945"/>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4960100"/>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135530020"/>
      </p:ext>
    </p:extLst>
  </p:cSld>
  <p:clrMapOvr>
    <a:masterClrMapping/>
  </p:clrMapOvr>
  <p:hf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203349" cy="6581851"/>
          </a:xfrm>
          <a:prstGeom prst="rect">
            <a:avLst/>
          </a:prstGeom>
        </p:spPr>
      </p:pic>
      <p:pic>
        <p:nvPicPr>
          <p:cNvPr id="2" name="Picture 1">
            <a:extLst>
              <a:ext uri="{FF2B5EF4-FFF2-40B4-BE49-F238E27FC236}">
                <a16:creationId xmlns:a16="http://schemas.microsoft.com/office/drawing/2014/main" id="{29C802C7-AE4C-DC4B-88A4-F60CD9DDF892}"/>
              </a:ext>
            </a:extLst>
          </p:cNvPr>
          <p:cNvPicPr>
            <a:picLocks noChangeAspect="1"/>
          </p:cNvPicPr>
          <p:nvPr userDrawn="1"/>
        </p:nvPicPr>
        <p:blipFill>
          <a:blip r:embed="rId3" cstate="email">
            <a:alphaModFix amt="75000"/>
            <a:extLst>
              <a:ext uri="{28A0092B-C50C-407E-A947-70E740481C1C}">
                <a14:useLocalDpi xmlns:a14="http://schemas.microsoft.com/office/drawing/2010/main"/>
              </a:ext>
            </a:extLst>
          </a:blip>
          <a:stretch>
            <a:fillRect/>
          </a:stretch>
        </p:blipFill>
        <p:spPr>
          <a:xfrm>
            <a:off x="-44089" y="3332660"/>
            <a:ext cx="12255336" cy="3249191"/>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4295610" y="1807958"/>
            <a:ext cx="8787295" cy="31472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8600" b="0" i="0">
                <a:solidFill>
                  <a:schemeClr val="bg1"/>
                </a:solidFill>
                <a:latin typeface="Franklin Gothic Book" panose="020B0503020102020204" pitchFamily="34" charset="0"/>
              </a:rPr>
              <a:t>water</a:t>
            </a:r>
          </a:p>
        </p:txBody>
      </p:sp>
      <p:pic>
        <p:nvPicPr>
          <p:cNvPr id="12" name="Picture 11">
            <a:extLst>
              <a:ext uri="{FF2B5EF4-FFF2-40B4-BE49-F238E27FC236}">
                <a16:creationId xmlns:a16="http://schemas.microsoft.com/office/drawing/2014/main" id="{781E75F4-2BA3-564D-B030-8A9B4F20E8EA}"/>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094412" y="4260705"/>
            <a:ext cx="4478952" cy="720049"/>
          </a:xfrm>
          <a:prstGeom prst="rect">
            <a:avLst/>
          </a:prstGeom>
        </p:spPr>
      </p:pic>
      <p:sp>
        <p:nvSpPr>
          <p:cNvPr id="15" name="Subtitle 2">
            <a:extLst>
              <a:ext uri="{FF2B5EF4-FFF2-40B4-BE49-F238E27FC236}">
                <a16:creationId xmlns:a16="http://schemas.microsoft.com/office/drawing/2014/main" id="{C510EC93-6911-8445-8D97-4249F94D11B2}"/>
              </a:ext>
            </a:extLst>
          </p:cNvPr>
          <p:cNvSpPr>
            <a:spLocks noGrp="1"/>
          </p:cNvSpPr>
          <p:nvPr>
            <p:ph type="subTitle" idx="1"/>
          </p:nvPr>
        </p:nvSpPr>
        <p:spPr>
          <a:xfrm>
            <a:off x="4277345" y="5523179"/>
            <a:ext cx="7858121" cy="720049"/>
          </a:xfrm>
          <a:prstGeom prst="rect">
            <a:avLst/>
          </a:prstGeom>
        </p:spPr>
        <p:txBody>
          <a:bodyPr>
            <a:normAutofit/>
          </a:bodyPr>
          <a:lstStyle>
            <a:lvl1pPr marL="0" indent="0" algn="ctr">
              <a:buNone/>
              <a:defRPr sz="3600" b="0" i="0">
                <a:solidFill>
                  <a:schemeClr val="bg1"/>
                </a:solidFill>
                <a:latin typeface="Franklin Gothic Medium" panose="020B0603020102020204" pitchFamily="34" charset="0"/>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440817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cSld name="1_1 column - photo bk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7554D52-FD8F-4EC1-94FE-F895C54D9E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596976B-7BE1-43E2-ABFC-3594F82F60DF}"/>
              </a:ext>
            </a:extLst>
          </p:cNvPr>
          <p:cNvCxnSpPr/>
          <p:nvPr/>
        </p:nvCxnSpPr>
        <p:spPr>
          <a:xfrm>
            <a:off x="0" y="1039813"/>
            <a:ext cx="12188825"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15950"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8917835"/>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2"/>
            <a:ext cx="12188825"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1" y="1052353"/>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900017026"/>
      </p:ext>
    </p:extLst>
  </p:cSld>
  <p:clrMapOvr>
    <a:masterClrMapping/>
  </p:clrMapOvr>
  <p:hf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2"/>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1" y="1052353"/>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002725274"/>
      </p:ext>
    </p:extLst>
  </p:cSld>
  <p:clrMapOvr>
    <a:masterClrMapping/>
  </p:clrMapOvr>
  <p:hf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2"/>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1" y="1052353"/>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567387368"/>
      </p:ext>
    </p:extLst>
  </p:cSld>
  <p:clrMapOvr>
    <a:masterClrMapping/>
  </p:clrMapOvr>
  <p:hf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25400"/>
            <a:ext cx="12188825" cy="661364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3900971"/>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4598242"/>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25400"/>
            <a:ext cx="12188825" cy="6610548"/>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09105728"/>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1"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909280041"/>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61741"/>
          </a:xfrm>
          <a:prstGeom prst="rect">
            <a:avLst/>
          </a:prstGeom>
        </p:spPr>
      </p:pic>
      <p:sp>
        <p:nvSpPr>
          <p:cNvPr id="2" name="Title 1"/>
          <p:cNvSpPr>
            <a:spLocks noGrp="1"/>
          </p:cNvSpPr>
          <p:nvPr>
            <p:ph type="title"/>
          </p:nvPr>
        </p:nvSpPr>
        <p:spPr>
          <a:xfrm>
            <a:off x="-252"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640488"/>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1" y="-47704"/>
            <a:ext cx="12188825" cy="6626634"/>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7" name="Content Placeholder 6"/>
          <p:cNvSpPr>
            <a:spLocks noGrp="1"/>
          </p:cNvSpPr>
          <p:nvPr>
            <p:ph sz="quarter" idx="10"/>
          </p:nvPr>
        </p:nvSpPr>
        <p:spPr>
          <a:xfrm>
            <a:off x="477491" y="1046534"/>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82533"/>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251"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1838678806"/>
      </p:ext>
    </p:extLst>
  </p:cSld>
  <p:clrMapOvr>
    <a:masterClrMapping/>
  </p:clrMapOvr>
  <p:hf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8549631"/>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97477320"/>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252" y="-47704"/>
            <a:ext cx="12189077" cy="861741"/>
          </a:xfrm>
          <a:prstGeom prst="rect">
            <a:avLst/>
          </a:prstGeom>
        </p:spPr>
      </p:pic>
      <p:sp>
        <p:nvSpPr>
          <p:cNvPr id="2" name="Title 1"/>
          <p:cNvSpPr>
            <a:spLocks noGrp="1"/>
          </p:cNvSpPr>
          <p:nvPr>
            <p:ph type="title"/>
          </p:nvPr>
        </p:nvSpPr>
        <p:spPr>
          <a:xfrm>
            <a:off x="-251" y="-47704"/>
            <a:ext cx="12188824" cy="861741"/>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1311466"/>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01167836"/>
      </p:ext>
    </p:extLst>
  </p:cSld>
  <p:clrMapOvr>
    <a:masterClrMapping/>
  </p:clrMapOvr>
  <p:hf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477491" y="1046534"/>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0429524"/>
      </p:ext>
    </p:extLst>
  </p:cSld>
  <p:clrMapOvr>
    <a:masterClrMapping/>
  </p:clrMapOvr>
  <p:hf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lvl1pPr>
            <a:lvl2pPr>
              <a:buSzPct val="80000"/>
              <a:buFont typeface="Courier New" pitchFamily="49" charset="0"/>
              <a:buChar char="o"/>
              <a:defRPr lang="en-US" sz="2199" kern="1200" dirty="0" smtClean="0">
                <a:solidFill>
                  <a:schemeClr val="tx1"/>
                </a:solidFill>
                <a:latin typeface="+mn-lt"/>
                <a:ea typeface="+mn-ea"/>
                <a:cs typeface="+mn-cs"/>
              </a:defRPr>
            </a:lvl2pPr>
            <a:lvl3pPr>
              <a:buFont typeface="Calibri" pitchFamily="34" charset="0"/>
              <a:buChar char="–"/>
              <a:defRPr sz="1999"/>
            </a:lvl3pPr>
            <a:lvl4pPr>
              <a:buFont typeface="Wingdings" pitchFamily="2" charset="2"/>
              <a:buChar cha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5" y="1677981"/>
            <a:ext cx="5664219" cy="4267200"/>
          </a:xfrm>
          <a:prstGeom prst="rect">
            <a:avLst/>
          </a:prstGeom>
        </p:spPr>
        <p:txBody>
          <a:bodyPr/>
          <a:lstStyle>
            <a:lvl1pPr marL="182825" indent="-182825">
              <a:defRPr sz="2199" b="0"/>
            </a:lvl1pPr>
            <a:lvl2pPr>
              <a:buSzPct val="80000"/>
              <a:buFont typeface="Courier New" pitchFamily="49" charset="0"/>
              <a:buChar char="o"/>
              <a:defRPr sz="2199"/>
            </a:lvl2pPr>
            <a:lvl3pPr>
              <a:buFont typeface="Calibri" pitchFamily="34" charset="0"/>
              <a:buChar char="–"/>
              <a:defRPr sz="1999"/>
            </a:lvl3pPr>
            <a:lvl4pPr>
              <a:buFont typeface="Wingdings" pitchFamily="2" charset="2"/>
              <a:buChar char="§"/>
              <a:defRPr sz="1799"/>
            </a:lvl4pPr>
            <a:lvl5pPr>
              <a:defRPr sz="1799"/>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lvl1pPr>
          </a:lstStyle>
          <a:p>
            <a:pPr lvl="0"/>
            <a:r>
              <a:rPr lang="en-US"/>
              <a:t>Click to edit Master text styles</a:t>
            </a:r>
          </a:p>
        </p:txBody>
      </p:sp>
      <p:sp>
        <p:nvSpPr>
          <p:cNvPr id="9" name="Text Placeholder 8"/>
          <p:cNvSpPr>
            <a:spLocks noGrp="1"/>
          </p:cNvSpPr>
          <p:nvPr>
            <p:ph type="body" sz="quarter" idx="11"/>
          </p:nvPr>
        </p:nvSpPr>
        <p:spPr>
          <a:xfrm>
            <a:off x="6315485" y="1068381"/>
            <a:ext cx="5664219" cy="457200"/>
          </a:xfrm>
          <a:prstGeom prst="rect">
            <a:avLst/>
          </a:prstGeom>
        </p:spPr>
        <p:txBody>
          <a:bodyPr>
            <a:noAutofit/>
          </a:bodyPr>
          <a:lstStyle>
            <a:lvl1pPr>
              <a:buNone/>
              <a:defRPr sz="2399" b="1"/>
            </a:lvl1pPr>
          </a:lstStyle>
          <a:p>
            <a:pPr lvl="0"/>
            <a:r>
              <a:rPr lang="en-US"/>
              <a:t>Click to edit Master text styles</a:t>
            </a:r>
          </a:p>
        </p:txBody>
      </p:sp>
    </p:spTree>
    <p:extLst>
      <p:ext uri="{BB962C8B-B14F-4D97-AF65-F5344CB8AC3E}">
        <p14:creationId xmlns:p14="http://schemas.microsoft.com/office/powerpoint/2010/main" val="4249701292"/>
      </p:ext>
    </p:extLst>
  </p:cSld>
  <p:clrMapOvr>
    <a:masterClrMapping/>
  </p:clrMapOvr>
  <p:hf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4"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549436649"/>
      </p:ext>
    </p:extLst>
  </p:cSld>
  <p:clrMapOvr>
    <a:masterClrMapping/>
  </p:clrMapOvr>
  <p:hf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1" y="676277"/>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799">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1" y="2389459"/>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379901088"/>
      </p:ext>
    </p:extLst>
  </p:cSld>
  <p:clrMapOvr>
    <a:masterClrMapping/>
  </p:clrMapOvr>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1" y="1046534"/>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2234152"/>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5087643"/>
      </p:ext>
    </p:extLst>
  </p:cSld>
  <p:clrMapOvr>
    <a:masterClrMapping/>
  </p:clrMapOvr>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1"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solidFill>
                  <a:srgbClr val="FFFFFF"/>
                </a:solidFill>
              </a:defRPr>
            </a:lvl1pPr>
            <a:lvl2pPr>
              <a:buSzPct val="80000"/>
              <a:buFont typeface="Courier New" pitchFamily="49" charset="0"/>
              <a:buChar char="o"/>
              <a:defRPr lang="en-US" sz="2199" kern="1200" dirty="0" smtClean="0">
                <a:solidFill>
                  <a:srgbClr val="FFFFFF"/>
                </a:solidFill>
                <a:latin typeface="+mn-lt"/>
                <a:ea typeface="+mn-ea"/>
                <a:cs typeface="+mn-cs"/>
              </a:defRPr>
            </a:lvl2pPr>
            <a:lvl3pPr>
              <a:buFont typeface="Calibri" pitchFamily="34" charset="0"/>
              <a:buChar char="–"/>
              <a:defRPr sz="1999">
                <a:solidFill>
                  <a:srgbClr val="FFFFFF"/>
                </a:solidFill>
              </a:defRPr>
            </a:lvl3pPr>
            <a:lvl4pPr>
              <a:buFont typeface="Wingdings" pitchFamily="2" charset="2"/>
              <a:buChar char="§"/>
              <a:defRPr sz="1799">
                <a:solidFill>
                  <a:srgbClr val="FFFFFF"/>
                </a:solidFill>
              </a:defRPr>
            </a:lvl4pPr>
            <a:lvl5pPr>
              <a:defRPr sz="1799">
                <a:solidFill>
                  <a:srgbClr val="FFFFFF"/>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5" y="1677981"/>
            <a:ext cx="5664219" cy="4267200"/>
          </a:xfrm>
          <a:prstGeom prst="rect">
            <a:avLst/>
          </a:prstGeom>
        </p:spPr>
        <p:txBody>
          <a:bodyPr/>
          <a:lstStyle>
            <a:lvl1pPr marL="182825" indent="-182825">
              <a:defRPr sz="2199" b="0">
                <a:solidFill>
                  <a:srgbClr val="FFFFFF"/>
                </a:solidFill>
              </a:defRPr>
            </a:lvl1pPr>
            <a:lvl2pPr>
              <a:buSzPct val="80000"/>
              <a:buFont typeface="Courier New" pitchFamily="49" charset="0"/>
              <a:buChar char="o"/>
              <a:defRPr sz="2199">
                <a:solidFill>
                  <a:srgbClr val="FFFFFF"/>
                </a:solidFill>
              </a:defRPr>
            </a:lvl2pPr>
            <a:lvl3pPr>
              <a:buFont typeface="Calibri" pitchFamily="34" charset="0"/>
              <a:buChar char="–"/>
              <a:defRPr sz="1999">
                <a:solidFill>
                  <a:srgbClr val="FFFFFF"/>
                </a:solidFill>
              </a:defRPr>
            </a:lvl3pPr>
            <a:lvl4pPr>
              <a:buFont typeface="Wingdings" pitchFamily="2" charset="2"/>
              <a:buChar char="§"/>
              <a:defRPr sz="1799">
                <a:solidFill>
                  <a:srgbClr val="FFFFFF"/>
                </a:solidFill>
              </a:defRPr>
            </a:lvl4pPr>
            <a:lvl5pPr>
              <a:defRPr sz="1799">
                <a:solidFill>
                  <a:srgbClr val="FFFFFF"/>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5" y="1068381"/>
            <a:ext cx="5664219" cy="457200"/>
          </a:xfrm>
          <a:prstGeom prst="rect">
            <a:avLst/>
          </a:prstGeom>
        </p:spPr>
        <p:txBody>
          <a:bodyPr>
            <a:noAutofit/>
          </a:bodyPr>
          <a:lstStyle>
            <a:lvl1pPr>
              <a:buNone/>
              <a:defRPr sz="2399"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1"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8321956"/>
      </p:ext>
    </p:extLst>
  </p:cSld>
  <p:clrMapOvr>
    <a:masterClrMapping/>
  </p:clrMapOvr>
  <p:hf hdr="0" ftr="0" dt="0"/>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1"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1" y="1046534"/>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16120906"/>
      </p:ext>
    </p:extLst>
  </p:cSld>
  <p:clrMapOvr>
    <a:masterClrMapping/>
  </p:clrMapOvr>
  <p:hf hdr="0" ftr="0" dt="0"/>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1"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799"/>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4"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312759455"/>
      </p:ext>
    </p:extLst>
  </p:cSld>
  <p:clrMapOvr>
    <a:masterClrMapping/>
  </p:clrMapOvr>
  <p:hf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2" y="1027116"/>
            <a:ext cx="12188825" cy="5559953"/>
          </a:xfrm>
          <a:prstGeom prst="rect">
            <a:avLst/>
          </a:prstGeom>
          <a:solidFill>
            <a:schemeClr val="lt1"/>
          </a:solidFill>
          <a:ln>
            <a:noFill/>
          </a:ln>
          <a:effectLst/>
        </p:spPr>
        <p:txBody>
          <a:bodyPr spcFirstLastPara="1" wrap="square" lIns="91377" tIns="45676" rIns="91377" bIns="45676" anchor="ctr" anchorCtr="0">
            <a:noAutofit/>
          </a:bodyPr>
          <a:lstStyle/>
          <a:p>
            <a:pPr marL="0" marR="0" lvl="0" indent="0" algn="ctr" rtl="0">
              <a:spcBef>
                <a:spcPts val="0"/>
              </a:spcBef>
              <a:spcAft>
                <a:spcPts val="0"/>
              </a:spcAft>
              <a:buNone/>
            </a:pPr>
            <a:endParaRPr sz="1798"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6926" marR="0" lvl="0" indent="-368080" algn="l" rtl="0">
              <a:spcBef>
                <a:spcPts val="440"/>
              </a:spcBef>
              <a:spcAft>
                <a:spcPts val="0"/>
              </a:spcAft>
              <a:buClr>
                <a:srgbClr val="282B2E"/>
              </a:buClr>
              <a:buSzPts val="2200"/>
              <a:buFont typeface="Arial"/>
              <a:buChar char="•"/>
              <a:defRPr sz="2198" b="0" i="0" u="none" strike="noStrike" cap="none">
                <a:solidFill>
                  <a:srgbClr val="282B2E"/>
                </a:solidFill>
                <a:latin typeface="+mn-lt"/>
                <a:ea typeface="Libre Franklin Medium"/>
                <a:cs typeface="Libre Franklin Medium"/>
                <a:sym typeface="Libre Franklin Medium"/>
              </a:defRPr>
            </a:lvl1pPr>
            <a:lvl2pPr marL="913852" marR="0" lvl="1" indent="-340156" algn="l" rtl="0">
              <a:spcBef>
                <a:spcPts val="440"/>
              </a:spcBef>
              <a:spcAft>
                <a:spcPts val="0"/>
              </a:spcAft>
              <a:buClr>
                <a:schemeClr val="dk1"/>
              </a:buClr>
              <a:buSzPts val="1760"/>
              <a:buFont typeface="Courier New"/>
              <a:buChar char="o"/>
              <a:defRPr sz="1998" b="0" i="0" u="none" strike="noStrike" cap="none">
                <a:solidFill>
                  <a:schemeClr val="dk1"/>
                </a:solidFill>
                <a:latin typeface="+mn-lt"/>
                <a:ea typeface="Libre Franklin"/>
                <a:cs typeface="Libre Franklin"/>
                <a:sym typeface="Libre Franklin"/>
              </a:defRPr>
            </a:lvl2pPr>
            <a:lvl3pPr marL="1370778" marR="0" lvl="2" indent="-355386" algn="l" rtl="0">
              <a:spcBef>
                <a:spcPts val="400"/>
              </a:spcBef>
              <a:spcAft>
                <a:spcPts val="0"/>
              </a:spcAft>
              <a:buClr>
                <a:srgbClr val="282B2E"/>
              </a:buClr>
              <a:buSzPts val="2000"/>
              <a:buFont typeface="Calibri"/>
              <a:buChar char="–"/>
              <a:defRPr sz="1998" b="0" i="0" u="none" strike="noStrike" cap="none">
                <a:solidFill>
                  <a:srgbClr val="282B2E"/>
                </a:solidFill>
                <a:latin typeface="Libre Franklin"/>
                <a:ea typeface="Libre Franklin"/>
                <a:cs typeface="Libre Franklin"/>
                <a:sym typeface="Libre Franklin"/>
              </a:defRPr>
            </a:lvl3pPr>
            <a:lvl4pPr marL="1827703" marR="0" lvl="3" indent="-342694" algn="l" rtl="0">
              <a:spcBef>
                <a:spcPts val="360"/>
              </a:spcBef>
              <a:spcAft>
                <a:spcPts val="0"/>
              </a:spcAft>
              <a:buClr>
                <a:srgbClr val="282B2E"/>
              </a:buClr>
              <a:buSzPts val="1800"/>
              <a:buFont typeface="Noto Sans Symbols"/>
              <a:buChar char="▪"/>
              <a:defRPr sz="17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6pPr>
            <a:lvl7pPr marL="3198480" marR="0" lvl="6"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7pPr>
            <a:lvl8pPr marL="3655406" marR="0" lvl="7"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8pPr>
            <a:lvl9pPr marL="4112332" marR="0" lvl="8"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19" y="1855332"/>
            <a:ext cx="5664219" cy="4267200"/>
          </a:xfrm>
          <a:prstGeom prst="rect">
            <a:avLst/>
          </a:prstGeom>
          <a:noFill/>
          <a:ln>
            <a:noFill/>
          </a:ln>
        </p:spPr>
        <p:txBody>
          <a:bodyPr spcFirstLastPara="1" wrap="square" lIns="91425" tIns="45700" rIns="91425" bIns="45700" anchor="t" anchorCtr="0">
            <a:noAutofit/>
          </a:bodyPr>
          <a:lstStyle>
            <a:lvl1pPr marL="456926" marR="0" lvl="0" indent="-368080" algn="l" rtl="0">
              <a:spcBef>
                <a:spcPts val="440"/>
              </a:spcBef>
              <a:spcAft>
                <a:spcPts val="0"/>
              </a:spcAft>
              <a:buClr>
                <a:srgbClr val="282B2E"/>
              </a:buClr>
              <a:buSzPts val="2200"/>
              <a:buFont typeface="Arial"/>
              <a:buChar char="•"/>
              <a:defRPr sz="2198" b="0" i="0" u="none" strike="noStrike" cap="none">
                <a:solidFill>
                  <a:srgbClr val="282B2E"/>
                </a:solidFill>
                <a:latin typeface="+mn-lt"/>
                <a:ea typeface="Libre Franklin Medium"/>
                <a:cs typeface="Libre Franklin Medium"/>
                <a:sym typeface="Libre Franklin Medium"/>
              </a:defRPr>
            </a:lvl1pPr>
            <a:lvl2pPr marL="913852" marR="0" lvl="1" indent="-340156" algn="l" rtl="0">
              <a:spcBef>
                <a:spcPts val="440"/>
              </a:spcBef>
              <a:spcAft>
                <a:spcPts val="0"/>
              </a:spcAft>
              <a:buClr>
                <a:srgbClr val="282B2E"/>
              </a:buClr>
              <a:buSzPts val="1760"/>
              <a:buFont typeface="Courier New"/>
              <a:buChar char="o"/>
              <a:defRPr sz="1998" b="0" i="0" u="none" strike="noStrike" cap="none">
                <a:solidFill>
                  <a:srgbClr val="282B2E"/>
                </a:solidFill>
                <a:latin typeface="+mn-lt"/>
                <a:ea typeface="Libre Franklin"/>
                <a:cs typeface="Libre Franklin"/>
                <a:sym typeface="Libre Franklin"/>
              </a:defRPr>
            </a:lvl2pPr>
            <a:lvl3pPr marL="1370778" marR="0" lvl="2" indent="-355386" algn="l" rtl="0">
              <a:spcBef>
                <a:spcPts val="400"/>
              </a:spcBef>
              <a:spcAft>
                <a:spcPts val="0"/>
              </a:spcAft>
              <a:buClr>
                <a:srgbClr val="282B2E"/>
              </a:buClr>
              <a:buSzPts val="2000"/>
              <a:buFont typeface="Calibri"/>
              <a:buChar char="–"/>
              <a:defRPr sz="1998" b="0" i="0" u="none" strike="noStrike" cap="none">
                <a:solidFill>
                  <a:srgbClr val="282B2E"/>
                </a:solidFill>
                <a:latin typeface="Libre Franklin"/>
                <a:ea typeface="Libre Franklin"/>
                <a:cs typeface="Libre Franklin"/>
                <a:sym typeface="Libre Franklin"/>
              </a:defRPr>
            </a:lvl3pPr>
            <a:lvl4pPr marL="1827703" marR="0" lvl="3" indent="-342694" algn="l" rtl="0">
              <a:spcBef>
                <a:spcPts val="360"/>
              </a:spcBef>
              <a:spcAft>
                <a:spcPts val="0"/>
              </a:spcAft>
              <a:buClr>
                <a:srgbClr val="282B2E"/>
              </a:buClr>
              <a:buSzPts val="1800"/>
              <a:buFont typeface="Noto Sans Symbols"/>
              <a:buChar char="▪"/>
              <a:defRPr sz="17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6pPr>
            <a:lvl7pPr marL="3198480" marR="0" lvl="6"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7pPr>
            <a:lvl8pPr marL="3655406" marR="0" lvl="7"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8pPr>
            <a:lvl9pPr marL="4112332" marR="0" lvl="8" indent="-342694" algn="l" rtl="0">
              <a:spcBef>
                <a:spcPts val="360"/>
              </a:spcBef>
              <a:spcAft>
                <a:spcPts val="0"/>
              </a:spcAft>
              <a:buClr>
                <a:schemeClr val="dk1"/>
              </a:buClr>
              <a:buSzPts val="1800"/>
              <a:buFont typeface="Arial"/>
              <a:buChar char="•"/>
              <a:defRPr sz="1798"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7" y="1174523"/>
            <a:ext cx="5494937" cy="457200"/>
          </a:xfrm>
          <a:prstGeom prst="rect">
            <a:avLst/>
          </a:prstGeom>
          <a:noFill/>
          <a:ln>
            <a:noFill/>
          </a:ln>
        </p:spPr>
        <p:txBody>
          <a:bodyPr spcFirstLastPara="1" wrap="square" lIns="91425" tIns="45700" rIns="91425" bIns="45700" anchor="ctr" anchorCtr="0">
            <a:noAutofit/>
          </a:bodyPr>
          <a:lstStyle>
            <a:lvl1pPr marL="228462" marR="0" lvl="0" indent="-228462" algn="l" rtl="0">
              <a:spcBef>
                <a:spcPts val="480"/>
              </a:spcBef>
              <a:spcAft>
                <a:spcPts val="0"/>
              </a:spcAft>
              <a:buClr>
                <a:srgbClr val="282B2E"/>
              </a:buClr>
              <a:buSzPts val="2400"/>
              <a:buFont typeface="Arial"/>
              <a:buNone/>
              <a:defRPr sz="2398" b="1" i="0" u="none" strike="noStrike" cap="none">
                <a:solidFill>
                  <a:srgbClr val="282B2E"/>
                </a:solidFill>
                <a:latin typeface="+mn-lt"/>
                <a:ea typeface="Libre Franklin Medium"/>
                <a:cs typeface="Libre Franklin Medium"/>
                <a:sym typeface="Libre Franklin Medium"/>
              </a:defRPr>
            </a:lvl1pPr>
            <a:lvl2pPr marL="913852" marR="0" lvl="1" indent="-380772" algn="l" rtl="0">
              <a:spcBef>
                <a:spcPts val="480"/>
              </a:spcBef>
              <a:spcAft>
                <a:spcPts val="0"/>
              </a:spcAft>
              <a:buClr>
                <a:srgbClr val="282B2E"/>
              </a:buClr>
              <a:buSzPts val="2400"/>
              <a:buFont typeface="Arial"/>
              <a:buChar char="–"/>
              <a:defRPr sz="2398" b="0" i="0" u="none" strike="noStrike" cap="none">
                <a:solidFill>
                  <a:srgbClr val="282B2E"/>
                </a:solidFill>
                <a:latin typeface="Libre Franklin"/>
                <a:ea typeface="Libre Franklin"/>
                <a:cs typeface="Libre Franklin"/>
                <a:sym typeface="Libre Franklin"/>
              </a:defRPr>
            </a:lvl2pPr>
            <a:lvl3pPr marL="1370778" marR="0" lvl="2" indent="-368080" algn="l" rtl="0">
              <a:spcBef>
                <a:spcPts val="440"/>
              </a:spcBef>
              <a:spcAft>
                <a:spcPts val="0"/>
              </a:spcAft>
              <a:buClr>
                <a:srgbClr val="282B2E"/>
              </a:buClr>
              <a:buSzPts val="2200"/>
              <a:buFont typeface="Arial"/>
              <a:buChar char="•"/>
              <a:defRPr sz="2198" b="0" i="0" u="none" strike="noStrike" cap="none">
                <a:solidFill>
                  <a:srgbClr val="282B2E"/>
                </a:solidFill>
                <a:latin typeface="Libre Franklin"/>
                <a:ea typeface="Libre Franklin"/>
                <a:cs typeface="Libre Franklin"/>
                <a:sym typeface="Libre Franklin"/>
              </a:defRPr>
            </a:lvl3pPr>
            <a:lvl4pPr marL="1827703" marR="0" lvl="3" indent="-355386" algn="l" rtl="0">
              <a:spcBef>
                <a:spcPts val="400"/>
              </a:spcBef>
              <a:spcAft>
                <a:spcPts val="0"/>
              </a:spcAft>
              <a:buClr>
                <a:srgbClr val="282B2E"/>
              </a:buClr>
              <a:buSzPts val="2000"/>
              <a:buFont typeface="Arial"/>
              <a:buChar char="–"/>
              <a:defRPr sz="19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6pPr>
            <a:lvl7pPr marL="3198480" marR="0" lvl="6"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7pPr>
            <a:lvl8pPr marL="3655406" marR="0" lvl="7"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8pPr>
            <a:lvl9pPr marL="4112332" marR="0" lvl="8"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19" y="1174523"/>
            <a:ext cx="5664219" cy="457200"/>
          </a:xfrm>
          <a:prstGeom prst="rect">
            <a:avLst/>
          </a:prstGeom>
          <a:noFill/>
          <a:ln>
            <a:noFill/>
          </a:ln>
        </p:spPr>
        <p:txBody>
          <a:bodyPr spcFirstLastPara="1" wrap="square" lIns="91425" tIns="45700" rIns="91425" bIns="45700" anchor="ctr" anchorCtr="0">
            <a:noAutofit/>
          </a:bodyPr>
          <a:lstStyle>
            <a:lvl1pPr marL="228462" marR="0" lvl="0" indent="-228462" algn="l" rtl="0">
              <a:spcBef>
                <a:spcPts val="480"/>
              </a:spcBef>
              <a:spcAft>
                <a:spcPts val="0"/>
              </a:spcAft>
              <a:buClr>
                <a:srgbClr val="282B2E"/>
              </a:buClr>
              <a:buSzPts val="2400"/>
              <a:buFont typeface="Arial"/>
              <a:buNone/>
              <a:defRPr sz="2398" b="1" i="0" u="none" strike="noStrike" cap="none">
                <a:solidFill>
                  <a:srgbClr val="282B2E"/>
                </a:solidFill>
                <a:latin typeface="+mn-lt"/>
                <a:ea typeface="Libre Franklin Medium"/>
                <a:cs typeface="Libre Franklin Medium"/>
                <a:sym typeface="Libre Franklin Medium"/>
              </a:defRPr>
            </a:lvl1pPr>
            <a:lvl2pPr marL="913852" marR="0" lvl="1" indent="-380772" algn="l" rtl="0">
              <a:spcBef>
                <a:spcPts val="480"/>
              </a:spcBef>
              <a:spcAft>
                <a:spcPts val="0"/>
              </a:spcAft>
              <a:buClr>
                <a:srgbClr val="282B2E"/>
              </a:buClr>
              <a:buSzPts val="2400"/>
              <a:buFont typeface="Arial"/>
              <a:buChar char="–"/>
              <a:defRPr sz="2398" b="0" i="0" u="none" strike="noStrike" cap="none">
                <a:solidFill>
                  <a:srgbClr val="282B2E"/>
                </a:solidFill>
                <a:latin typeface="Libre Franklin"/>
                <a:ea typeface="Libre Franklin"/>
                <a:cs typeface="Libre Franklin"/>
                <a:sym typeface="Libre Franklin"/>
              </a:defRPr>
            </a:lvl2pPr>
            <a:lvl3pPr marL="1370778" marR="0" lvl="2" indent="-368080" algn="l" rtl="0">
              <a:spcBef>
                <a:spcPts val="440"/>
              </a:spcBef>
              <a:spcAft>
                <a:spcPts val="0"/>
              </a:spcAft>
              <a:buClr>
                <a:srgbClr val="282B2E"/>
              </a:buClr>
              <a:buSzPts val="2200"/>
              <a:buFont typeface="Arial"/>
              <a:buChar char="•"/>
              <a:defRPr sz="2198" b="0" i="0" u="none" strike="noStrike" cap="none">
                <a:solidFill>
                  <a:srgbClr val="282B2E"/>
                </a:solidFill>
                <a:latin typeface="Libre Franklin"/>
                <a:ea typeface="Libre Franklin"/>
                <a:cs typeface="Libre Franklin"/>
                <a:sym typeface="Libre Franklin"/>
              </a:defRPr>
            </a:lvl3pPr>
            <a:lvl4pPr marL="1827703" marR="0" lvl="3" indent="-355386" algn="l" rtl="0">
              <a:spcBef>
                <a:spcPts val="400"/>
              </a:spcBef>
              <a:spcAft>
                <a:spcPts val="0"/>
              </a:spcAft>
              <a:buClr>
                <a:srgbClr val="282B2E"/>
              </a:buClr>
              <a:buSzPts val="2000"/>
              <a:buFont typeface="Arial"/>
              <a:buChar char="–"/>
              <a:defRPr sz="1998" b="0" i="0" u="none" strike="noStrike" cap="none">
                <a:solidFill>
                  <a:srgbClr val="282B2E"/>
                </a:solidFill>
                <a:latin typeface="Libre Franklin"/>
                <a:ea typeface="Libre Franklin"/>
                <a:cs typeface="Libre Franklin"/>
                <a:sym typeface="Libre Franklin"/>
              </a:defRPr>
            </a:lvl4pPr>
            <a:lvl5pPr marL="2284628" marR="0" lvl="4" indent="-342694" algn="l" rtl="0">
              <a:spcBef>
                <a:spcPts val="360"/>
              </a:spcBef>
              <a:spcAft>
                <a:spcPts val="0"/>
              </a:spcAft>
              <a:buClr>
                <a:srgbClr val="282B2E"/>
              </a:buClr>
              <a:buSzPts val="1800"/>
              <a:buFont typeface="Arial"/>
              <a:buChar char="»"/>
              <a:defRPr sz="1798" b="0" i="0" u="none" strike="noStrike" cap="none">
                <a:solidFill>
                  <a:srgbClr val="282B2E"/>
                </a:solidFill>
                <a:latin typeface="Libre Franklin"/>
                <a:ea typeface="Libre Franklin"/>
                <a:cs typeface="Libre Franklin"/>
                <a:sym typeface="Libre Franklin"/>
              </a:defRPr>
            </a:lvl5pPr>
            <a:lvl6pPr marL="2741554" marR="0" lvl="5"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6pPr>
            <a:lvl7pPr marL="3198480" marR="0" lvl="6"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7pPr>
            <a:lvl8pPr marL="3655406" marR="0" lvl="7"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8pPr>
            <a:lvl9pPr marL="4112332" marR="0" lvl="8" indent="-355386" algn="l" rtl="0">
              <a:spcBef>
                <a:spcPts val="400"/>
              </a:spcBef>
              <a:spcAft>
                <a:spcPts val="0"/>
              </a:spcAft>
              <a:buClr>
                <a:schemeClr val="dk1"/>
              </a:buClr>
              <a:buSzPts val="2000"/>
              <a:buFont typeface="Arial"/>
              <a:buChar char="•"/>
              <a:defRPr sz="1998"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602" y="140611"/>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8"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8"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98074220"/>
      </p:ext>
    </p:extLst>
  </p:cSld>
  <p:clrMapOvr>
    <a:overrideClrMapping bg1="lt1" tx1="dk1" bg2="lt2" tx2="dk2" accent1="accent1" accent2="accent2" accent3="accent3" accent4="accent4" accent5="accent5" accent6="accent6" hlink="hlink" folHlink="folHlink"/>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1278"/>
            <a:ext cx="12188805" cy="1275769"/>
          </a:xfrm>
          <a:prstGeom prst="rect">
            <a:avLst/>
          </a:prstGeom>
        </p:spPr>
      </p:pic>
      <p:sp>
        <p:nvSpPr>
          <p:cNvPr id="9" name="Text Placeholder 8"/>
          <p:cNvSpPr>
            <a:spLocks noGrp="1"/>
          </p:cNvSpPr>
          <p:nvPr>
            <p:ph type="body" sz="quarter" idx="10"/>
          </p:nvPr>
        </p:nvSpPr>
        <p:spPr>
          <a:xfrm>
            <a:off x="609444" y="1828802"/>
            <a:ext cx="10823932"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609443" y="338407"/>
            <a:ext cx="5496003" cy="936084"/>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4165697280"/>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22477259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1" y="1027113"/>
            <a:ext cx="12188825" cy="5551600"/>
          </a:xfrm>
          <a:prstGeom prst="rect">
            <a:avLst/>
          </a:prstGeom>
          <a:solidFill>
            <a:schemeClr val="lt1"/>
          </a:solidFill>
          <a:ln>
            <a:noFill/>
          </a:ln>
          <a:effectLst/>
        </p:spPr>
        <p:txBody>
          <a:bodyPr spcFirstLastPara="1" wrap="square" lIns="91385" tIns="45676" rIns="91385" bIns="45676" anchor="ctr" anchorCtr="0">
            <a:noAutofit/>
          </a:bodyPr>
          <a:lstStyle/>
          <a:p>
            <a:pPr marL="0" marR="0" lvl="0" indent="0" algn="ctr" rtl="0">
              <a:spcBef>
                <a:spcPts val="0"/>
              </a:spcBef>
              <a:spcAft>
                <a:spcPts val="0"/>
              </a:spcAft>
              <a:buNone/>
            </a:pPr>
            <a:endParaRPr sz="1865"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615950" y="214888"/>
            <a:ext cx="10969543" cy="8128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3331"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3331"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615951" y="1488935"/>
            <a:ext cx="11094710" cy="4797600"/>
          </a:xfrm>
          <a:prstGeom prst="rect">
            <a:avLst/>
          </a:prstGeom>
          <a:noFill/>
          <a:ln>
            <a:noFill/>
          </a:ln>
        </p:spPr>
        <p:txBody>
          <a:bodyPr spcFirstLastPara="1" wrap="square" lIns="68575" tIns="34275" rIns="68575" bIns="34275" anchor="t" anchorCtr="0">
            <a:noAutofit/>
          </a:bodyPr>
          <a:lstStyle>
            <a:lvl1pPr marL="609219" marR="0" lvl="0" indent="-473837" algn="l" rtl="0">
              <a:spcBef>
                <a:spcPts val="533"/>
              </a:spcBef>
              <a:spcAft>
                <a:spcPts val="0"/>
              </a:spcAft>
              <a:buClr>
                <a:srgbClr val="282B2E"/>
              </a:buClr>
              <a:buSzPts val="2000"/>
              <a:buFont typeface="Arial"/>
              <a:buChar char="•"/>
              <a:defRPr sz="2665" b="0" i="0" u="none" strike="noStrike" cap="none">
                <a:solidFill>
                  <a:srgbClr val="282B2E"/>
                </a:solidFill>
                <a:latin typeface="+mn-lt"/>
                <a:ea typeface="Libre Franklin Medium"/>
                <a:cs typeface="Libre Franklin Medium"/>
                <a:sym typeface="Libre Franklin Medium"/>
              </a:defRPr>
            </a:lvl1pPr>
            <a:lvl2pPr marL="1218438" marR="0" lvl="1" indent="-456915" algn="l" rtl="0">
              <a:spcBef>
                <a:spcPts val="533"/>
              </a:spcBef>
              <a:spcAft>
                <a:spcPts val="0"/>
              </a:spcAft>
              <a:buClr>
                <a:srgbClr val="282B2E"/>
              </a:buClr>
              <a:buSzPts val="1800"/>
              <a:buFont typeface="Arial"/>
              <a:buChar char="–"/>
              <a:defRPr sz="2398" b="0" i="0" u="none" strike="noStrike" cap="none">
                <a:solidFill>
                  <a:srgbClr val="282B2E"/>
                </a:solidFill>
                <a:latin typeface="Libre Franklin"/>
                <a:ea typeface="Libre Franklin"/>
                <a:cs typeface="Libre Franklin"/>
                <a:sym typeface="Libre Franklin"/>
              </a:defRPr>
            </a:lvl2pPr>
            <a:lvl3pPr marL="1827657" marR="0" lvl="2" indent="-448452" algn="l" rtl="0">
              <a:spcBef>
                <a:spcPts val="400"/>
              </a:spcBef>
              <a:spcAft>
                <a:spcPts val="0"/>
              </a:spcAft>
              <a:buClr>
                <a:srgbClr val="282B2E"/>
              </a:buClr>
              <a:buSzPts val="1700"/>
              <a:buFont typeface="Arial"/>
              <a:buChar char="•"/>
              <a:defRPr sz="2265" b="0" i="0" u="none" strike="noStrike" cap="none">
                <a:solidFill>
                  <a:srgbClr val="282B2E"/>
                </a:solidFill>
                <a:latin typeface="Libre Franklin"/>
                <a:ea typeface="Libre Franklin"/>
                <a:cs typeface="Libre Franklin"/>
                <a:sym typeface="Libre Franklin"/>
              </a:defRPr>
            </a:lvl3pPr>
            <a:lvl4pPr marL="2436876" marR="0" lvl="3" indent="-431530" algn="l" rtl="0">
              <a:spcBef>
                <a:spcPts val="400"/>
              </a:spcBef>
              <a:spcAft>
                <a:spcPts val="0"/>
              </a:spcAft>
              <a:buClr>
                <a:srgbClr val="282B2E"/>
              </a:buClr>
              <a:buSzPts val="1500"/>
              <a:buFont typeface="Arial"/>
              <a:buChar char="–"/>
              <a:defRPr sz="1998" b="0" i="0" u="none" strike="noStrike" cap="none">
                <a:solidFill>
                  <a:srgbClr val="282B2E"/>
                </a:solidFill>
                <a:latin typeface="Libre Franklin"/>
                <a:ea typeface="Libre Franklin"/>
                <a:cs typeface="Libre Franklin"/>
                <a:sym typeface="Libre Franklin"/>
              </a:defRPr>
            </a:lvl4pPr>
            <a:lvl5pPr marL="3046096" marR="0" lvl="4" indent="-423069" algn="l" rtl="0">
              <a:spcBef>
                <a:spcPts val="400"/>
              </a:spcBef>
              <a:spcAft>
                <a:spcPts val="0"/>
              </a:spcAft>
              <a:buClr>
                <a:srgbClr val="282B2E"/>
              </a:buClr>
              <a:buSzPts val="1400"/>
              <a:buFont typeface="Arial"/>
              <a:buChar char="»"/>
              <a:defRPr sz="1865" b="0" i="0" u="none" strike="noStrike" cap="none">
                <a:solidFill>
                  <a:srgbClr val="282B2E"/>
                </a:solidFill>
                <a:latin typeface="Libre Franklin"/>
                <a:ea typeface="Libre Franklin"/>
                <a:cs typeface="Libre Franklin"/>
                <a:sym typeface="Libre Franklin"/>
              </a:defRPr>
            </a:lvl5pPr>
            <a:lvl6pPr marL="3655315" marR="0" lvl="5"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6pPr>
            <a:lvl7pPr marL="4264533" marR="0" lvl="6"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7pPr>
            <a:lvl8pPr marL="4873752" marR="0" lvl="7"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8pPr>
            <a:lvl9pPr marL="5482972" marR="0" lvl="8" indent="-431530" algn="l" rtl="0">
              <a:spcBef>
                <a:spcPts val="400"/>
              </a:spcBef>
              <a:spcAft>
                <a:spcPts val="0"/>
              </a:spcAft>
              <a:buClr>
                <a:schemeClr val="dk1"/>
              </a:buClr>
              <a:buSzPts val="1500"/>
              <a:buFont typeface="Arial"/>
              <a:buChar char="•"/>
              <a:defRPr sz="1998"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144214438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4189909" y="0"/>
            <a:ext cx="7998916"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4" name="Slide Number Placeholder 3"/>
          <p:cNvSpPr>
            <a:spLocks noGrp="1"/>
          </p:cNvSpPr>
          <p:nvPr>
            <p:ph type="sldNum" sz="quarter" idx="12"/>
          </p:nvPr>
        </p:nvSpPr>
        <p:spPr>
          <a:xfrm>
            <a:off x="11658878" y="6477000"/>
            <a:ext cx="377587" cy="381000"/>
          </a:xfrm>
          <a:prstGeom prst="rect">
            <a:avLst/>
          </a:prstGeom>
        </p:spPr>
        <p:txBody>
          <a:bodyPr lIns="0" tIns="0" rIns="0" bIns="0" anchor="ctr" anchorCtr="0"/>
          <a:lstStyle>
            <a:lvl1pPr algn="r">
              <a:defRPr sz="10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666305" y="225780"/>
            <a:ext cx="9141619" cy="1092483"/>
          </a:xfrm>
          <a:prstGeom prst="rect">
            <a:avLst/>
          </a:prstGeom>
        </p:spPr>
        <p:txBody>
          <a:bodyPr lIns="0" anchor="b"/>
          <a:lstStyle>
            <a:lvl1pPr>
              <a:defRPr lang="en-US" sz="2998"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142702" y="1714502"/>
            <a:ext cx="10665222" cy="4572001"/>
          </a:xfrm>
          <a:prstGeom prst="rect">
            <a:avLst/>
          </a:prstGeom>
        </p:spPr>
        <p:txBody>
          <a:bodyPr/>
          <a:lstStyle>
            <a:lvl1pPr>
              <a:defRPr sz="2332">
                <a:latin typeface="Arial" panose="020B0604020202020204" pitchFamily="34" charset="0"/>
                <a:cs typeface="Arial" panose="020B0604020202020204" pitchFamily="34" charset="0"/>
              </a:defRPr>
            </a:lvl1pPr>
            <a:lvl2pPr marL="685402" indent="-228467">
              <a:buFont typeface="Wingdings" panose="05000000000000000000" pitchFamily="2" charset="2"/>
              <a:buChar char="§"/>
              <a:defRPr sz="1998">
                <a:latin typeface="Arial" panose="020B0604020202020204" pitchFamily="34" charset="0"/>
                <a:cs typeface="Arial" panose="020B0604020202020204" pitchFamily="34" charset="0"/>
              </a:defRPr>
            </a:lvl2pPr>
            <a:lvl3pPr marL="1142337" indent="-228467">
              <a:buFont typeface="Wingdings" panose="05000000000000000000" pitchFamily="2" charset="2"/>
              <a:buChar char="ü"/>
              <a:defRPr sz="1666">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marL="2056207" indent="-228467">
              <a:buFont typeface="Wingdings" panose="05000000000000000000" pitchFamily="2" charset="2"/>
              <a:buChar char="§"/>
              <a:defRPr sz="1333">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8917185" y="6495963"/>
            <a:ext cx="2589331" cy="362038"/>
          </a:xfrm>
          <a:prstGeom prst="rect">
            <a:avLst/>
          </a:prstGeom>
        </p:spPr>
        <p:txBody>
          <a:bodyPr vert="horz" lIns="91440" tIns="45720" rIns="91440" bIns="45720" rtlCol="0" anchor="ctr"/>
          <a:lstStyle>
            <a:lvl1pPr algn="r">
              <a:defRPr sz="1000">
                <a:solidFill>
                  <a:schemeClr val="tx1">
                    <a:tint val="75000"/>
                  </a:schemeClr>
                </a:solidFill>
              </a:defRPr>
            </a:lvl1pPr>
          </a:lstStyle>
          <a:p>
            <a:fld id="{9B7EE7B1-A6C1-4E39-8665-A73ED03F32E1}" type="datetimeFigureOut">
              <a:rPr lang="en-US" smtClean="0"/>
              <a:pPr/>
              <a:t>1/23/2024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774170" y="6477002"/>
            <a:ext cx="10003912"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Tree>
    <p:extLst>
      <p:ext uri="{BB962C8B-B14F-4D97-AF65-F5344CB8AC3E}">
        <p14:creationId xmlns:p14="http://schemas.microsoft.com/office/powerpoint/2010/main" val="2420942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925563"/>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5702154"/>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228994932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273606872"/>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41982356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203349" cy="4284616"/>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ubtitle 2">
            <a:extLst>
              <a:ext uri="{FF2B5EF4-FFF2-40B4-BE49-F238E27FC236}">
                <a16:creationId xmlns:a16="http://schemas.microsoft.com/office/drawing/2014/main" id="{C67FA448-6E9A-E24F-8872-FCFB4645F513}"/>
              </a:ext>
            </a:extLst>
          </p:cNvPr>
          <p:cNvSpPr>
            <a:spLocks noGrp="1"/>
          </p:cNvSpPr>
          <p:nvPr>
            <p:ph type="subTitle" idx="1"/>
          </p:nvPr>
        </p:nvSpPr>
        <p:spPr>
          <a:xfrm>
            <a:off x="738928" y="4437824"/>
            <a:ext cx="11023467" cy="702831"/>
          </a:xfrm>
          <a:prstGeom prst="rect">
            <a:avLst/>
          </a:prstGeom>
        </p:spPr>
        <p:txBody>
          <a:bodyPr>
            <a:normAutofit/>
          </a:bodyPr>
          <a:lstStyle>
            <a:lvl1pPr marL="0" indent="0" algn="l">
              <a:buNone/>
              <a:defRPr sz="4000" b="0" i="0">
                <a:solidFill>
                  <a:srgbClr val="282B2E"/>
                </a:solidFill>
                <a:latin typeface="Franklin Gothic Medium" panose="020B0603020102020204" pitchFamily="34" charset="0"/>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8" name="Text Placeholder 17">
            <a:extLst>
              <a:ext uri="{FF2B5EF4-FFF2-40B4-BE49-F238E27FC236}">
                <a16:creationId xmlns:a16="http://schemas.microsoft.com/office/drawing/2014/main" id="{98A0B0AB-22C3-0043-8887-E0DA377AF65E}"/>
              </a:ext>
            </a:extLst>
          </p:cNvPr>
          <p:cNvSpPr>
            <a:spLocks noGrp="1"/>
          </p:cNvSpPr>
          <p:nvPr>
            <p:ph type="body" sz="quarter" idx="10"/>
          </p:nvPr>
        </p:nvSpPr>
        <p:spPr>
          <a:xfrm>
            <a:off x="739366" y="5293863"/>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0" i="0" u="none" strike="noStrike" kern="1200" cap="none" spc="0" normalizeH="0" baseline="0" noProof="0">
                <a:ln>
                  <a:noFill/>
                </a:ln>
                <a:solidFill>
                  <a:srgbClr val="282B2E"/>
                </a:solidFill>
                <a:effectLst/>
                <a:uLnTx/>
                <a:uFillTx/>
                <a:latin typeface="Franklin Gothic Medium" panose="020B0603020102020204" pitchFamily="34" charset="0"/>
                <a:cs typeface="Arial"/>
              </a:defRPr>
            </a:lvl1pPr>
          </a:lstStyle>
          <a:p>
            <a:pPr lvl="0"/>
            <a:r>
              <a:rPr lang="en-US" noProof="0"/>
              <a:t>Click to edit Master text styles</a:t>
            </a:r>
          </a:p>
        </p:txBody>
      </p:sp>
      <p:sp>
        <p:nvSpPr>
          <p:cNvPr id="19" name="Text Placeholder 18">
            <a:extLst>
              <a:ext uri="{FF2B5EF4-FFF2-40B4-BE49-F238E27FC236}">
                <a16:creationId xmlns:a16="http://schemas.microsoft.com/office/drawing/2014/main" id="{612F1F02-F511-8D4F-8444-24AA382BEF8A}"/>
              </a:ext>
            </a:extLst>
          </p:cNvPr>
          <p:cNvSpPr>
            <a:spLocks noGrp="1"/>
          </p:cNvSpPr>
          <p:nvPr>
            <p:ph type="body" sz="quarter" idx="13"/>
          </p:nvPr>
        </p:nvSpPr>
        <p:spPr>
          <a:xfrm>
            <a:off x="745281" y="5741678"/>
            <a:ext cx="2472608" cy="288687"/>
          </a:xfrm>
          <a:prstGeom prst="rect">
            <a:avLst/>
          </a:prstGeom>
        </p:spPr>
        <p:txBody>
          <a:bodyPr>
            <a:normAutofit/>
          </a:bodyPr>
          <a:lstStyle>
            <a:lvl1pPr>
              <a:buNone/>
              <a:defRPr sz="1200" b="0" i="0">
                <a:solidFill>
                  <a:srgbClr val="282B2E"/>
                </a:solidFill>
                <a:latin typeface="Franklin Gothic Book" panose="020B0503020102020204" pitchFamily="34" charset="0"/>
                <a:cs typeface="Arial"/>
              </a:defRPr>
            </a:lvl1pPr>
            <a:lvl5pPr>
              <a:defRPr/>
            </a:lvl5pPr>
          </a:lstStyle>
          <a:p>
            <a:pPr lvl="0"/>
            <a:r>
              <a:rPr lang="en-US"/>
              <a:t>Click to edit Master text styles</a:t>
            </a:r>
          </a:p>
        </p:txBody>
      </p:sp>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3970620" y="2127612"/>
            <a:ext cx="8787295" cy="31472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8600" b="0" i="0">
                <a:solidFill>
                  <a:schemeClr val="bg1"/>
                </a:solidFill>
                <a:latin typeface="Franklin Gothic Book" panose="020B0503020102020204" pitchFamily="34" charset="0"/>
              </a:rPr>
              <a:t>water</a:t>
            </a:r>
          </a:p>
        </p:txBody>
      </p:sp>
    </p:spTree>
    <p:extLst>
      <p:ext uri="{BB962C8B-B14F-4D97-AF65-F5344CB8AC3E}">
        <p14:creationId xmlns:p14="http://schemas.microsoft.com/office/powerpoint/2010/main" val="840471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248887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7117533"/>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253646"/>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25400"/>
            <a:ext cx="12188825" cy="6604330"/>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47040147"/>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1" y="1027116"/>
            <a:ext cx="12188825" cy="5559953"/>
          </a:xfrm>
          <a:prstGeom prst="rect">
            <a:avLst/>
          </a:prstGeom>
          <a:solidFill>
            <a:schemeClr val="lt1"/>
          </a:solidFill>
          <a:ln>
            <a:noFill/>
          </a:ln>
          <a:effectLst/>
        </p:spPr>
        <p:txBody>
          <a:bodyPr spcFirstLastPara="1" wrap="square" lIns="91401" tIns="45688" rIns="91401" bIns="45688" anchor="ctr" anchorCtr="0">
            <a:noAutofit/>
          </a:bodyPr>
          <a:lstStyle/>
          <a:p>
            <a:pPr marL="0" marR="0" lvl="0" indent="0" algn="ctr" rtl="0">
              <a:spcBef>
                <a:spcPts val="0"/>
              </a:spcBef>
              <a:spcAft>
                <a:spcPts val="0"/>
              </a:spcAft>
              <a:buNone/>
            </a:pPr>
            <a:endParaRPr sz="1799"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7063" marR="0" lvl="0" indent="-368190"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1999" b="0" i="0" u="none" strike="noStrike" cap="none">
                <a:solidFill>
                  <a:schemeClr val="dk1"/>
                </a:solidFill>
                <a:latin typeface="+mn-lt"/>
                <a:ea typeface="Libre Franklin"/>
                <a:cs typeface="Libre Franklin"/>
                <a:sym typeface="Libre Franklin"/>
              </a:defRPr>
            </a:lvl2pPr>
            <a:lvl3pPr marL="1371189" marR="0" lvl="2" indent="-355493" algn="l" rtl="0">
              <a:spcBef>
                <a:spcPts val="400"/>
              </a:spcBef>
              <a:spcAft>
                <a:spcPts val="0"/>
              </a:spcAft>
              <a:buClr>
                <a:srgbClr val="282B2E"/>
              </a:buClr>
              <a:buSzPts val="2000"/>
              <a:buFont typeface="Calibri"/>
              <a:buChar char="–"/>
              <a:defRPr sz="1999" b="0" i="0" u="none" strike="noStrike" cap="none">
                <a:solidFill>
                  <a:srgbClr val="282B2E"/>
                </a:solidFill>
                <a:latin typeface="Libre Franklin"/>
                <a:ea typeface="Libre Franklin"/>
                <a:cs typeface="Libre Franklin"/>
                <a:sym typeface="Libre Franklin"/>
              </a:defRPr>
            </a:lvl3pPr>
            <a:lvl4pPr marL="1828251" marR="0" lvl="3" indent="-342797" algn="l" rtl="0">
              <a:spcBef>
                <a:spcPts val="360"/>
              </a:spcBef>
              <a:spcAft>
                <a:spcPts val="0"/>
              </a:spcAft>
              <a:buClr>
                <a:srgbClr val="282B2E"/>
              </a:buClr>
              <a:buSzPts val="1800"/>
              <a:buFont typeface="Noto Sans Symbols"/>
              <a:buChar char="▪"/>
              <a:defRPr sz="17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7pPr>
            <a:lvl8pPr marL="3656503" marR="0" lvl="7"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19" y="1855332"/>
            <a:ext cx="5664219" cy="4267200"/>
          </a:xfrm>
          <a:prstGeom prst="rect">
            <a:avLst/>
          </a:prstGeom>
          <a:noFill/>
          <a:ln>
            <a:noFill/>
          </a:ln>
        </p:spPr>
        <p:txBody>
          <a:bodyPr spcFirstLastPara="1" wrap="square" lIns="91425" tIns="45700" rIns="91425" bIns="45700" anchor="t" anchorCtr="0">
            <a:noAutofit/>
          </a:bodyPr>
          <a:lstStyle>
            <a:lvl1pPr marL="457063" marR="0" lvl="0" indent="-368190"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rgbClr val="282B2E"/>
              </a:buClr>
              <a:buSzPts val="1760"/>
              <a:buFont typeface="Courier New"/>
              <a:buChar char="o"/>
              <a:defRPr sz="1999" b="0" i="0" u="none" strike="noStrike" cap="none">
                <a:solidFill>
                  <a:srgbClr val="282B2E"/>
                </a:solidFill>
                <a:latin typeface="+mn-lt"/>
                <a:ea typeface="Libre Franklin"/>
                <a:cs typeface="Libre Franklin"/>
                <a:sym typeface="Libre Franklin"/>
              </a:defRPr>
            </a:lvl2pPr>
            <a:lvl3pPr marL="1371189" marR="0" lvl="2" indent="-355493" algn="l" rtl="0">
              <a:spcBef>
                <a:spcPts val="400"/>
              </a:spcBef>
              <a:spcAft>
                <a:spcPts val="0"/>
              </a:spcAft>
              <a:buClr>
                <a:srgbClr val="282B2E"/>
              </a:buClr>
              <a:buSzPts val="2000"/>
              <a:buFont typeface="Calibri"/>
              <a:buChar char="–"/>
              <a:defRPr sz="1999" b="0" i="0" u="none" strike="noStrike" cap="none">
                <a:solidFill>
                  <a:srgbClr val="282B2E"/>
                </a:solidFill>
                <a:latin typeface="Libre Franklin"/>
                <a:ea typeface="Libre Franklin"/>
                <a:cs typeface="Libre Franklin"/>
                <a:sym typeface="Libre Franklin"/>
              </a:defRPr>
            </a:lvl3pPr>
            <a:lvl4pPr marL="1828251" marR="0" lvl="3" indent="-342797" algn="l" rtl="0">
              <a:spcBef>
                <a:spcPts val="360"/>
              </a:spcBef>
              <a:spcAft>
                <a:spcPts val="0"/>
              </a:spcAft>
              <a:buClr>
                <a:srgbClr val="282B2E"/>
              </a:buClr>
              <a:buSzPts val="1800"/>
              <a:buFont typeface="Noto Sans Symbols"/>
              <a:buChar char="▪"/>
              <a:defRPr sz="17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7pPr>
            <a:lvl8pPr marL="3656503" marR="0" lvl="7"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79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6" y="1174523"/>
            <a:ext cx="5494937" cy="457200"/>
          </a:xfrm>
          <a:prstGeom prst="rect">
            <a:avLst/>
          </a:prstGeom>
          <a:noFill/>
          <a:ln>
            <a:noFill/>
          </a:ln>
        </p:spPr>
        <p:txBody>
          <a:bodyPr spcFirstLastPara="1" wrap="square" lIns="91425" tIns="45700" rIns="91425" bIns="45700" anchor="ctr" anchorCtr="0">
            <a:noAutofit/>
          </a:bodyPr>
          <a:lstStyle>
            <a:lvl1pPr marL="228531" marR="0" lvl="0" indent="-228531"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90"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1" marR="0" lvl="3" indent="-355493" algn="l" rtl="0">
              <a:spcBef>
                <a:spcPts val="400"/>
              </a:spcBef>
              <a:spcAft>
                <a:spcPts val="0"/>
              </a:spcAft>
              <a:buClr>
                <a:srgbClr val="282B2E"/>
              </a:buClr>
              <a:buSzPts val="2000"/>
              <a:buFont typeface="Arial"/>
              <a:buChar char="–"/>
              <a:defRPr sz="19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6pPr>
            <a:lvl7pPr marL="3199440" marR="0" lvl="6"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7pPr>
            <a:lvl8pPr marL="3656503" marR="0" lvl="7"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8pPr>
            <a:lvl9pPr marL="4113566" marR="0" lvl="8"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19" y="1174523"/>
            <a:ext cx="5664219" cy="457200"/>
          </a:xfrm>
          <a:prstGeom prst="rect">
            <a:avLst/>
          </a:prstGeom>
          <a:noFill/>
          <a:ln>
            <a:noFill/>
          </a:ln>
        </p:spPr>
        <p:txBody>
          <a:bodyPr spcFirstLastPara="1" wrap="square" lIns="91425" tIns="45700" rIns="91425" bIns="45700" anchor="ctr" anchorCtr="0">
            <a:noAutofit/>
          </a:bodyPr>
          <a:lstStyle>
            <a:lvl1pPr marL="228531" marR="0" lvl="0" indent="-228531"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90"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1" marR="0" lvl="3" indent="-355493" algn="l" rtl="0">
              <a:spcBef>
                <a:spcPts val="400"/>
              </a:spcBef>
              <a:spcAft>
                <a:spcPts val="0"/>
              </a:spcAft>
              <a:buClr>
                <a:srgbClr val="282B2E"/>
              </a:buClr>
              <a:buSzPts val="2000"/>
              <a:buFont typeface="Arial"/>
              <a:buChar char="–"/>
              <a:defRPr sz="1999" b="0" i="0" u="none" strike="noStrike" cap="none">
                <a:solidFill>
                  <a:srgbClr val="282B2E"/>
                </a:solidFill>
                <a:latin typeface="Libre Franklin"/>
                <a:ea typeface="Libre Franklin"/>
                <a:cs typeface="Libre Franklin"/>
                <a:sym typeface="Libre Franklin"/>
              </a:defRPr>
            </a:lvl4pPr>
            <a:lvl5pPr marL="2285314" marR="0" lvl="4" indent="-342797" algn="l" rtl="0">
              <a:spcBef>
                <a:spcPts val="36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5pPr>
            <a:lvl6pPr marL="2742377" marR="0" lvl="5"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6pPr>
            <a:lvl7pPr marL="3199440" marR="0" lvl="6"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7pPr>
            <a:lvl8pPr marL="3656503" marR="0" lvl="7"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8pPr>
            <a:lvl9pPr marL="4113566" marR="0" lvl="8" indent="-355493" algn="l" rtl="0">
              <a:spcBef>
                <a:spcPts val="400"/>
              </a:spcBef>
              <a:spcAft>
                <a:spcPts val="0"/>
              </a:spcAft>
              <a:buClr>
                <a:schemeClr val="dk1"/>
              </a:buClr>
              <a:buSzPts val="2000"/>
              <a:buFont typeface="Arial"/>
              <a:buChar char="•"/>
              <a:defRPr sz="1999"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601" y="140611"/>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747738340"/>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1278"/>
            <a:ext cx="12188805" cy="1275769"/>
          </a:xfrm>
          <a:prstGeom prst="rect">
            <a:avLst/>
          </a:prstGeom>
        </p:spPr>
      </p:pic>
      <p:sp>
        <p:nvSpPr>
          <p:cNvPr id="9" name="Text Placeholder 8"/>
          <p:cNvSpPr>
            <a:spLocks noGrp="1"/>
          </p:cNvSpPr>
          <p:nvPr>
            <p:ph type="body" sz="quarter" idx="10"/>
          </p:nvPr>
        </p:nvSpPr>
        <p:spPr>
          <a:xfrm>
            <a:off x="609443" y="1828802"/>
            <a:ext cx="10823932"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609442" y="338407"/>
            <a:ext cx="5496003" cy="936084"/>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5146820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9448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0" y="1027113"/>
            <a:ext cx="12188825" cy="5551600"/>
          </a:xfrm>
          <a:prstGeom prst="rect">
            <a:avLst/>
          </a:prstGeom>
          <a:solidFill>
            <a:schemeClr val="lt1"/>
          </a:solidFill>
          <a:ln>
            <a:noFill/>
          </a:ln>
          <a:effectLst/>
        </p:spPr>
        <p:txBody>
          <a:bodyPr spcFirstLastPara="1" wrap="square" lIns="91409" tIns="45688" rIns="91409" bIns="45688" anchor="ctr" anchorCtr="0">
            <a:noAutofit/>
          </a:bodyPr>
          <a:lstStyle/>
          <a:p>
            <a:pPr marL="0" marR="0" lvl="0" indent="0" algn="ctr" rtl="0">
              <a:spcBef>
                <a:spcPts val="0"/>
              </a:spcBef>
              <a:spcAft>
                <a:spcPts val="0"/>
              </a:spcAft>
              <a:buNone/>
            </a:pPr>
            <a:endParaRPr sz="1866"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615950" y="214888"/>
            <a:ext cx="10969543" cy="8128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3332"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3332"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615951" y="1488935"/>
            <a:ext cx="11094710" cy="4797600"/>
          </a:xfrm>
          <a:prstGeom prst="rect">
            <a:avLst/>
          </a:prstGeom>
          <a:noFill/>
          <a:ln>
            <a:noFill/>
          </a:ln>
        </p:spPr>
        <p:txBody>
          <a:bodyPr spcFirstLastPara="1" wrap="square" lIns="68575" tIns="34275" rIns="68575" bIns="34275" anchor="t" anchorCtr="0">
            <a:noAutofit/>
          </a:bodyPr>
          <a:lstStyle>
            <a:lvl1pPr marL="609402" marR="0" lvl="0" indent="-473979" algn="l" rtl="0">
              <a:spcBef>
                <a:spcPts val="533"/>
              </a:spcBef>
              <a:spcAft>
                <a:spcPts val="0"/>
              </a:spcAft>
              <a:buClr>
                <a:srgbClr val="282B2E"/>
              </a:buClr>
              <a:buSzPts val="2000"/>
              <a:buFont typeface="Arial"/>
              <a:buChar char="•"/>
              <a:defRPr sz="2666" b="0" i="0" u="none" strike="noStrike" cap="none">
                <a:solidFill>
                  <a:srgbClr val="282B2E"/>
                </a:solidFill>
                <a:latin typeface="+mn-lt"/>
                <a:ea typeface="Libre Franklin Medium"/>
                <a:cs typeface="Libre Franklin Medium"/>
                <a:sym typeface="Libre Franklin Medium"/>
              </a:defRPr>
            </a:lvl1pPr>
            <a:lvl2pPr marL="1218804" marR="0" lvl="1" indent="-457052" algn="l" rtl="0">
              <a:spcBef>
                <a:spcPts val="533"/>
              </a:spcBef>
              <a:spcAft>
                <a:spcPts val="0"/>
              </a:spcAft>
              <a:buClr>
                <a:srgbClr val="282B2E"/>
              </a:buClr>
              <a:buSzPts val="1800"/>
              <a:buFont typeface="Arial"/>
              <a:buChar char="–"/>
              <a:defRPr sz="2399" b="0" i="0" u="none" strike="noStrike" cap="none">
                <a:solidFill>
                  <a:srgbClr val="282B2E"/>
                </a:solidFill>
                <a:latin typeface="Libre Franklin"/>
                <a:ea typeface="Libre Franklin"/>
                <a:cs typeface="Libre Franklin"/>
                <a:sym typeface="Libre Franklin"/>
              </a:defRPr>
            </a:lvl2pPr>
            <a:lvl3pPr marL="1828205" marR="0" lvl="2" indent="-448587" algn="l" rtl="0">
              <a:spcBef>
                <a:spcPts val="400"/>
              </a:spcBef>
              <a:spcAft>
                <a:spcPts val="0"/>
              </a:spcAft>
              <a:buClr>
                <a:srgbClr val="282B2E"/>
              </a:buClr>
              <a:buSzPts val="1700"/>
              <a:buFont typeface="Arial"/>
              <a:buChar char="•"/>
              <a:defRPr sz="2266" b="0" i="0" u="none" strike="noStrike" cap="none">
                <a:solidFill>
                  <a:srgbClr val="282B2E"/>
                </a:solidFill>
                <a:latin typeface="Libre Franklin"/>
                <a:ea typeface="Libre Franklin"/>
                <a:cs typeface="Libre Franklin"/>
                <a:sym typeface="Libre Franklin"/>
              </a:defRPr>
            </a:lvl3pPr>
            <a:lvl4pPr marL="2437607" marR="0" lvl="3" indent="-431659" algn="l" rtl="0">
              <a:spcBef>
                <a:spcPts val="400"/>
              </a:spcBef>
              <a:spcAft>
                <a:spcPts val="0"/>
              </a:spcAft>
              <a:buClr>
                <a:srgbClr val="282B2E"/>
              </a:buClr>
              <a:buSzPts val="1500"/>
              <a:buFont typeface="Arial"/>
              <a:buChar char="–"/>
              <a:defRPr sz="1999" b="0" i="0" u="none" strike="noStrike" cap="none">
                <a:solidFill>
                  <a:srgbClr val="282B2E"/>
                </a:solidFill>
                <a:latin typeface="Libre Franklin"/>
                <a:ea typeface="Libre Franklin"/>
                <a:cs typeface="Libre Franklin"/>
                <a:sym typeface="Libre Franklin"/>
              </a:defRPr>
            </a:lvl4pPr>
            <a:lvl5pPr marL="3047010" marR="0" lvl="4" indent="-423196" algn="l" rtl="0">
              <a:spcBef>
                <a:spcPts val="400"/>
              </a:spcBef>
              <a:spcAft>
                <a:spcPts val="0"/>
              </a:spcAft>
              <a:buClr>
                <a:srgbClr val="282B2E"/>
              </a:buClr>
              <a:buSzPts val="1400"/>
              <a:buFont typeface="Arial"/>
              <a:buChar char="»"/>
              <a:defRPr sz="1866" b="0" i="0" u="none" strike="noStrike" cap="none">
                <a:solidFill>
                  <a:srgbClr val="282B2E"/>
                </a:solidFill>
                <a:latin typeface="Libre Franklin"/>
                <a:ea typeface="Libre Franklin"/>
                <a:cs typeface="Libre Franklin"/>
                <a:sym typeface="Libre Franklin"/>
              </a:defRPr>
            </a:lvl5pPr>
            <a:lvl6pPr marL="3656412" marR="0" lvl="5"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6pPr>
            <a:lvl7pPr marL="4265813" marR="0" lvl="6"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7pPr>
            <a:lvl8pPr marL="4875215" marR="0" lvl="7"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8pPr>
            <a:lvl9pPr marL="5484617" marR="0" lvl="8" indent="-431659" algn="l" rtl="0">
              <a:spcBef>
                <a:spcPts val="400"/>
              </a:spcBef>
              <a:spcAft>
                <a:spcPts val="0"/>
              </a:spcAft>
              <a:buClr>
                <a:schemeClr val="dk1"/>
              </a:buClr>
              <a:buSzPts val="1500"/>
              <a:buFont typeface="Arial"/>
              <a:buChar char="•"/>
              <a:defRPr sz="1999"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546713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4189909" y="0"/>
            <a:ext cx="7998916"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1658877" y="6477000"/>
            <a:ext cx="377587" cy="381000"/>
          </a:xfrm>
          <a:prstGeom prst="rect">
            <a:avLst/>
          </a:prstGeom>
        </p:spPr>
        <p:txBody>
          <a:bodyPr lIns="0" tIns="0" rIns="0" bIns="0" anchor="ctr" anchorCtr="0"/>
          <a:lstStyle>
            <a:lvl1pPr algn="r">
              <a:defRPr sz="10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666305" y="225778"/>
            <a:ext cx="9141619" cy="1092483"/>
          </a:xfrm>
          <a:prstGeom prst="rect">
            <a:avLst/>
          </a:prstGeom>
        </p:spPr>
        <p:txBody>
          <a:bodyPr lIns="0" anchor="b"/>
          <a:lstStyle>
            <a:lvl1pPr>
              <a:defRPr lang="en-US" sz="299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142702" y="1714500"/>
            <a:ext cx="10665222" cy="4572001"/>
          </a:xfrm>
          <a:prstGeom prst="rect">
            <a:avLst/>
          </a:prstGeom>
        </p:spPr>
        <p:txBody>
          <a:bodyPr/>
          <a:lstStyle>
            <a:lvl1pPr>
              <a:defRPr sz="2333">
                <a:latin typeface="Arial" panose="020B0604020202020204" pitchFamily="34" charset="0"/>
                <a:cs typeface="Arial" panose="020B0604020202020204" pitchFamily="34" charset="0"/>
              </a:defRPr>
            </a:lvl1pPr>
            <a:lvl2pPr marL="685608" indent="-228536">
              <a:buFont typeface="Wingdings" panose="05000000000000000000" pitchFamily="2" charset="2"/>
              <a:buChar char="§"/>
              <a:defRPr sz="1999">
                <a:latin typeface="Arial" panose="020B0604020202020204" pitchFamily="34" charset="0"/>
                <a:cs typeface="Arial" panose="020B0604020202020204" pitchFamily="34" charset="0"/>
              </a:defRPr>
            </a:lvl2pPr>
            <a:lvl3pPr marL="1142680" indent="-228536">
              <a:buFont typeface="Wingdings" panose="05000000000000000000" pitchFamily="2" charset="2"/>
              <a:buChar char="ü"/>
              <a:defRPr sz="1666">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marL="2056824" indent="-228536">
              <a:buFont typeface="Wingdings" panose="05000000000000000000" pitchFamily="2" charset="2"/>
              <a:buChar char="§"/>
              <a:defRPr sz="1333">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8917184" y="6495963"/>
            <a:ext cx="2589331" cy="362038"/>
          </a:xfrm>
          <a:prstGeom prst="rect">
            <a:avLst/>
          </a:prstGeom>
        </p:spPr>
        <p:txBody>
          <a:bodyPr vert="horz" lIns="91440" tIns="45720" rIns="91440" bIns="45720" rtlCol="0" anchor="ctr"/>
          <a:lstStyle>
            <a:lvl1pPr algn="r">
              <a:defRPr sz="1000">
                <a:solidFill>
                  <a:schemeClr val="tx1">
                    <a:tint val="75000"/>
                  </a:schemeClr>
                </a:solidFill>
              </a:defRPr>
            </a:lvl1pPr>
          </a:lstStyle>
          <a:p>
            <a:fld id="{9B7EE7B1-A6C1-4E39-8665-A73ED03F32E1}" type="datetimeFigureOut">
              <a:rPr lang="en-US" smtClean="0"/>
              <a:pPr/>
              <a:t>1/23/2024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774170" y="6477000"/>
            <a:ext cx="10003912"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Tree>
    <p:extLst>
      <p:ext uri="{BB962C8B-B14F-4D97-AF65-F5344CB8AC3E}">
        <p14:creationId xmlns:p14="http://schemas.microsoft.com/office/powerpoint/2010/main" val="84207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8040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25401"/>
            <a:ext cx="12188824" cy="861741"/>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06477816"/>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Text">
    <p:spTree>
      <p:nvGrpSpPr>
        <p:cNvPr id="1" name=""/>
        <p:cNvGrpSpPr/>
        <p:nvPr/>
      </p:nvGrpSpPr>
      <p:grpSpPr>
        <a:xfrm>
          <a:off x="0" y="0"/>
          <a:ext cx="0" cy="0"/>
          <a:chOff x="0" y="0"/>
          <a:chExt cx="0" cy="0"/>
        </a:xfrm>
      </p:grpSpPr>
      <p:sp>
        <p:nvSpPr>
          <p:cNvPr id="2" name="Holder 2"/>
          <p:cNvSpPr>
            <a:spLocks noGrp="1"/>
          </p:cNvSpPr>
          <p:nvPr>
            <p:ph type="title"/>
          </p:nvPr>
        </p:nvSpPr>
        <p:spPr>
          <a:xfrm>
            <a:off x="609441" y="2"/>
            <a:ext cx="10969943" cy="933781"/>
          </a:xfrm>
          <a:prstGeom prst="rect">
            <a:avLst/>
          </a:prstGeom>
          <a:solidFill>
            <a:srgbClr val="54C1D4"/>
          </a:solidFill>
        </p:spPr>
        <p:txBody>
          <a:bodyPr lIns="457200" tIns="274320" rIns="457200" bIns="274320" anchor="ctr" anchorCtr="0"/>
          <a:lstStyle>
            <a:lvl1pPr>
              <a:defRPr sz="3486"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body" idx="1"/>
          </p:nvPr>
        </p:nvSpPr>
        <p:spPr>
          <a:xfrm>
            <a:off x="609441" y="1577340"/>
            <a:ext cx="10969943" cy="4526280"/>
          </a:xfrm>
          <a:prstGeom prst="rect">
            <a:avLst/>
          </a:prstGeom>
        </p:spPr>
        <p:txBody>
          <a:bodyPr lIns="0" tIns="0" rIns="0" bIns="0"/>
          <a:lstStyle>
            <a:lvl1pPr>
              <a:defRPr sz="2910" b="0" i="0">
                <a:latin typeface="Franklin Gothic Book" panose="020B0503020102020204" pitchFamily="34" charset="0"/>
              </a:defRPr>
            </a:lvl1pPr>
          </a:lstStyle>
          <a:p>
            <a:pPr lvl="0"/>
            <a:r>
              <a:rPr lang="en-US"/>
              <a:t>Edit Master text styles</a:t>
            </a:r>
          </a:p>
        </p:txBody>
      </p:sp>
      <p:sp>
        <p:nvSpPr>
          <p:cNvPr id="4" name="Slide Number Placeholder 5">
            <a:extLst>
              <a:ext uri="{FF2B5EF4-FFF2-40B4-BE49-F238E27FC236}">
                <a16:creationId xmlns:a16="http://schemas.microsoft.com/office/drawing/2014/main" id="{BC6F7879-1C36-4097-A389-FD80A4823A88}"/>
              </a:ext>
            </a:extLst>
          </p:cNvPr>
          <p:cNvSpPr>
            <a:spLocks noGrp="1"/>
          </p:cNvSpPr>
          <p:nvPr>
            <p:ph type="sldNum" sz="quarter" idx="4"/>
          </p:nvPr>
        </p:nvSpPr>
        <p:spPr>
          <a:xfrm>
            <a:off x="11776885" y="6571128"/>
            <a:ext cx="415791" cy="253535"/>
          </a:xfrm>
          <a:prstGeom prst="rect">
            <a:avLst/>
          </a:prstGeom>
        </p:spPr>
        <p:txBody>
          <a:bodyPr/>
          <a:lstStyle>
            <a:lvl1pPr algn="ctr">
              <a:defRPr b="0" i="0">
                <a:solidFill>
                  <a:schemeClr val="bg1"/>
                </a:solidFill>
                <a:latin typeface="Franklin Gothic Medium" panose="020B0603020102020204" pitchFamily="34" charset="0"/>
              </a:defRPr>
            </a:lvl1pPr>
          </a:lstStyle>
          <a:p>
            <a:fld id="{00D414F6-50DE-7C4D-9647-F708F2004FA6}" type="slidenum">
              <a:rPr lang="en-US" smtClean="0"/>
              <a:pPr/>
              <a:t>‹#›</a:t>
            </a:fld>
            <a:endParaRPr lang="en-US"/>
          </a:p>
        </p:txBody>
      </p:sp>
    </p:spTree>
    <p:extLst>
      <p:ext uri="{BB962C8B-B14F-4D97-AF65-F5344CB8AC3E}">
        <p14:creationId xmlns:p14="http://schemas.microsoft.com/office/powerpoint/2010/main" val="54970982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839569" y="495101"/>
            <a:ext cx="10747750" cy="575711"/>
          </a:xfrm>
        </p:spPr>
        <p:txBody>
          <a:bodyPr anchor="b" anchorCtr="0">
            <a:noAutofit/>
          </a:bodyPr>
          <a:lstStyle>
            <a:lvl1pPr>
              <a:defRPr sz="3599"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837982" y="1564105"/>
            <a:ext cx="5134143" cy="445488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6216703" y="1546225"/>
            <a:ext cx="5370617" cy="447276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837982" y="6356351"/>
            <a:ext cx="10512862" cy="365125"/>
          </a:xfrm>
        </p:spPr>
        <p:txBody>
          <a:bodyPr/>
          <a:lstStyle>
            <a:lvl1pPr>
              <a:defRPr>
                <a:solidFill>
                  <a:srgbClr val="898989"/>
                </a:solidFill>
              </a:defRPr>
            </a:lvl1pPr>
          </a:lstStyle>
          <a:p>
            <a:r>
              <a:rPr lang="en-US"/>
              <a:t>American Made Challenge   |   Inclusive Energy Innovation Prize</a:t>
            </a:r>
          </a:p>
        </p:txBody>
      </p:sp>
      <p:sp>
        <p:nvSpPr>
          <p:cNvPr id="9" name="Rectangle 8">
            <a:extLst>
              <a:ext uri="{FF2B5EF4-FFF2-40B4-BE49-F238E27FC236}">
                <a16:creationId xmlns:a16="http://schemas.microsoft.com/office/drawing/2014/main" id="{8A9DB628-6F7B-42B1-9885-1A4831306C9D}"/>
              </a:ext>
            </a:extLst>
          </p:cNvPr>
          <p:cNvSpPr/>
          <p:nvPr userDrawn="1"/>
        </p:nvSpPr>
        <p:spPr>
          <a:xfrm>
            <a:off x="0" y="6415802"/>
            <a:ext cx="619465" cy="2462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E18DD4-8C5A-419F-BA74-10455675BA34}"/>
              </a:ext>
            </a:extLst>
          </p:cNvPr>
          <p:cNvSpPr txBox="1"/>
          <p:nvPr userDrawn="1"/>
        </p:nvSpPr>
        <p:spPr>
          <a:xfrm>
            <a:off x="0" y="6415802"/>
            <a:ext cx="543284" cy="246221"/>
          </a:xfrm>
          <a:prstGeom prst="rect">
            <a:avLst/>
          </a:prstGeom>
          <a:noFill/>
        </p:spPr>
        <p:txBody>
          <a:bodyPr wrap="square" rtlCol="0">
            <a:spAutoFit/>
          </a:bodyPr>
          <a:lstStyle/>
          <a:p>
            <a:pPr algn="r"/>
            <a:fld id="{F74B1E74-6534-4BBF-ADCE-F475DB71B094}" type="slidenum">
              <a:rPr lang="en-US" sz="1000" smtClean="0">
                <a:solidFill>
                  <a:schemeClr val="tx1"/>
                </a:solidFill>
              </a:rPr>
              <a:pPr algn="r"/>
              <a:t>‹#›</a:t>
            </a:fld>
            <a:endParaRPr lang="en-US" sz="1000">
              <a:solidFill>
                <a:schemeClr val="tx1"/>
              </a:solidFill>
            </a:endParaRPr>
          </a:p>
        </p:txBody>
      </p:sp>
    </p:spTree>
    <p:extLst>
      <p:ext uri="{BB962C8B-B14F-4D97-AF65-F5344CB8AC3E}">
        <p14:creationId xmlns:p14="http://schemas.microsoft.com/office/powerpoint/2010/main" val="9436564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389B688-A331-0A44-B0D4-A57D15D40F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126" y="-83126"/>
            <a:ext cx="12271952" cy="6657548"/>
          </a:xfrm>
          <a:prstGeom prst="rect">
            <a:avLst/>
          </a:prstGeom>
        </p:spPr>
      </p:pic>
      <p:sp>
        <p:nvSpPr>
          <p:cNvPr id="7" name="Title 8">
            <a:extLst>
              <a:ext uri="{FF2B5EF4-FFF2-40B4-BE49-F238E27FC236}">
                <a16:creationId xmlns:a16="http://schemas.microsoft.com/office/drawing/2014/main" id="{4D81D549-3384-8D4B-9857-E72EB2348B71}"/>
              </a:ext>
            </a:extLst>
          </p:cNvPr>
          <p:cNvSpPr>
            <a:spLocks noGrp="1"/>
          </p:cNvSpPr>
          <p:nvPr>
            <p:ph type="title"/>
          </p:nvPr>
        </p:nvSpPr>
        <p:spPr>
          <a:xfrm>
            <a:off x="1" y="954922"/>
            <a:ext cx="12188824" cy="764562"/>
          </a:xfrm>
          <a:solidFill>
            <a:srgbClr val="022644"/>
          </a:solidFill>
        </p:spPr>
        <p:txBody>
          <a:bodyPr lIns="365760"/>
          <a:lstStyle>
            <a:lvl1pPr>
              <a:defRPr>
                <a:solidFill>
                  <a:schemeClr val="bg1"/>
                </a:solidFill>
              </a:defRPr>
            </a:lvl1pPr>
          </a:lstStyle>
          <a:p>
            <a:r>
              <a:rPr lang="en-US"/>
              <a:t>Click to edit Master title style</a:t>
            </a:r>
          </a:p>
        </p:txBody>
      </p:sp>
      <p:sp>
        <p:nvSpPr>
          <p:cNvPr id="10" name="Text Placeholder 6"/>
          <p:cNvSpPr>
            <a:spLocks noGrp="1"/>
          </p:cNvSpPr>
          <p:nvPr>
            <p:ph type="body" sz="quarter" idx="11"/>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653512348"/>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1"/>
            <a:ext cx="12188825" cy="6616205"/>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E5B3058B-7BCD-574C-8ACA-5EBC8DAA78DD}"/>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8836187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CE2900-812B-2B47-B5A3-D9C4E9D8D6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83126" y="-25400"/>
            <a:ext cx="12271952" cy="6604330"/>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624DBA63-8643-C542-81F2-69B1103E5024}"/>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76419355"/>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6D46BF1-62C7-ED41-AE8D-7C8C828241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8825" cy="861741"/>
          </a:xfrm>
          <a:prstGeom prst="rect">
            <a:avLst/>
          </a:prstGeom>
        </p:spPr>
      </p:pic>
      <p:sp>
        <p:nvSpPr>
          <p:cNvPr id="2" name="Title 1">
            <a:extLst>
              <a:ext uri="{FF2B5EF4-FFF2-40B4-BE49-F238E27FC236}">
                <a16:creationId xmlns:a16="http://schemas.microsoft.com/office/drawing/2014/main" id="{70A2E2BE-9FC9-884C-8D36-A9766014C4CC}"/>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418780310"/>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1 column - white">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9D27A2A2-B945-014D-BBDD-0F8A621D05F4}"/>
              </a:ext>
            </a:extLst>
          </p:cNvPr>
          <p:cNvSpPr>
            <a:spLocks noGrp="1"/>
          </p:cNvSpPr>
          <p:nvPr>
            <p:ph type="title"/>
          </p:nvPr>
        </p:nvSpPr>
        <p:spPr>
          <a:xfrm>
            <a:off x="0" y="0"/>
            <a:ext cx="12188826" cy="861740"/>
          </a:xfrm>
          <a:solidFill>
            <a:srgbClr val="022543"/>
          </a:solidFill>
        </p:spPr>
        <p:txBody>
          <a:bodyPr lIns="45720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41687710"/>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1 column -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5D7D9FB-64B8-F548-B765-FD1AA0826A2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8825" cy="861741"/>
          </a:xfrm>
          <a:prstGeom prst="rect">
            <a:avLst/>
          </a:prstGeom>
        </p:spPr>
      </p:pic>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E8B12609-5FC7-D841-9B09-459E201D8806}"/>
              </a:ext>
            </a:extLst>
          </p:cNvPr>
          <p:cNvSpPr>
            <a:spLocks noGrp="1"/>
          </p:cNvSpPr>
          <p:nvPr>
            <p:ph type="title"/>
          </p:nvPr>
        </p:nvSpPr>
        <p:spPr>
          <a:xfrm>
            <a:off x="481013" y="-25401"/>
            <a:ext cx="11630025" cy="88714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989980511"/>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54059"/>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256695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171229369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88825" cy="6573997"/>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325782766"/>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992179713"/>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809568153"/>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1EC48B-E874-704D-A024-00AA53891D8E}"/>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42D94189-733C-0441-862D-5CFC1FAA57AD}"/>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8679663"/>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27070-6A8D-4144-98AF-6902C6EB8B88}"/>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3" name="Straight Connector 12">
            <a:extLst>
              <a:ext uri="{FF2B5EF4-FFF2-40B4-BE49-F238E27FC236}">
                <a16:creationId xmlns:a16="http://schemas.microsoft.com/office/drawing/2014/main" id="{E71F6E90-8C4A-204A-A55B-EC90C4C2CCBE}"/>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6065015"/>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AC2EB4-A873-8D4E-990B-96354620A25C}"/>
              </a:ext>
            </a:extLst>
          </p:cNvPr>
          <p:cNvSpPr/>
          <p:nvPr userDrawn="1"/>
        </p:nvSpPr>
        <p:spPr>
          <a:xfrm>
            <a:off x="0" y="-25400"/>
            <a:ext cx="12188825" cy="6604330"/>
          </a:xfrm>
          <a:prstGeom prst="rect">
            <a:avLst/>
          </a:prstGeom>
          <a:gradFill flip="none" rotWithShape="1">
            <a:gsLst>
              <a:gs pos="100000">
                <a:srgbClr val="021C32"/>
              </a:gs>
              <a:gs pos="70000">
                <a:srgbClr val="022644"/>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515497214"/>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4189909" y="0"/>
            <a:ext cx="7998916" cy="68580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11658877" y="6477000"/>
            <a:ext cx="377587" cy="381000"/>
          </a:xfrm>
          <a:prstGeom prst="rect">
            <a:avLst/>
          </a:prstGeom>
        </p:spPr>
        <p:txBody>
          <a:bodyPr lIns="0" tIns="0" rIns="0" bIns="0" anchor="ctr" anchorCtr="0"/>
          <a:lstStyle>
            <a:lvl1pPr algn="r">
              <a:defRPr sz="100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666305" y="225778"/>
            <a:ext cx="9141619" cy="1092483"/>
          </a:xfrm>
          <a:prstGeom prst="rect">
            <a:avLst/>
          </a:prstGeom>
        </p:spPr>
        <p:txBody>
          <a:bodyPr lIns="0" anchor="b"/>
          <a:lstStyle>
            <a:lvl1pPr>
              <a:defRPr lang="en-US" sz="299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1142702" y="1714500"/>
            <a:ext cx="10665222" cy="4572001"/>
          </a:xfrm>
          <a:prstGeom prst="rect">
            <a:avLst/>
          </a:prstGeom>
        </p:spPr>
        <p:txBody>
          <a:bodyPr/>
          <a:lstStyle>
            <a:lvl1pPr>
              <a:defRPr sz="2333">
                <a:latin typeface="Arial" panose="020B0604020202020204" pitchFamily="34" charset="0"/>
                <a:cs typeface="Arial" panose="020B0604020202020204" pitchFamily="34" charset="0"/>
              </a:defRPr>
            </a:lvl1pPr>
            <a:lvl2pPr marL="685608" indent="-228536">
              <a:buFont typeface="Wingdings" panose="05000000000000000000" pitchFamily="2" charset="2"/>
              <a:buChar char="§"/>
              <a:defRPr sz="1999">
                <a:latin typeface="Arial" panose="020B0604020202020204" pitchFamily="34" charset="0"/>
                <a:cs typeface="Arial" panose="020B0604020202020204" pitchFamily="34" charset="0"/>
              </a:defRPr>
            </a:lvl2pPr>
            <a:lvl3pPr marL="1142680" indent="-228536">
              <a:buFont typeface="Wingdings" panose="05000000000000000000" pitchFamily="2" charset="2"/>
              <a:buChar char="ü"/>
              <a:defRPr sz="1666">
                <a:latin typeface="Arial" panose="020B0604020202020204" pitchFamily="34" charset="0"/>
                <a:cs typeface="Arial" panose="020B0604020202020204" pitchFamily="34" charset="0"/>
              </a:defRPr>
            </a:lvl3pPr>
            <a:lvl4pPr>
              <a:defRPr sz="1500">
                <a:latin typeface="Arial" panose="020B0604020202020204" pitchFamily="34" charset="0"/>
                <a:cs typeface="Arial" panose="020B0604020202020204" pitchFamily="34" charset="0"/>
              </a:defRPr>
            </a:lvl4pPr>
            <a:lvl5pPr marL="2056824" indent="-228536">
              <a:buFont typeface="Wingdings" panose="05000000000000000000" pitchFamily="2" charset="2"/>
              <a:buChar char="§"/>
              <a:defRPr sz="1333">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8917184" y="6495963"/>
            <a:ext cx="2589331" cy="362038"/>
          </a:xfrm>
          <a:prstGeom prst="rect">
            <a:avLst/>
          </a:prstGeom>
        </p:spPr>
        <p:txBody>
          <a:bodyPr vert="horz" lIns="91440" tIns="45720" rIns="91440" bIns="45720" rtlCol="0" anchor="ctr"/>
          <a:lstStyle>
            <a:lvl1pPr algn="r">
              <a:defRPr sz="1000">
                <a:solidFill>
                  <a:schemeClr val="tx1">
                    <a:tint val="75000"/>
                  </a:schemeClr>
                </a:solidFill>
              </a:defRPr>
            </a:lvl1pPr>
          </a:lstStyle>
          <a:p>
            <a:fld id="{9B7EE7B1-A6C1-4E39-8665-A73ED03F32E1}" type="datetimeFigureOut">
              <a:rPr lang="en-US" smtClean="0"/>
              <a:pPr/>
              <a:t>1/23/2024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774170" y="6477000"/>
            <a:ext cx="10003912"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Tree>
    <p:extLst>
      <p:ext uri="{BB962C8B-B14F-4D97-AF65-F5344CB8AC3E}">
        <p14:creationId xmlns:p14="http://schemas.microsoft.com/office/powerpoint/2010/main" val="346055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89DBD2-2C85-6647-A8F0-F56FD855C06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8825" cy="6571591"/>
          </a:xfrm>
          <a:prstGeom prst="rect">
            <a:avLst/>
          </a:prstGeom>
        </p:spPr>
      </p:pic>
      <p:sp>
        <p:nvSpPr>
          <p:cNvPr id="8" name="Title 8">
            <a:extLst>
              <a:ext uri="{FF2B5EF4-FFF2-40B4-BE49-F238E27FC236}">
                <a16:creationId xmlns:a16="http://schemas.microsoft.com/office/drawing/2014/main" id="{CFB419B2-50FD-9349-96D0-7ED5C23246FA}"/>
              </a:ext>
            </a:extLst>
          </p:cNvPr>
          <p:cNvSpPr>
            <a:spLocks noGrp="1"/>
          </p:cNvSpPr>
          <p:nvPr>
            <p:ph type="title"/>
          </p:nvPr>
        </p:nvSpPr>
        <p:spPr>
          <a:xfrm>
            <a:off x="1" y="993476"/>
            <a:ext cx="12188824" cy="764562"/>
          </a:xfrm>
          <a:solidFill>
            <a:srgbClr val="00678E"/>
          </a:solidFill>
        </p:spPr>
        <p:txBody>
          <a:bodyPr lIns="365760"/>
          <a:lstStyle>
            <a:lvl1pPr>
              <a:defRPr>
                <a:solidFill>
                  <a:schemeClr val="bg1"/>
                </a:solidFill>
              </a:defRPr>
            </a:lvl1pPr>
          </a:lstStyle>
          <a:p>
            <a:r>
              <a:rPr lang="en-US"/>
              <a:t>Click to edit Master title style</a:t>
            </a:r>
          </a:p>
        </p:txBody>
      </p:sp>
      <p:sp>
        <p:nvSpPr>
          <p:cNvPr id="10" name="Text Placeholder 6"/>
          <p:cNvSpPr>
            <a:spLocks noGrp="1"/>
          </p:cNvSpPr>
          <p:nvPr>
            <p:ph type="body" sz="quarter" idx="11"/>
          </p:nvPr>
        </p:nvSpPr>
        <p:spPr>
          <a:xfrm>
            <a:off x="8055980" y="104219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439091994"/>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599397"/>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E3B46C91-7545-9140-A2E1-19EFD2659463}"/>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20036899"/>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599397"/>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47F221CA-15EC-AA4B-B9B9-8C200269B705}"/>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0" y="-11875"/>
            <a:ext cx="12188825" cy="861741"/>
          </a:xfrm>
          <a:prstGeom prst="rect">
            <a:avLst/>
          </a:prstGeom>
          <a:effectLst/>
        </p:spPr>
      </p:pic>
      <p:sp>
        <p:nvSpPr>
          <p:cNvPr id="9" name="Rectangle 8">
            <a:extLst>
              <a:ext uri="{FF2B5EF4-FFF2-40B4-BE49-F238E27FC236}">
                <a16:creationId xmlns:a16="http://schemas.microsoft.com/office/drawing/2014/main" id="{9CAB06EA-44DA-AB40-BEA6-19D528D78C5C}"/>
              </a:ext>
            </a:extLst>
          </p:cNvPr>
          <p:cNvSpPr/>
          <p:nvPr userDrawn="1"/>
        </p:nvSpPr>
        <p:spPr>
          <a:xfrm rot="10800000">
            <a:off x="-1" y="-17230"/>
            <a:ext cx="11441152" cy="858644"/>
          </a:xfrm>
          <a:prstGeom prst="rect">
            <a:avLst/>
          </a:prstGeom>
          <a:gradFill>
            <a:gsLst>
              <a:gs pos="0">
                <a:schemeClr val="tx1">
                  <a:alpha val="44000"/>
                </a:schemeClr>
              </a:gs>
              <a:gs pos="100000">
                <a:schemeClr val="tx1">
                  <a:alpha val="0"/>
                </a:schemeClr>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alpha val="0"/>
                </a:schemeClr>
              </a:solidFill>
            </a:endParaRPr>
          </a:p>
        </p:txBody>
      </p:sp>
      <p:sp>
        <p:nvSpPr>
          <p:cNvPr id="2" name="Title 1">
            <a:extLst>
              <a:ext uri="{FF2B5EF4-FFF2-40B4-BE49-F238E27FC236}">
                <a16:creationId xmlns:a16="http://schemas.microsoft.com/office/drawing/2014/main" id="{7C4C9523-3376-3747-8E12-EFBF715E851D}"/>
              </a:ext>
            </a:extLst>
          </p:cNvPr>
          <p:cNvSpPr>
            <a:spLocks noGrp="1"/>
          </p:cNvSpPr>
          <p:nvPr>
            <p:ph type="title"/>
          </p:nvPr>
        </p:nvSpPr>
        <p:spPr>
          <a:xfrm>
            <a:off x="481013" y="-25400"/>
            <a:ext cx="11630025" cy="875266"/>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571390445"/>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 column -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20B7D05-C3FD-824F-ACC1-06B0F19D8FF2}"/>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1000"/>
                    </a14:imgEffect>
                  </a14:imgLayer>
                </a14:imgProps>
              </a:ext>
              <a:ext uri="{28A0092B-C50C-407E-A947-70E740481C1C}">
                <a14:useLocalDpi xmlns:a14="http://schemas.microsoft.com/office/drawing/2010/main"/>
              </a:ext>
            </a:extLst>
          </a:blip>
          <a:srcRect/>
          <a:stretch/>
        </p:blipFill>
        <p:spPr>
          <a:xfrm>
            <a:off x="0" y="0"/>
            <a:ext cx="12188825" cy="861741"/>
          </a:xfrm>
          <a:prstGeom prst="rect">
            <a:avLst/>
          </a:prstGeom>
          <a:effectLst/>
        </p:spPr>
      </p:pic>
      <p:sp>
        <p:nvSpPr>
          <p:cNvPr id="2" name="Rectangle 1">
            <a:extLst>
              <a:ext uri="{FF2B5EF4-FFF2-40B4-BE49-F238E27FC236}">
                <a16:creationId xmlns:a16="http://schemas.microsoft.com/office/drawing/2014/main" id="{BC239AB2-0B4A-804A-BF6C-3A3F83A0050D}"/>
              </a:ext>
            </a:extLst>
          </p:cNvPr>
          <p:cNvSpPr/>
          <p:nvPr userDrawn="1"/>
        </p:nvSpPr>
        <p:spPr>
          <a:xfrm rot="10800000">
            <a:off x="-1" y="-5355"/>
            <a:ext cx="11441152" cy="858644"/>
          </a:xfrm>
          <a:prstGeom prst="rect">
            <a:avLst/>
          </a:prstGeom>
          <a:gradFill>
            <a:gsLst>
              <a:gs pos="0">
                <a:schemeClr val="tx1">
                  <a:alpha val="44000"/>
                </a:schemeClr>
              </a:gs>
              <a:gs pos="100000">
                <a:schemeClr val="tx1">
                  <a:alpha val="0"/>
                </a:schemeClr>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lt1">
                  <a:alpha val="0"/>
                </a:schemeClr>
              </a:solidFill>
            </a:endParaRP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2">
            <a:extLst>
              <a:ext uri="{FF2B5EF4-FFF2-40B4-BE49-F238E27FC236}">
                <a16:creationId xmlns:a16="http://schemas.microsoft.com/office/drawing/2014/main" id="{62439C78-72FF-3142-A9B0-D4774D2BC511}"/>
              </a:ext>
            </a:extLst>
          </p:cNvPr>
          <p:cNvSpPr>
            <a:spLocks noGrp="1"/>
          </p:cNvSpPr>
          <p:nvPr>
            <p:ph type="title"/>
          </p:nvPr>
        </p:nvSpPr>
        <p:spPr>
          <a:xfrm>
            <a:off x="481013" y="3094"/>
            <a:ext cx="11630025" cy="858646"/>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3586553365"/>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981880166"/>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1 column - white">
    <p:spTree>
      <p:nvGrpSpPr>
        <p:cNvPr id="1" name=""/>
        <p:cNvGrpSpPr/>
        <p:nvPr/>
      </p:nvGrpSpPr>
      <p:grpSpPr>
        <a:xfrm>
          <a:off x="0" y="0"/>
          <a:ext cx="0" cy="0"/>
          <a:chOff x="0" y="0"/>
          <a:chExt cx="0" cy="0"/>
        </a:xfrm>
      </p:grpSpPr>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FDB8E9D2-978F-F948-98F4-81AD22B77672}"/>
              </a:ext>
            </a:extLst>
          </p:cNvPr>
          <p:cNvSpPr>
            <a:spLocks noGrp="1"/>
          </p:cNvSpPr>
          <p:nvPr>
            <p:ph type="title"/>
          </p:nvPr>
        </p:nvSpPr>
        <p:spPr>
          <a:xfrm>
            <a:off x="0" y="9894"/>
            <a:ext cx="12188824" cy="861741"/>
          </a:xfrm>
          <a:solidFill>
            <a:srgbClr val="00678E"/>
          </a:solidFill>
        </p:spPr>
        <p:txBody>
          <a:bodyPr lIns="457200"/>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318686276"/>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78E"/>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3709366"/>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17428853"/>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249498555"/>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912577882"/>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5896530-3584-3D49-A4D0-33A12BB75FE1}"/>
              </a:ext>
            </a:extLst>
          </p:cNvPr>
          <p:cNvSpPr/>
          <p:nvPr userDrawn="1"/>
        </p:nvSpPr>
        <p:spPr>
          <a:xfrm>
            <a:off x="0" y="-25400"/>
            <a:ext cx="12188825" cy="6604330"/>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EDDEF36-814A-A84D-888F-90E2E3CBA9F3}"/>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10674969"/>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3540900-7A3C-E14C-9AF7-AEDAA5FB6305}"/>
              </a:ext>
            </a:extLst>
          </p:cNvPr>
          <p:cNvSpPr/>
          <p:nvPr userDrawn="1"/>
        </p:nvSpPr>
        <p:spPr>
          <a:xfrm>
            <a:off x="0" y="-25400"/>
            <a:ext cx="12188825" cy="658824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cxnSp>
        <p:nvCxnSpPr>
          <p:cNvPr id="13" name="Straight Connector 12">
            <a:extLst>
              <a:ext uri="{FF2B5EF4-FFF2-40B4-BE49-F238E27FC236}">
                <a16:creationId xmlns:a16="http://schemas.microsoft.com/office/drawing/2014/main" id="{C51CE0A7-D2EB-0248-8CFA-27363BE639E7}"/>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42495225"/>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8F7D5C5-4262-BA4F-AF63-814AD9090BEE}"/>
              </a:ext>
            </a:extLst>
          </p:cNvPr>
          <p:cNvSpPr/>
          <p:nvPr userDrawn="1"/>
        </p:nvSpPr>
        <p:spPr>
          <a:xfrm>
            <a:off x="0" y="-25401"/>
            <a:ext cx="12188825" cy="6616205"/>
          </a:xfrm>
          <a:prstGeom prst="rect">
            <a:avLst/>
          </a:prstGeom>
          <a:gradFill flip="none" rotWithShape="1">
            <a:gsLst>
              <a:gs pos="49000">
                <a:srgbClr val="00678E"/>
              </a:gs>
              <a:gs pos="100000">
                <a:srgbClr val="054059"/>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192634326"/>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t="42189" b="48327"/>
          <a:stretch/>
        </p:blipFill>
        <p:spPr>
          <a:xfrm>
            <a:off x="20" y="0"/>
            <a:ext cx="12188805" cy="1732180"/>
          </a:xfrm>
          <a:prstGeom prst="rect">
            <a:avLst/>
          </a:prstGeom>
        </p:spPr>
      </p:pic>
      <p:sp>
        <p:nvSpPr>
          <p:cNvPr id="9" name="Text Placeholder 8"/>
          <p:cNvSpPr>
            <a:spLocks noGrp="1"/>
          </p:cNvSpPr>
          <p:nvPr>
            <p:ph type="body" sz="quarter" idx="10"/>
          </p:nvPr>
        </p:nvSpPr>
        <p:spPr>
          <a:xfrm>
            <a:off x="609443" y="1828802"/>
            <a:ext cx="10823932" cy="45000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609442" y="338407"/>
            <a:ext cx="5496003" cy="936084"/>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2239450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4" name="Text Placeholder 14"/>
          <p:cNvSpPr>
            <a:spLocks noGrp="1"/>
          </p:cNvSpPr>
          <p:nvPr>
            <p:ph idx="1"/>
          </p:nvPr>
        </p:nvSpPr>
        <p:spPr bwMode="auto">
          <a:xfrm>
            <a:off x="609441" y="1203325"/>
            <a:ext cx="10969943" cy="51895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2399">
                <a:solidFill>
                  <a:schemeClr val="tx1">
                    <a:lumMod val="50000"/>
                  </a:schemeClr>
                </a:solidFill>
                <a:latin typeface="Franklin Gothic Book" panose="020B0503020102020204" pitchFamily="34" charset="0"/>
              </a:defRPr>
            </a:lvl1pPr>
            <a:lvl2pPr>
              <a:defRPr>
                <a:solidFill>
                  <a:schemeClr val="tx1">
                    <a:lumMod val="50000"/>
                  </a:schemeClr>
                </a:solidFill>
                <a:latin typeface="+mn-lt"/>
              </a:defRPr>
            </a:lvl2pPr>
            <a:lvl3pPr>
              <a:defRPr>
                <a:solidFill>
                  <a:schemeClr val="tx1">
                    <a:lumMod val="50000"/>
                  </a:schemeClr>
                </a:solidFill>
                <a:latin typeface="+mn-lt"/>
              </a:defRPr>
            </a:lvl3pPr>
            <a:lvl4pPr>
              <a:defRPr>
                <a:solidFill>
                  <a:schemeClr val="tx1">
                    <a:lumMod val="50000"/>
                  </a:schemeClr>
                </a:solidFill>
                <a:latin typeface="+mn-lt"/>
              </a:defRPr>
            </a:lvl4pPr>
            <a:lvl5pPr>
              <a:defRPr>
                <a:solidFill>
                  <a:schemeClr val="tx1">
                    <a:lumMod val="50000"/>
                  </a:schemeClr>
                </a:solidFill>
                <a:latin typeface="+mn-lt"/>
              </a:defRPr>
            </a:lvl5pPr>
          </a:lstStyle>
          <a:p>
            <a:pPr marL="342797" marR="0" lvl="0" indent="-342797"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2599" b="0" i="0" u="none" strike="noStrike" kern="1200" cap="none" spc="0" normalizeH="0" baseline="0" noProof="0">
                <a:ln>
                  <a:noFill/>
                </a:ln>
                <a:solidFill>
                  <a:srgbClr val="282B2E"/>
                </a:solidFill>
                <a:effectLst/>
                <a:uLnTx/>
                <a:uFillTx/>
                <a:latin typeface="Franklin Gothic Medium"/>
                <a:cs typeface="Arial"/>
              </a:rPr>
              <a:t>Click to edit Master text styles</a:t>
            </a:r>
          </a:p>
          <a:p>
            <a:pPr marL="742727" marR="0" lvl="1" indent="-285664"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2399" b="0" i="0" u="none" strike="noStrike" kern="1200" cap="none" spc="0" normalizeH="0" baseline="0" noProof="0">
                <a:ln>
                  <a:noFill/>
                </a:ln>
                <a:solidFill>
                  <a:srgbClr val="282B2E"/>
                </a:solidFill>
                <a:effectLst/>
                <a:uLnTx/>
                <a:uFillTx/>
                <a:latin typeface="+mn-lt"/>
                <a:cs typeface="Arial"/>
              </a:rPr>
              <a:t>Second level</a:t>
            </a:r>
          </a:p>
          <a:p>
            <a:pPr marL="1142657" marR="0" lvl="2" indent="-228531"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2199" b="0" i="0" u="none" strike="noStrike" kern="1200" cap="none" spc="0" normalizeH="0" baseline="0" noProof="0">
                <a:ln>
                  <a:noFill/>
                </a:ln>
                <a:solidFill>
                  <a:srgbClr val="282B2E"/>
                </a:solidFill>
                <a:effectLst/>
                <a:uLnTx/>
                <a:uFillTx/>
                <a:latin typeface="+mn-lt"/>
                <a:cs typeface="Arial"/>
              </a:rPr>
              <a:t>Third level</a:t>
            </a:r>
          </a:p>
          <a:p>
            <a:pPr marL="1599720" marR="0" lvl="3" indent="-228531"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1999" b="0" i="0" u="none" strike="noStrike" kern="1200" cap="none" spc="0" normalizeH="0" baseline="0" noProof="0">
                <a:ln>
                  <a:noFill/>
                </a:ln>
                <a:solidFill>
                  <a:srgbClr val="282B2E"/>
                </a:solidFill>
                <a:effectLst/>
                <a:uLnTx/>
                <a:uFillTx/>
                <a:latin typeface="+mn-lt"/>
                <a:cs typeface="Arial"/>
              </a:rPr>
              <a:t>Fourth level</a:t>
            </a:r>
          </a:p>
          <a:p>
            <a:pPr marL="2056783" marR="0" lvl="4" indent="-228531" algn="l" defTabSz="457063" rtl="0" eaLnBrk="1" fontAlgn="base" latinLnBrk="0" hangingPunct="1">
              <a:lnSpc>
                <a:spcPct val="100000"/>
              </a:lnSpc>
              <a:spcBef>
                <a:spcPct val="20000"/>
              </a:spcBef>
              <a:spcAft>
                <a:spcPct val="0"/>
              </a:spcAft>
              <a:buClrTx/>
              <a:buSzTx/>
              <a:buFont typeface="Arial" charset="0"/>
              <a:buChar char="»"/>
              <a:tabLst/>
              <a:defRPr/>
            </a:pPr>
            <a:r>
              <a:rPr kumimoji="0" lang="en-US" sz="1799" b="0" i="0" u="none" strike="noStrike" kern="1200" cap="none" spc="0" normalizeH="0" baseline="0" noProof="0">
                <a:ln>
                  <a:noFill/>
                </a:ln>
                <a:solidFill>
                  <a:srgbClr val="282B2E"/>
                </a:solidFill>
                <a:effectLst/>
                <a:uLnTx/>
                <a:uFillTx/>
                <a:latin typeface="+mn-lt"/>
                <a:cs typeface="Arial"/>
              </a:rPr>
              <a:t>Fifth level</a:t>
            </a:r>
          </a:p>
        </p:txBody>
      </p:sp>
    </p:spTree>
    <p:extLst>
      <p:ext uri="{BB962C8B-B14F-4D97-AF65-F5344CB8AC3E}">
        <p14:creationId xmlns:p14="http://schemas.microsoft.com/office/powerpoint/2010/main" val="18651259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88825" cy="6574971"/>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954922"/>
            <a:ext cx="12188824" cy="76456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8055980" y="1052351"/>
            <a:ext cx="3912243" cy="667133"/>
          </a:xfrm>
          <a:prstGeom prst="rect">
            <a:avLst/>
          </a:prstGeom>
        </p:spPr>
        <p:txBody>
          <a:bodyPr anchor="ctr" anchorCtr="0"/>
          <a:lstStyle>
            <a:lvl1pPr marL="0" indent="0" algn="r">
              <a:buFontTx/>
              <a:buNone/>
              <a:defRPr sz="16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4085620511"/>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Rectangle 4"/>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pic>
        <p:nvPicPr>
          <p:cNvPr id="6" name="Picture 14" descr="EERE identifier_vert_2017_top bleed_BC.jp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63600" y="0"/>
            <a:ext cx="1831975" cy="1336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 name="Picture 1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bwMode="auto">
          <a:xfrm>
            <a:off x="0" y="3412568"/>
            <a:ext cx="12188825" cy="345710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9" name="Subtitle 2"/>
          <p:cNvSpPr>
            <a:spLocks noGrp="1"/>
          </p:cNvSpPr>
          <p:nvPr>
            <p:ph type="subTitle" idx="1"/>
          </p:nvPr>
        </p:nvSpPr>
        <p:spPr>
          <a:xfrm>
            <a:off x="738928" y="1544720"/>
            <a:ext cx="11023467" cy="702831"/>
          </a:xfrm>
          <a:prstGeom prst="rect">
            <a:avLst/>
          </a:prstGeom>
        </p:spPr>
        <p:txBody>
          <a:bodyPr>
            <a:normAutofit/>
          </a:bodyPr>
          <a:lstStyle>
            <a:lvl1pPr marL="0" indent="0" algn="l">
              <a:buNone/>
              <a:defRPr sz="4000" b="1" i="0">
                <a:solidFill>
                  <a:srgbClr val="282B2E"/>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366" y="2400759"/>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745281" y="2848574"/>
            <a:ext cx="2472608"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944303383"/>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11269922"/>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lvl1pPr>
          </a:lstStyle>
          <a:p>
            <a:pPr lvl="0"/>
            <a:r>
              <a:rPr lang="en-US"/>
              <a:t>Click to edit Master text styles</a:t>
            </a:r>
          </a:p>
        </p:txBody>
      </p:sp>
    </p:spTree>
    <p:extLst>
      <p:ext uri="{BB962C8B-B14F-4D97-AF65-F5344CB8AC3E}">
        <p14:creationId xmlns:p14="http://schemas.microsoft.com/office/powerpoint/2010/main" val="1432944639"/>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1858212728"/>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676275"/>
            <a:ext cx="12188825" cy="282575"/>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2389457"/>
            <a:ext cx="12188825" cy="812725"/>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748171482"/>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4" name="Rectangle 3"/>
          <p:cNvSpPr/>
          <p:nvPr/>
        </p:nvSpPr>
        <p:spPr>
          <a:xfrm>
            <a:off x="0"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477490" y="1046532"/>
            <a:ext cx="11233341" cy="5370703"/>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07419872"/>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7" name="Rectangle 6"/>
          <p:cNvSpPr/>
          <p:nvPr/>
        </p:nvSpPr>
        <p:spPr>
          <a:xfrm>
            <a:off x="0"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8" name="Rectangle 7"/>
          <p:cNvSpPr/>
          <p:nvPr/>
        </p:nvSpPr>
        <p:spPr>
          <a:xfrm>
            <a:off x="0" y="0"/>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499895" y="1677981"/>
            <a:ext cx="5504894" cy="4267200"/>
          </a:xfrm>
          <a:prstGeom prst="rect">
            <a:avLst/>
          </a:prstGeom>
        </p:spPr>
        <p:txBody>
          <a:bodyPr/>
          <a:lstStyle>
            <a:lvl1pPr marL="182880" indent="-182880">
              <a:defRPr sz="2200" b="0" baseline="0">
                <a:solidFill>
                  <a:srgbClr val="FFFFFF"/>
                </a:solidFill>
              </a:defRPr>
            </a:lvl1pPr>
            <a:lvl2pPr>
              <a:buSzPct val="80000"/>
              <a:buFont typeface="Courier New" pitchFamily="49" charset="0"/>
              <a:buChar char="o"/>
              <a:defRPr lang="en-US" sz="2200" kern="1200" dirty="0" smtClean="0">
                <a:solidFill>
                  <a:srgbClr val="FFFFFF"/>
                </a:solidFill>
                <a:latin typeface="+mn-lt"/>
                <a:ea typeface="+mn-ea"/>
                <a:cs typeface="+mn-cs"/>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6315484" y="1677981"/>
            <a:ext cx="5664219" cy="4267200"/>
          </a:xfrm>
          <a:prstGeom prst="rect">
            <a:avLst/>
          </a:prstGeom>
        </p:spPr>
        <p:txBody>
          <a:bodyPr/>
          <a:lstStyle>
            <a:lvl1pPr marL="182880" indent="-182880">
              <a:defRPr sz="2200" b="0">
                <a:solidFill>
                  <a:srgbClr val="FFFFFF"/>
                </a:solidFill>
              </a:defRPr>
            </a:lvl1pPr>
            <a:lvl2pPr>
              <a:buSzPct val="80000"/>
              <a:buFont typeface="Courier New" pitchFamily="49" charset="0"/>
              <a:buChar char="o"/>
              <a:defRPr sz="2200">
                <a:solidFill>
                  <a:srgbClr val="FFFFFF"/>
                </a:solidFill>
              </a:defRPr>
            </a:lvl2pPr>
            <a:lvl3pPr>
              <a:buFont typeface="Calibri" pitchFamily="34" charset="0"/>
              <a:buChar char="–"/>
              <a:defRPr sz="2000">
                <a:solidFill>
                  <a:srgbClr val="FFFFFF"/>
                </a:solidFill>
              </a:defRPr>
            </a:lvl3pPr>
            <a:lvl4pPr>
              <a:buFont typeface="Wingdings" pitchFamily="2" charset="2"/>
              <a:buChar char="§"/>
              <a:defRPr sz="1800">
                <a:solidFill>
                  <a:srgbClr val="FFFFFF"/>
                </a:solidFill>
              </a:defRPr>
            </a:lvl4pPr>
            <a:lvl5pPr>
              <a:defRPr sz="1800">
                <a:solidFill>
                  <a:srgbClr val="FFFFFF"/>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499895" y="1068381"/>
            <a:ext cx="5494937"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6315484" y="1068381"/>
            <a:ext cx="5664219" cy="457200"/>
          </a:xfrm>
          <a:prstGeom prst="rect">
            <a:avLst/>
          </a:prstGeom>
        </p:spPr>
        <p:txBody>
          <a:bodyPr>
            <a:noAutofit/>
          </a:bodyPr>
          <a:lstStyle>
            <a:lvl1pPr>
              <a:buNone/>
              <a:defRPr sz="2400" b="1">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276735301"/>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4" name="Rectangle 3"/>
          <p:cNvSpPr/>
          <p:nvPr/>
        </p:nvSpPr>
        <p:spPr>
          <a:xfrm>
            <a:off x="0" y="847725"/>
            <a:ext cx="12188825" cy="57038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5" name="Rectangle 4"/>
          <p:cNvSpPr/>
          <p:nvPr/>
        </p:nvSpPr>
        <p:spPr>
          <a:xfrm>
            <a:off x="0" y="0"/>
            <a:ext cx="12188825" cy="81438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487573" y="1045595"/>
            <a:ext cx="10097983" cy="524464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964919295"/>
      </p:ext>
    </p:extLst>
  </p:cSld>
  <p:clrMapOvr>
    <a:masterClrMapping/>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Section - green">
    <p:spTree>
      <p:nvGrpSpPr>
        <p:cNvPr id="1" name=""/>
        <p:cNvGrpSpPr/>
        <p:nvPr/>
      </p:nvGrpSpPr>
      <p:grpSpPr>
        <a:xfrm>
          <a:off x="0" y="0"/>
          <a:ext cx="0" cy="0"/>
          <a:chOff x="0" y="0"/>
          <a:chExt cx="0" cy="0"/>
        </a:xfrm>
      </p:grpSpPr>
      <p:sp>
        <p:nvSpPr>
          <p:cNvPr id="3" name="Rectangle 2"/>
          <p:cNvSpPr/>
          <p:nvPr/>
        </p:nvSpPr>
        <p:spPr>
          <a:xfrm>
            <a:off x="0" y="0"/>
            <a:ext cx="12188825" cy="6551613"/>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4" name="Title 1"/>
          <p:cNvSpPr txBox="1">
            <a:spLocks/>
          </p:cNvSpPr>
          <p:nvPr/>
        </p:nvSpPr>
        <p:spPr>
          <a:xfrm>
            <a:off x="0" y="2389188"/>
            <a:ext cx="12188825" cy="812800"/>
          </a:xfrm>
          <a:prstGeom prst="rect">
            <a:avLst/>
          </a:prstGeom>
        </p:spPr>
        <p:txBody>
          <a:bodyPr anchor="ctr"/>
          <a:lstStyle>
            <a:lvl1pPr algn="ctr" defTabSz="457200" rtl="0" eaLnBrk="1" latinLnBrk="0" hangingPunct="1">
              <a:spcBef>
                <a:spcPct val="0"/>
              </a:spcBef>
              <a:buNone/>
              <a:defRPr lang="en-US" sz="3300" b="1" kern="1200" dirty="0" smtClean="0">
                <a:solidFill>
                  <a:schemeClr val="accent5"/>
                </a:solidFill>
                <a:latin typeface="+mj-lt"/>
                <a:ea typeface="+mj-ea"/>
                <a:cs typeface="Arial"/>
              </a:defRPr>
            </a:lvl1pPr>
          </a:lstStyle>
          <a:p>
            <a:pPr fontAlgn="auto">
              <a:spcAft>
                <a:spcPts val="0"/>
              </a:spcAft>
              <a:defRPr/>
            </a:pPr>
            <a:r>
              <a:rPr>
                <a:solidFill>
                  <a:srgbClr val="FFFFFF"/>
                </a:solidFill>
              </a:rPr>
              <a:t>Click to edit Master title style</a:t>
            </a:r>
          </a:p>
        </p:txBody>
      </p:sp>
      <p:sp>
        <p:nvSpPr>
          <p:cNvPr id="10" name="Text Placeholder 6"/>
          <p:cNvSpPr>
            <a:spLocks noGrp="1"/>
          </p:cNvSpPr>
          <p:nvPr>
            <p:ph type="body" sz="quarter" idx="11"/>
          </p:nvPr>
        </p:nvSpPr>
        <p:spPr>
          <a:xfrm>
            <a:off x="1" y="3257084"/>
            <a:ext cx="12188824" cy="1150564"/>
          </a:xfrm>
          <a:prstGeom prst="rect">
            <a:avLst/>
          </a:prstGeom>
        </p:spPr>
        <p:txBody>
          <a:bodyPr/>
          <a:lstStyle>
            <a:lvl1pPr marL="0" indent="0" algn="ctr">
              <a:buFontTx/>
              <a:buNone/>
              <a:defRPr>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519810531"/>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8E61AA0-E020-4E33-A886-936F9751CD9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BBA928BB-DBE8-4DFF-8835-78229165910A}"/>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8423275"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RE identifier_vert_2017_top bleed_BC.jpg">
            <a:extLst>
              <a:ext uri="{FF2B5EF4-FFF2-40B4-BE49-F238E27FC236}">
                <a16:creationId xmlns:a16="http://schemas.microsoft.com/office/drawing/2014/main" id="{603DDF2A-DC25-4BD9-A836-E8A0980514EB}"/>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649288"/>
            <a:ext cx="18605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a:extLst>
              <a:ext uri="{FF2B5EF4-FFF2-40B4-BE49-F238E27FC236}">
                <a16:creationId xmlns:a16="http://schemas.microsoft.com/office/drawing/2014/main" id="{D635AE0A-FD1F-4F5E-AB27-EB8AC09CF19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a:extLst>
              <a:ext uri="{FF2B5EF4-FFF2-40B4-BE49-F238E27FC236}">
                <a16:creationId xmlns:a16="http://schemas.microsoft.com/office/drawing/2014/main" id="{F9BAD70F-E894-4E6E-8F59-05C73C9E2D9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a:extLst>
              <a:ext uri="{FF2B5EF4-FFF2-40B4-BE49-F238E27FC236}">
                <a16:creationId xmlns:a16="http://schemas.microsoft.com/office/drawing/2014/main" id="{D270D679-A901-4D72-A907-E9558A7F3A2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30270F52-56F6-47D5-9BAA-7FD9554C7F39}"/>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a:extLst>
              <a:ext uri="{FF2B5EF4-FFF2-40B4-BE49-F238E27FC236}">
                <a16:creationId xmlns:a16="http://schemas.microsoft.com/office/drawing/2014/main" id="{7C2E4D7C-12F8-4C24-949B-68D7C990D81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a:extLst>
              <a:ext uri="{FF2B5EF4-FFF2-40B4-BE49-F238E27FC236}">
                <a16:creationId xmlns:a16="http://schemas.microsoft.com/office/drawing/2014/main" id="{79E82517-CDDE-499D-9139-74455752A52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extLst>
              <a:ext uri="{FF2B5EF4-FFF2-40B4-BE49-F238E27FC236}">
                <a16:creationId xmlns:a16="http://schemas.microsoft.com/office/drawing/2014/main" id="{ABF3E7AF-2253-4433-9E05-51E1DDEF26BF}"/>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a:extLst>
              <a:ext uri="{FF2B5EF4-FFF2-40B4-BE49-F238E27FC236}">
                <a16:creationId xmlns:a16="http://schemas.microsoft.com/office/drawing/2014/main" id="{5E71D81D-FEF5-4F8E-B9C0-E70A2BE34B7D}"/>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a:extLst>
              <a:ext uri="{FF2B5EF4-FFF2-40B4-BE49-F238E27FC236}">
                <a16:creationId xmlns:a16="http://schemas.microsoft.com/office/drawing/2014/main" id="{6B7148E0-5EA2-4432-B7B7-FEDECCF910E2}"/>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2220913" y="723900"/>
            <a:ext cx="3681412"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0" y="3178824"/>
            <a:ext cx="11023467" cy="702831"/>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2057838" y="4058390"/>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2063753" y="4566250"/>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43062900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0268403"/>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11D636C-BE87-4185-802E-31893A65936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3738722E-D9A4-4A65-8DAE-D8891625F059}"/>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7085013"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RE identifier_vert_2017_top bleed_BC.jpg">
            <a:extLst>
              <a:ext uri="{FF2B5EF4-FFF2-40B4-BE49-F238E27FC236}">
                <a16:creationId xmlns:a16="http://schemas.microsoft.com/office/drawing/2014/main" id="{C6C2A059-0609-41AB-8F92-452BD7B6A5DD}"/>
              </a:ext>
            </a:extLst>
          </p:cNvPr>
          <p:cNvPicPr>
            <a:picLocks noChangeAspect="1"/>
          </p:cNvPicPr>
          <p:nvPr/>
        </p:nvPicPr>
        <p:blipFill>
          <a:blip r:embed="rId4" cstate="hqprint">
            <a:extLst>
              <a:ext uri="{28A0092B-C50C-407E-A947-70E740481C1C}">
                <a14:useLocalDpi xmlns:a14="http://schemas.microsoft.com/office/drawing/2010/main"/>
              </a:ext>
            </a:extLst>
          </a:blip>
          <a:srcRect t="-1146" b="-4311"/>
          <a:stretch>
            <a:fillRect/>
          </a:stretch>
        </p:blipFill>
        <p:spPr bwMode="auto">
          <a:xfrm>
            <a:off x="776288" y="-11113"/>
            <a:ext cx="2276475" cy="157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a:extLst>
              <a:ext uri="{FF2B5EF4-FFF2-40B4-BE49-F238E27FC236}">
                <a16:creationId xmlns:a16="http://schemas.microsoft.com/office/drawing/2014/main" id="{33A074C3-73BA-4F16-90B3-33B4B08C8C4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E8707DDE-C2E1-4F94-8794-C21A7FE0458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a:extLst>
              <a:ext uri="{FF2B5EF4-FFF2-40B4-BE49-F238E27FC236}">
                <a16:creationId xmlns:a16="http://schemas.microsoft.com/office/drawing/2014/main" id="{29F02A27-7996-4E1C-B979-A780FF20ACF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a:extLst>
              <a:ext uri="{FF2B5EF4-FFF2-40B4-BE49-F238E27FC236}">
                <a16:creationId xmlns:a16="http://schemas.microsoft.com/office/drawing/2014/main" id="{DF912079-B784-4A6C-8417-D62D7F543EC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a:extLst>
              <a:ext uri="{FF2B5EF4-FFF2-40B4-BE49-F238E27FC236}">
                <a16:creationId xmlns:a16="http://schemas.microsoft.com/office/drawing/2014/main" id="{4D829D4C-0B96-4001-AF0F-7793052154C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a:extLst>
              <a:ext uri="{FF2B5EF4-FFF2-40B4-BE49-F238E27FC236}">
                <a16:creationId xmlns:a16="http://schemas.microsoft.com/office/drawing/2014/main" id="{45AB63E0-4A0E-468A-A0B0-98DF17E4DE0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extLst>
              <a:ext uri="{FF2B5EF4-FFF2-40B4-BE49-F238E27FC236}">
                <a16:creationId xmlns:a16="http://schemas.microsoft.com/office/drawing/2014/main" id="{7B9ED432-7420-4BB2-BF66-2E6C06AC19D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a:extLst>
              <a:ext uri="{FF2B5EF4-FFF2-40B4-BE49-F238E27FC236}">
                <a16:creationId xmlns:a16="http://schemas.microsoft.com/office/drawing/2014/main" id="{BC8E4ACE-9C56-4804-BB5C-6E4782BD53D5}"/>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1">
            <a:extLst>
              <a:ext uri="{FF2B5EF4-FFF2-40B4-BE49-F238E27FC236}">
                <a16:creationId xmlns:a16="http://schemas.microsoft.com/office/drawing/2014/main" id="{88D801B4-7568-46BC-A83E-4DC1735E82BA}"/>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4759325" y="1852613"/>
            <a:ext cx="67357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7"/>
          <p:cNvSpPr>
            <a:spLocks noGrp="1"/>
          </p:cNvSpPr>
          <p:nvPr>
            <p:ph type="body" sz="quarter" idx="10"/>
          </p:nvPr>
        </p:nvSpPr>
        <p:spPr>
          <a:xfrm>
            <a:off x="4975422" y="4098434"/>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4981337" y="4606294"/>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793586534"/>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0C4ED4-E841-4E85-B2DC-17C36428642D}"/>
              </a:ext>
            </a:extLst>
          </p:cNvPr>
          <p:cNvSpPr/>
          <p:nvPr/>
        </p:nvSpPr>
        <p:spPr>
          <a:xfrm>
            <a:off x="0" y="1027113"/>
            <a:ext cx="12188825" cy="555148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615950" y="214888"/>
            <a:ext cx="10969625" cy="812800"/>
          </a:xfrm>
          <a:prstGeom prst="rect">
            <a:avLst/>
          </a:prstGeom>
          <a:ln>
            <a:noFill/>
          </a:ln>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9099813"/>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E3-9E86-44DB-A7DF-FF186D66A887}"/>
              </a:ext>
            </a:extLst>
          </p:cNvPr>
          <p:cNvSpPr/>
          <p:nvPr/>
        </p:nvSpPr>
        <p:spPr>
          <a:xfrm>
            <a:off x="0" y="1027113"/>
            <a:ext cx="12188825" cy="555148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6" name="Content Placeholder 2"/>
          <p:cNvSpPr>
            <a:spLocks noGrp="1"/>
          </p:cNvSpPr>
          <p:nvPr>
            <p:ph sz="half" idx="1"/>
          </p:nvPr>
        </p:nvSpPr>
        <p:spPr>
          <a:xfrm>
            <a:off x="499895" y="2236332"/>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2236332"/>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626732"/>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626732"/>
            <a:ext cx="5664219" cy="457200"/>
          </a:xfrm>
          <a:prstGeom prst="rect">
            <a:avLst/>
          </a:prstGeom>
        </p:spPr>
        <p:txBody>
          <a:bodyPr>
            <a:noAutofit/>
          </a:bodyPr>
          <a:lstStyle>
            <a:lvl1pPr>
              <a:buNone/>
              <a:defRPr sz="2400" b="1"/>
            </a:lvl1pPr>
          </a:lstStyle>
          <a:p>
            <a:pPr lvl="0"/>
            <a:r>
              <a:rPr lang="en-US"/>
              <a:t>Click to edit Master text styles</a:t>
            </a:r>
          </a:p>
        </p:txBody>
      </p:sp>
      <p:sp>
        <p:nvSpPr>
          <p:cNvPr id="12" name="Title 1"/>
          <p:cNvSpPr>
            <a:spLocks noGrp="1"/>
          </p:cNvSpPr>
          <p:nvPr>
            <p:ph type="title"/>
          </p:nvPr>
        </p:nvSpPr>
        <p:spPr>
          <a:xfrm>
            <a:off x="609599" y="214888"/>
            <a:ext cx="10969625" cy="812800"/>
          </a:xfrm>
          <a:prstGeom prst="rect">
            <a:avLst/>
          </a:prstGeom>
          <a:ln>
            <a:noFill/>
          </a:ln>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1622241420"/>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_1 column - photo bk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7554D52-FD8F-4EC1-94FE-F895C54D9E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596976B-7BE1-43E2-ABFC-3594F82F60DF}"/>
              </a:ext>
            </a:extLst>
          </p:cNvPr>
          <p:cNvCxnSpPr/>
          <p:nvPr/>
        </p:nvCxnSpPr>
        <p:spPr>
          <a:xfrm>
            <a:off x="0" y="1039813"/>
            <a:ext cx="12188825"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15950" y="214888"/>
            <a:ext cx="10969625" cy="812800"/>
          </a:xfrm>
          <a:prstGeom prst="rect">
            <a:avLst/>
          </a:prstGeom>
          <a:ln>
            <a:noFill/>
          </a:ln>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2425209"/>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E9528F-1A58-4645-9D2A-50869E5AAD7D}"/>
              </a:ext>
            </a:extLst>
          </p:cNvPr>
          <p:cNvSpPr/>
          <p:nvPr/>
        </p:nvSpPr>
        <p:spPr>
          <a:xfrm>
            <a:off x="0" y="0"/>
            <a:ext cx="12188825" cy="65786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
        <p:nvSpPr>
          <p:cNvPr id="6" name="Chart Placeholder 5"/>
          <p:cNvSpPr>
            <a:spLocks noGrp="1"/>
          </p:cNvSpPr>
          <p:nvPr>
            <p:ph type="chart" sz="quarter" idx="11"/>
          </p:nvPr>
        </p:nvSpPr>
        <p:spPr>
          <a:xfrm>
            <a:off x="1295400" y="1155700"/>
            <a:ext cx="9563100" cy="47752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1125794"/>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Chart - photo backgroun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8DD8E0E-4B19-4293-82C1-F78D60D6BA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hart Placeholder 2"/>
          <p:cNvSpPr>
            <a:spLocks noGrp="1"/>
          </p:cNvSpPr>
          <p:nvPr>
            <p:ph type="chart" sz="quarter" idx="10"/>
          </p:nvPr>
        </p:nvSpPr>
        <p:spPr>
          <a:xfrm>
            <a:off x="1295400" y="1066800"/>
            <a:ext cx="9791700" cy="48133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530267965"/>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Section - photo bk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BCF48498-6988-4047-A06C-AA01F8788EE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4366954D-DF0F-45A6-ADCF-0D5591A2C3F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46038" y="-71438"/>
            <a:ext cx="9726613"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a:extLst>
              <a:ext uri="{FF2B5EF4-FFF2-40B4-BE49-F238E27FC236}">
                <a16:creationId xmlns:a16="http://schemas.microsoft.com/office/drawing/2014/main" id="{7C8EE724-B837-4AF9-9BB1-F6AC68FE649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a:extLst>
              <a:ext uri="{FF2B5EF4-FFF2-40B4-BE49-F238E27FC236}">
                <a16:creationId xmlns:a16="http://schemas.microsoft.com/office/drawing/2014/main" id="{C2585E9B-58BE-4483-BB3C-066EB07D282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a:extLst>
              <a:ext uri="{FF2B5EF4-FFF2-40B4-BE49-F238E27FC236}">
                <a16:creationId xmlns:a16="http://schemas.microsoft.com/office/drawing/2014/main" id="{3C2300CB-5D61-4C3F-BE11-97CC586B642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a:extLst>
              <a:ext uri="{FF2B5EF4-FFF2-40B4-BE49-F238E27FC236}">
                <a16:creationId xmlns:a16="http://schemas.microsoft.com/office/drawing/2014/main" id="{785FE27F-B8CF-4D07-8D8F-2FAC178FFD5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a:extLst>
              <a:ext uri="{FF2B5EF4-FFF2-40B4-BE49-F238E27FC236}">
                <a16:creationId xmlns:a16="http://schemas.microsoft.com/office/drawing/2014/main" id="{C45E4BAF-9EC7-4A5D-841D-B50285C9A31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7">
            <a:extLst>
              <a:ext uri="{FF2B5EF4-FFF2-40B4-BE49-F238E27FC236}">
                <a16:creationId xmlns:a16="http://schemas.microsoft.com/office/drawing/2014/main" id="{8ABEABDF-7818-4954-9C95-95AC7D2B1E0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a:extLst>
              <a:ext uri="{FF2B5EF4-FFF2-40B4-BE49-F238E27FC236}">
                <a16:creationId xmlns:a16="http://schemas.microsoft.com/office/drawing/2014/main" id="{530E30BF-2022-4EA9-92D7-B42A03A9AA5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extLst>
              <a:ext uri="{FF2B5EF4-FFF2-40B4-BE49-F238E27FC236}">
                <a16:creationId xmlns:a16="http://schemas.microsoft.com/office/drawing/2014/main" id="{1A986DB0-91FF-4516-B3FF-AEA4A0320082}"/>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1" y="2835924"/>
            <a:ext cx="9004300" cy="1659876"/>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206036087"/>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General Template">
  <p:cSld name="General Template">
    <p:spTree>
      <p:nvGrpSpPr>
        <p:cNvPr id="1" name="Shape 32"/>
        <p:cNvGrpSpPr/>
        <p:nvPr/>
      </p:nvGrpSpPr>
      <p:grpSpPr>
        <a:xfrm>
          <a:off x="0" y="0"/>
          <a:ext cx="0" cy="0"/>
          <a:chOff x="0" y="0"/>
          <a:chExt cx="0" cy="0"/>
        </a:xfrm>
      </p:grpSpPr>
      <p:sp>
        <p:nvSpPr>
          <p:cNvPr id="33" name="Google Shape;33;p4"/>
          <p:cNvSpPr txBox="1">
            <a:spLocks noGrp="1"/>
          </p:cNvSpPr>
          <p:nvPr>
            <p:ph type="body" idx="1"/>
          </p:nvPr>
        </p:nvSpPr>
        <p:spPr>
          <a:xfrm>
            <a:off x="406295" y="1371601"/>
            <a:ext cx="11173090" cy="4800600"/>
          </a:xfrm>
          <a:prstGeom prst="rect">
            <a:avLst/>
          </a:prstGeom>
          <a:noFill/>
          <a:ln>
            <a:noFill/>
          </a:ln>
        </p:spPr>
        <p:txBody>
          <a:bodyPr spcFirstLastPara="1" wrap="square" lIns="91425" tIns="45700" rIns="91425" bIns="45700" anchor="t" anchorCtr="0">
            <a:noAutofit/>
          </a:bodyPr>
          <a:lstStyle>
            <a:lvl1pPr marL="414648" lvl="0" indent="-410443" algn="l">
              <a:spcBef>
                <a:spcPts val="640"/>
              </a:spcBef>
              <a:spcAft>
                <a:spcPts val="0"/>
              </a:spcAft>
              <a:buClr>
                <a:srgbClr val="50565C"/>
              </a:buClr>
              <a:buSzPts val="3527"/>
              <a:buChar char="•"/>
              <a:defRPr>
                <a:solidFill>
                  <a:srgbClr val="50565C"/>
                </a:solidFill>
                <a:latin typeface="Calibri"/>
                <a:ea typeface="Calibri"/>
                <a:cs typeface="Calibri"/>
                <a:sym typeface="Calibri"/>
              </a:defRPr>
            </a:lvl1pPr>
            <a:lvl2pPr marL="829295" lvl="1" indent="-385046" algn="l">
              <a:spcBef>
                <a:spcPts val="560"/>
              </a:spcBef>
              <a:spcAft>
                <a:spcPts val="0"/>
              </a:spcAft>
              <a:buClr>
                <a:srgbClr val="50565C"/>
              </a:buClr>
              <a:buSzPts val="3086"/>
              <a:buChar char="–"/>
              <a:defRPr>
                <a:solidFill>
                  <a:srgbClr val="50565C"/>
                </a:solidFill>
                <a:latin typeface="Calibri"/>
                <a:ea typeface="Calibri"/>
                <a:cs typeface="Calibri"/>
                <a:sym typeface="Calibri"/>
              </a:defRPr>
            </a:lvl2pPr>
            <a:lvl3pPr marL="1243943" lvl="2" indent="-359706" algn="l">
              <a:spcBef>
                <a:spcPts val="480"/>
              </a:spcBef>
              <a:spcAft>
                <a:spcPts val="0"/>
              </a:spcAft>
              <a:buClr>
                <a:srgbClr val="50565C"/>
              </a:buClr>
              <a:buSzPts val="2646"/>
              <a:buChar char="•"/>
              <a:defRPr>
                <a:solidFill>
                  <a:srgbClr val="50565C"/>
                </a:solidFill>
                <a:latin typeface="Calibri"/>
                <a:ea typeface="Calibri"/>
                <a:cs typeface="Calibri"/>
                <a:sym typeface="Calibri"/>
              </a:defRPr>
            </a:lvl3pPr>
            <a:lvl4pPr marL="1658589" lvl="3"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4pPr>
            <a:lvl5pPr marL="2073237" lvl="4"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
        <p:nvSpPr>
          <p:cNvPr id="34" name="Google Shape;34;p4"/>
          <p:cNvSpPr txBox="1">
            <a:spLocks noGrp="1"/>
          </p:cNvSpPr>
          <p:nvPr>
            <p:ph type="sldNum" idx="12"/>
          </p:nvPr>
        </p:nvSpPr>
        <p:spPr>
          <a:xfrm>
            <a:off x="11357706" y="6522355"/>
            <a:ext cx="623950" cy="242434"/>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1pPr>
            <a:lvl2pPr marL="0" marR="0" lvl="1"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2pPr>
            <a:lvl3pPr marL="0" marR="0" lvl="2"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3pPr>
            <a:lvl4pPr marL="0" marR="0" lvl="3"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4pPr>
            <a:lvl5pPr marL="0" marR="0" lvl="4"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5pPr>
            <a:lvl6pPr marL="0" marR="0" lvl="5"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6pPr>
            <a:lvl7pPr marL="0" marR="0" lvl="6"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7pPr>
            <a:lvl8pPr marL="0" marR="0" lvl="7"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8pPr>
            <a:lvl9pPr marL="0" marR="0" lvl="8"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
        <p:nvSpPr>
          <p:cNvPr id="35" name="Google Shape;35;p4"/>
          <p:cNvSpPr txBox="1">
            <a:spLocks noGrp="1"/>
          </p:cNvSpPr>
          <p:nvPr>
            <p:ph type="title"/>
          </p:nvPr>
        </p:nvSpPr>
        <p:spPr>
          <a:xfrm>
            <a:off x="3542164" y="152400"/>
            <a:ext cx="8341941" cy="762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50565C"/>
              </a:buClr>
              <a:buSzPts val="3527"/>
              <a:buFont typeface="Calibri"/>
              <a:buNone/>
              <a:defRPr sz="3199" b="1" i="0" cap="none">
                <a:solidFill>
                  <a:srgbClr val="50565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body" idx="2"/>
          </p:nvPr>
        </p:nvSpPr>
        <p:spPr>
          <a:xfrm>
            <a:off x="609442" y="6522357"/>
            <a:ext cx="4545416" cy="163967"/>
          </a:xfrm>
          <a:prstGeom prst="rect">
            <a:avLst/>
          </a:prstGeom>
          <a:noFill/>
          <a:ln>
            <a:noFill/>
          </a:ln>
        </p:spPr>
        <p:txBody>
          <a:bodyPr spcFirstLastPara="1" wrap="square" lIns="0" tIns="0" rIns="0" bIns="45700" anchor="t" anchorCtr="0">
            <a:noAutofit/>
          </a:bodyPr>
          <a:lstStyle>
            <a:lvl1pPr marL="414648" lvl="0" indent="-207324" algn="l">
              <a:spcBef>
                <a:spcPts val="180"/>
              </a:spcBef>
              <a:spcAft>
                <a:spcPts val="0"/>
              </a:spcAft>
              <a:buClr>
                <a:srgbClr val="7F7F7F"/>
              </a:buClr>
              <a:buSzPts val="992"/>
              <a:buNone/>
              <a:defRPr sz="900">
                <a:solidFill>
                  <a:srgbClr val="7F7F7F"/>
                </a:solidFill>
                <a:latin typeface="Helvetica Neue"/>
                <a:ea typeface="Helvetica Neue"/>
                <a:cs typeface="Helvetica Neue"/>
                <a:sym typeface="Helvetica Neue"/>
              </a:defRPr>
            </a:lvl1pPr>
            <a:lvl2pPr marL="829295" lvl="1" indent="-310986" algn="l">
              <a:spcBef>
                <a:spcPts val="327"/>
              </a:spcBef>
              <a:spcAft>
                <a:spcPts val="0"/>
              </a:spcAft>
              <a:buClr>
                <a:srgbClr val="50565C"/>
              </a:buClr>
              <a:buSzPts val="1800"/>
              <a:buChar char="–"/>
              <a:defRPr/>
            </a:lvl2pPr>
            <a:lvl3pPr marL="1243943" lvl="2" indent="-310986" algn="l">
              <a:spcBef>
                <a:spcPts val="327"/>
              </a:spcBef>
              <a:spcAft>
                <a:spcPts val="0"/>
              </a:spcAft>
              <a:buClr>
                <a:srgbClr val="50565C"/>
              </a:buClr>
              <a:buSzPts val="1800"/>
              <a:buChar char="•"/>
              <a:defRPr/>
            </a:lvl3pPr>
            <a:lvl4pPr marL="1658589" lvl="3" indent="-310986" algn="l">
              <a:spcBef>
                <a:spcPts val="327"/>
              </a:spcBef>
              <a:spcAft>
                <a:spcPts val="0"/>
              </a:spcAft>
              <a:buClr>
                <a:srgbClr val="50565C"/>
              </a:buClr>
              <a:buSzPts val="1800"/>
              <a:buChar char="–"/>
              <a:defRPr/>
            </a:lvl4pPr>
            <a:lvl5pPr marL="2073237" lvl="4" indent="-310986" algn="l">
              <a:spcBef>
                <a:spcPts val="327"/>
              </a:spcBef>
              <a:spcAft>
                <a:spcPts val="0"/>
              </a:spcAft>
              <a:buClr>
                <a:srgbClr val="50565C"/>
              </a:buClr>
              <a:buSzPts val="1800"/>
              <a:buChar char="»"/>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Tree>
    <p:extLst>
      <p:ext uri="{BB962C8B-B14F-4D97-AF65-F5344CB8AC3E}">
        <p14:creationId xmlns:p14="http://schemas.microsoft.com/office/powerpoint/2010/main" val="98684630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Title and Content - No Bar Layout">
    <p:spTree>
      <p:nvGrpSpPr>
        <p:cNvPr id="1" name=""/>
        <p:cNvGrpSpPr/>
        <p:nvPr/>
      </p:nvGrpSpPr>
      <p:grpSpPr>
        <a:xfrm>
          <a:off x="0" y="0"/>
          <a:ext cx="0" cy="0"/>
          <a:chOff x="0" y="0"/>
          <a:chExt cx="0" cy="0"/>
        </a:xfrm>
      </p:grpSpPr>
      <p:sp>
        <p:nvSpPr>
          <p:cNvPr id="2" name="Title 1"/>
          <p:cNvSpPr>
            <a:spLocks noGrp="1"/>
          </p:cNvSpPr>
          <p:nvPr>
            <p:ph type="title"/>
          </p:nvPr>
        </p:nvSpPr>
        <p:spPr>
          <a:xfrm>
            <a:off x="3555074" y="228600"/>
            <a:ext cx="8633751" cy="566928"/>
          </a:xfrm>
          <a:prstGeom prst="rect">
            <a:avLst/>
          </a:prstGeom>
        </p:spPr>
        <p:txBody>
          <a:bodyPr>
            <a:noAutofit/>
          </a:bodyPr>
          <a:lstStyle>
            <a:lvl1pPr algn="l">
              <a:defRPr sz="3199">
                <a:solidFill>
                  <a:schemeClr val="tx1"/>
                </a:solidFill>
              </a:defRPr>
            </a:lvl1pPr>
          </a:lstStyle>
          <a:p>
            <a:r>
              <a:rPr lang="en-US"/>
              <a:t>Click to edit Master title style</a:t>
            </a:r>
          </a:p>
        </p:txBody>
      </p:sp>
      <p:sp>
        <p:nvSpPr>
          <p:cNvPr id="4" name="Content Placeholder 2">
            <a:extLst>
              <a:ext uri="{FF2B5EF4-FFF2-40B4-BE49-F238E27FC236}">
                <a16:creationId xmlns:a16="http://schemas.microsoft.com/office/drawing/2014/main" id="{2C548565-5B93-B84E-8A13-11B7D61C39F7}"/>
              </a:ext>
            </a:extLst>
          </p:cNvPr>
          <p:cNvSpPr>
            <a:spLocks noGrp="1"/>
          </p:cNvSpPr>
          <p:nvPr>
            <p:ph sz="half" idx="10"/>
          </p:nvPr>
        </p:nvSpPr>
        <p:spPr>
          <a:xfrm>
            <a:off x="811912" y="1287697"/>
            <a:ext cx="10076772" cy="4698715"/>
          </a:xfrm>
          <a:prstGeom prst="rect">
            <a:avLst/>
          </a:prstGeom>
        </p:spPr>
        <p:txBody>
          <a:bodyPr/>
          <a:lstStyle>
            <a:lvl1pPr>
              <a:defRPr sz="2799" b="0">
                <a:solidFill>
                  <a:schemeClr val="tx1"/>
                </a:solidFill>
              </a:defRPr>
            </a:lvl1pPr>
            <a:lvl2pPr>
              <a:buSzPct val="80000"/>
              <a:buFont typeface="Courier New" pitchFamily="49" charset="0"/>
              <a:buChar char="o"/>
              <a:defRPr sz="2399">
                <a:solidFill>
                  <a:schemeClr val="tx1"/>
                </a:solidFill>
              </a:defRPr>
            </a:lvl2pPr>
            <a:lvl3pPr>
              <a:buFont typeface="Calibri" pitchFamily="34" charset="0"/>
              <a:buChar char="–"/>
              <a:defRPr sz="1999">
                <a:solidFill>
                  <a:schemeClr val="tx1"/>
                </a:solidFill>
              </a:defRPr>
            </a:lvl3pPr>
            <a:lvl4pPr>
              <a:buFont typeface="Wingdings" pitchFamily="2" charset="2"/>
              <a:buChar char="§"/>
              <a:defRPr sz="1799">
                <a:solidFill>
                  <a:schemeClr val="tx1"/>
                </a:solidFill>
              </a:defRPr>
            </a:lvl4pPr>
            <a:lvl5pPr>
              <a:defRPr sz="1799">
                <a:solidFill>
                  <a:schemeClr val="tx1"/>
                </a:solidFill>
              </a:defRPr>
            </a:lvl5pPr>
            <a:lvl6pPr>
              <a:defRPr sz="1799"/>
            </a:lvl6pPr>
            <a:lvl7pPr>
              <a:defRPr sz="1799"/>
            </a:lvl7pPr>
            <a:lvl8pPr>
              <a:defRPr sz="1799"/>
            </a:lvl8pPr>
            <a:lvl9pPr>
              <a:defRPr sz="17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87701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2 column - white" userDrawn="1">
  <p:cSld name="1_2 column - white">
    <p:bg>
      <p:bgRef idx="1002">
        <a:schemeClr val="bg1"/>
      </p:bgRef>
    </p:bg>
    <p:spTree>
      <p:nvGrpSpPr>
        <p:cNvPr id="1" name="Shape 50"/>
        <p:cNvGrpSpPr/>
        <p:nvPr/>
      </p:nvGrpSpPr>
      <p:grpSpPr>
        <a:xfrm>
          <a:off x="0" y="0"/>
          <a:ext cx="0" cy="0"/>
          <a:chOff x="0" y="0"/>
          <a:chExt cx="0" cy="0"/>
        </a:xfrm>
      </p:grpSpPr>
      <p:pic>
        <p:nvPicPr>
          <p:cNvPr id="4" name="Google Shape;10;p9">
            <a:extLst>
              <a:ext uri="{FF2B5EF4-FFF2-40B4-BE49-F238E27FC236}">
                <a16:creationId xmlns:a16="http://schemas.microsoft.com/office/drawing/2014/main" id="{68136C0A-3FEE-F54F-8D94-54549002A4AB}"/>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chemeClr val="bg1"/>
              </a:buClr>
              <a:buSzPts val="2200"/>
              <a:buFont typeface="Arial"/>
              <a:buChar char="•"/>
              <a:defRPr sz="2199" b="0" i="0" u="none" strike="noStrike" cap="none">
                <a:solidFill>
                  <a:schemeClr val="bg1"/>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bg1"/>
              </a:buClr>
              <a:buSzPts val="1760"/>
              <a:buFont typeface="Courier New"/>
              <a:buChar char="o"/>
              <a:defRPr sz="2000" b="0" i="0" u="none" strike="noStrike" cap="none">
                <a:solidFill>
                  <a:schemeClr val="bg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chemeClr val="bg1"/>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pPr lvl="1"/>
            <a:endParaRPr lang="en-US"/>
          </a:p>
          <a:p>
            <a:pPr lvl="1"/>
            <a:endParaRPr lang="en-US"/>
          </a:p>
          <a:p>
            <a:pPr lvl="2"/>
            <a:endParaRPr/>
          </a:p>
        </p:txBody>
      </p:sp>
      <p:sp>
        <p:nvSpPr>
          <p:cNvPr id="56" name="Google Shape;56;p13"/>
          <p:cNvSpPr txBox="1">
            <a:spLocks noGrp="1"/>
          </p:cNvSpPr>
          <p:nvPr>
            <p:ph type="title"/>
          </p:nvPr>
        </p:nvSpPr>
        <p:spPr>
          <a:xfrm>
            <a:off x="499895" y="214315"/>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176737327"/>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25400"/>
            <a:ext cx="12188825" cy="6613646"/>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3081072"/>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D8E61AA0-E020-4E33-A886-936F9751CD9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a16="http://schemas.microsoft.com/office/drawing/2014/main" id="{BBA928BB-DBE8-4DFF-8835-78229165910A}"/>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8423275"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EERE identifier_vert_2017_top bleed_BC.jpg">
            <a:extLst>
              <a:ext uri="{FF2B5EF4-FFF2-40B4-BE49-F238E27FC236}">
                <a16:creationId xmlns:a16="http://schemas.microsoft.com/office/drawing/2014/main" id="{603DDF2A-DC25-4BD9-A836-E8A0980514EB}"/>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0" y="649288"/>
            <a:ext cx="1860550" cy="121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a:extLst>
              <a:ext uri="{FF2B5EF4-FFF2-40B4-BE49-F238E27FC236}">
                <a16:creationId xmlns:a16="http://schemas.microsoft.com/office/drawing/2014/main" id="{D635AE0A-FD1F-4F5E-AB27-EB8AC09CF191}"/>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a:extLst>
              <a:ext uri="{FF2B5EF4-FFF2-40B4-BE49-F238E27FC236}">
                <a16:creationId xmlns:a16="http://schemas.microsoft.com/office/drawing/2014/main" id="{F9BAD70F-E894-4E6E-8F59-05C73C9E2D9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a:extLst>
              <a:ext uri="{FF2B5EF4-FFF2-40B4-BE49-F238E27FC236}">
                <a16:creationId xmlns:a16="http://schemas.microsoft.com/office/drawing/2014/main" id="{D270D679-A901-4D72-A907-E9558A7F3A2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30270F52-56F6-47D5-9BAA-7FD9554C7F39}"/>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a:extLst>
              <a:ext uri="{FF2B5EF4-FFF2-40B4-BE49-F238E27FC236}">
                <a16:creationId xmlns:a16="http://schemas.microsoft.com/office/drawing/2014/main" id="{7C2E4D7C-12F8-4C24-949B-68D7C990D81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a:extLst>
              <a:ext uri="{FF2B5EF4-FFF2-40B4-BE49-F238E27FC236}">
                <a16:creationId xmlns:a16="http://schemas.microsoft.com/office/drawing/2014/main" id="{79E82517-CDDE-499D-9139-74455752A52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extLst>
              <a:ext uri="{FF2B5EF4-FFF2-40B4-BE49-F238E27FC236}">
                <a16:creationId xmlns:a16="http://schemas.microsoft.com/office/drawing/2014/main" id="{ABF3E7AF-2253-4433-9E05-51E1DDEF26BF}"/>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a:extLst>
              <a:ext uri="{FF2B5EF4-FFF2-40B4-BE49-F238E27FC236}">
                <a16:creationId xmlns:a16="http://schemas.microsoft.com/office/drawing/2014/main" id="{5E71D81D-FEF5-4F8E-B9C0-E70A2BE34B7D}"/>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a:extLst>
              <a:ext uri="{FF2B5EF4-FFF2-40B4-BE49-F238E27FC236}">
                <a16:creationId xmlns:a16="http://schemas.microsoft.com/office/drawing/2014/main" id="{6B7148E0-5EA2-4432-B7B7-FEDECCF910E2}"/>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2220913" y="723900"/>
            <a:ext cx="3681412" cy="120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0" y="3178824"/>
            <a:ext cx="11023467" cy="702831"/>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2057838" y="4058390"/>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2063753" y="4566250"/>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3216185167"/>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12">
            <a:extLst>
              <a:ext uri="{FF2B5EF4-FFF2-40B4-BE49-F238E27FC236}">
                <a16:creationId xmlns:a16="http://schemas.microsoft.com/office/drawing/2014/main" id="{D635AE0A-FD1F-4F5E-AB27-EB8AC09CF191}"/>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76288" y="6033922"/>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4">
            <a:extLst>
              <a:ext uri="{FF2B5EF4-FFF2-40B4-BE49-F238E27FC236}">
                <a16:creationId xmlns:a16="http://schemas.microsoft.com/office/drawing/2014/main" id="{F9BAD70F-E894-4E6E-8F59-05C73C9E2D94}"/>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38375" y="6121235"/>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a:extLst>
              <a:ext uri="{FF2B5EF4-FFF2-40B4-BE49-F238E27FC236}">
                <a16:creationId xmlns:a16="http://schemas.microsoft.com/office/drawing/2014/main" id="{D270D679-A901-4D72-A907-E9558A7F3A2F}"/>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865563" y="6111710"/>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6">
            <a:extLst>
              <a:ext uri="{FF2B5EF4-FFF2-40B4-BE49-F238E27FC236}">
                <a16:creationId xmlns:a16="http://schemas.microsoft.com/office/drawing/2014/main" id="{30270F52-56F6-47D5-9BAA-7FD9554C7F3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249863" y="6064085"/>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a:extLst>
              <a:ext uri="{FF2B5EF4-FFF2-40B4-BE49-F238E27FC236}">
                <a16:creationId xmlns:a16="http://schemas.microsoft.com/office/drawing/2014/main" id="{7C2E4D7C-12F8-4C24-949B-68D7C990D814}"/>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6611938" y="6106947"/>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8">
            <a:extLst>
              <a:ext uri="{FF2B5EF4-FFF2-40B4-BE49-F238E27FC236}">
                <a16:creationId xmlns:a16="http://schemas.microsoft.com/office/drawing/2014/main" id="{79E82517-CDDE-499D-9139-74455752A52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069263" y="6087897"/>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a:extLst>
              <a:ext uri="{FF2B5EF4-FFF2-40B4-BE49-F238E27FC236}">
                <a16:creationId xmlns:a16="http://schemas.microsoft.com/office/drawing/2014/main" id="{ABF3E7AF-2253-4433-9E05-51E1DDEF26BF}"/>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0594975" y="6049797"/>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a:extLst>
              <a:ext uri="{FF2B5EF4-FFF2-40B4-BE49-F238E27FC236}">
                <a16:creationId xmlns:a16="http://schemas.microsoft.com/office/drawing/2014/main" id="{5E71D81D-FEF5-4F8E-B9C0-E70A2BE34B7D}"/>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9337675" y="6081547"/>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1">
            <a:extLst>
              <a:ext uri="{FF2B5EF4-FFF2-40B4-BE49-F238E27FC236}">
                <a16:creationId xmlns:a16="http://schemas.microsoft.com/office/drawing/2014/main" id="{6B7148E0-5EA2-4432-B7B7-FEDECCF910E2}"/>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84151" y="355765"/>
            <a:ext cx="5110694" cy="1674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3722737"/>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11D636C-BE87-4185-802E-31893A65936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3738722E-D9A4-4A65-8DAE-D8891625F059}"/>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0" y="1201738"/>
            <a:ext cx="7085013" cy="534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4" descr="EERE identifier_vert_2017_top bleed_BC.jpg">
            <a:extLst>
              <a:ext uri="{FF2B5EF4-FFF2-40B4-BE49-F238E27FC236}">
                <a16:creationId xmlns:a16="http://schemas.microsoft.com/office/drawing/2014/main" id="{C6C2A059-0609-41AB-8F92-452BD7B6A5DD}"/>
              </a:ext>
            </a:extLst>
          </p:cNvPr>
          <p:cNvPicPr>
            <a:picLocks noChangeAspect="1"/>
          </p:cNvPicPr>
          <p:nvPr/>
        </p:nvPicPr>
        <p:blipFill>
          <a:blip r:embed="rId4" cstate="hqprint">
            <a:extLst>
              <a:ext uri="{28A0092B-C50C-407E-A947-70E740481C1C}">
                <a14:useLocalDpi xmlns:a14="http://schemas.microsoft.com/office/drawing/2010/main"/>
              </a:ext>
            </a:extLst>
          </a:blip>
          <a:srcRect t="-1146" b="-4311"/>
          <a:stretch>
            <a:fillRect/>
          </a:stretch>
        </p:blipFill>
        <p:spPr bwMode="auto">
          <a:xfrm>
            <a:off x="776288" y="-11113"/>
            <a:ext cx="2276475" cy="1571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a:extLst>
              <a:ext uri="{FF2B5EF4-FFF2-40B4-BE49-F238E27FC236}">
                <a16:creationId xmlns:a16="http://schemas.microsoft.com/office/drawing/2014/main" id="{33A074C3-73BA-4F16-90B3-33B4B08C8C4C}"/>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E8707DDE-C2E1-4F94-8794-C21A7FE0458A}"/>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5">
            <a:extLst>
              <a:ext uri="{FF2B5EF4-FFF2-40B4-BE49-F238E27FC236}">
                <a16:creationId xmlns:a16="http://schemas.microsoft.com/office/drawing/2014/main" id="{29F02A27-7996-4E1C-B979-A780FF20ACF3}"/>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6">
            <a:extLst>
              <a:ext uri="{FF2B5EF4-FFF2-40B4-BE49-F238E27FC236}">
                <a16:creationId xmlns:a16="http://schemas.microsoft.com/office/drawing/2014/main" id="{DF912079-B784-4A6C-8417-D62D7F543ECB}"/>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a:extLst>
              <a:ext uri="{FF2B5EF4-FFF2-40B4-BE49-F238E27FC236}">
                <a16:creationId xmlns:a16="http://schemas.microsoft.com/office/drawing/2014/main" id="{4D829D4C-0B96-4001-AF0F-7793052154C4}"/>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8">
            <a:extLst>
              <a:ext uri="{FF2B5EF4-FFF2-40B4-BE49-F238E27FC236}">
                <a16:creationId xmlns:a16="http://schemas.microsoft.com/office/drawing/2014/main" id="{45AB63E0-4A0E-468A-A0B0-98DF17E4DE07}"/>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a:extLst>
              <a:ext uri="{FF2B5EF4-FFF2-40B4-BE49-F238E27FC236}">
                <a16:creationId xmlns:a16="http://schemas.microsoft.com/office/drawing/2014/main" id="{7B9ED432-7420-4BB2-BF66-2E6C06AC19DC}"/>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20">
            <a:extLst>
              <a:ext uri="{FF2B5EF4-FFF2-40B4-BE49-F238E27FC236}">
                <a16:creationId xmlns:a16="http://schemas.microsoft.com/office/drawing/2014/main" id="{BC8E4ACE-9C56-4804-BB5C-6E4782BD53D5}"/>
              </a:ext>
            </a:extLst>
          </p:cNvPr>
          <p:cNvPicPr>
            <a:picLocks noChangeAspect="1" noChangeArrowheads="1"/>
          </p:cNvPicPr>
          <p:nvPr/>
        </p:nvPicPr>
        <p:blipFill>
          <a:blip r:embed="rId12">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1">
            <a:extLst>
              <a:ext uri="{FF2B5EF4-FFF2-40B4-BE49-F238E27FC236}">
                <a16:creationId xmlns:a16="http://schemas.microsoft.com/office/drawing/2014/main" id="{88D801B4-7568-46BC-A83E-4DC1735E82BA}"/>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4759325" y="1852613"/>
            <a:ext cx="67357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Placeholder 17"/>
          <p:cNvSpPr>
            <a:spLocks noGrp="1"/>
          </p:cNvSpPr>
          <p:nvPr>
            <p:ph type="body" sz="quarter" idx="10"/>
          </p:nvPr>
        </p:nvSpPr>
        <p:spPr>
          <a:xfrm>
            <a:off x="4975422" y="4098434"/>
            <a:ext cx="5559954" cy="331125"/>
          </a:xfrm>
          <a:prstGeom prst="rect">
            <a:avLst/>
          </a:prstGeom>
        </p:spPr>
        <p:txBody>
          <a:bodyPr/>
          <a:lstStyle>
            <a:lvl1pPr marL="0" marR="0" indent="0" algn="l" defTabSz="457200"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chemeClr val="bg1"/>
                </a:solidFill>
                <a:effectLst/>
                <a:uLnTx/>
                <a:uFillTx/>
                <a:latin typeface="+mn-lt"/>
                <a:cs typeface="Arial"/>
              </a:defRPr>
            </a:lvl1pPr>
          </a:lstStyle>
          <a:p>
            <a:pPr lvl="0"/>
            <a:r>
              <a:rPr lang="en-US" noProof="0"/>
              <a:t>Click to edit Master text styles</a:t>
            </a:r>
          </a:p>
        </p:txBody>
      </p:sp>
      <p:sp>
        <p:nvSpPr>
          <p:cNvPr id="22" name="Text Placeholder 18"/>
          <p:cNvSpPr>
            <a:spLocks noGrp="1"/>
          </p:cNvSpPr>
          <p:nvPr>
            <p:ph type="body" sz="quarter" idx="13"/>
          </p:nvPr>
        </p:nvSpPr>
        <p:spPr>
          <a:xfrm>
            <a:off x="4981337" y="4606294"/>
            <a:ext cx="2472608" cy="288687"/>
          </a:xfrm>
          <a:prstGeom prst="rect">
            <a:avLst/>
          </a:prstGeom>
        </p:spPr>
        <p:txBody>
          <a:bodyPr>
            <a:normAutofit/>
          </a:bodyPr>
          <a:lstStyle>
            <a:lvl1pPr>
              <a:buNone/>
              <a:defRPr sz="1200">
                <a:solidFill>
                  <a:schemeClr val="bg1"/>
                </a:solidFill>
                <a:latin typeface="+mn-lt"/>
                <a:cs typeface="Arial"/>
              </a:defRPr>
            </a:lvl1pPr>
            <a:lvl5pPr>
              <a:defRPr/>
            </a:lvl5pPr>
          </a:lstStyle>
          <a:p>
            <a:pPr lvl="0"/>
            <a:r>
              <a:rPr lang="en-US"/>
              <a:t>Click to edit Master text styles</a:t>
            </a:r>
          </a:p>
        </p:txBody>
      </p:sp>
    </p:spTree>
    <p:extLst>
      <p:ext uri="{BB962C8B-B14F-4D97-AF65-F5344CB8AC3E}">
        <p14:creationId xmlns:p14="http://schemas.microsoft.com/office/powerpoint/2010/main" val="1611348533"/>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0C4ED4-E841-4E85-B2DC-17C36428642D}"/>
              </a:ext>
            </a:extLst>
          </p:cNvPr>
          <p:cNvSpPr/>
          <p:nvPr/>
        </p:nvSpPr>
        <p:spPr>
          <a:xfrm>
            <a:off x="0" y="1027113"/>
            <a:ext cx="12188825" cy="55514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2" name="Title 1"/>
          <p:cNvSpPr>
            <a:spLocks noGrp="1"/>
          </p:cNvSpPr>
          <p:nvPr>
            <p:ph type="title"/>
          </p:nvPr>
        </p:nvSpPr>
        <p:spPr>
          <a:xfrm>
            <a:off x="615950"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08061210"/>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1 column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0C4ED4-E841-4E85-B2DC-17C36428642D}"/>
              </a:ext>
            </a:extLst>
          </p:cNvPr>
          <p:cNvSpPr/>
          <p:nvPr/>
        </p:nvSpPr>
        <p:spPr>
          <a:xfrm>
            <a:off x="0" y="1027113"/>
            <a:ext cx="12188825" cy="556072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7" name="Content Placeholder 6"/>
          <p:cNvSpPr>
            <a:spLocks noGrp="1"/>
          </p:cNvSpPr>
          <p:nvPr>
            <p:ph sz="quarter" idx="10"/>
          </p:nvPr>
        </p:nvSpPr>
        <p:spPr>
          <a:xfrm>
            <a:off x="615950" y="1488935"/>
            <a:ext cx="11094881" cy="479756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21">
            <a:extLst>
              <a:ext uri="{FF2B5EF4-FFF2-40B4-BE49-F238E27FC236}">
                <a16:creationId xmlns:a16="http://schemas.microsoft.com/office/drawing/2014/main" id="{76F2900C-683A-4998-9474-2B4C59C91F9A}"/>
              </a:ext>
            </a:extLst>
          </p:cNvP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161002" y="-50779"/>
            <a:ext cx="3566046" cy="116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838756"/>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A5219E3-9E86-44DB-A7DF-FF186D66A887}"/>
              </a:ext>
            </a:extLst>
          </p:cNvPr>
          <p:cNvSpPr/>
          <p:nvPr/>
        </p:nvSpPr>
        <p:spPr>
          <a:xfrm>
            <a:off x="0" y="1027113"/>
            <a:ext cx="12188825" cy="55514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6" name="Content Placeholder 2"/>
          <p:cNvSpPr>
            <a:spLocks noGrp="1"/>
          </p:cNvSpPr>
          <p:nvPr>
            <p:ph sz="half" idx="1"/>
          </p:nvPr>
        </p:nvSpPr>
        <p:spPr>
          <a:xfrm>
            <a:off x="499895" y="2236332"/>
            <a:ext cx="5504894" cy="4267200"/>
          </a:xfrm>
          <a:prstGeom prst="rect">
            <a:avLst/>
          </a:prstGeom>
        </p:spPr>
        <p:txBody>
          <a:bodyPr/>
          <a:lstStyle>
            <a:lvl1pPr marL="182880" indent="-182880">
              <a:defRPr sz="2200" b="0" baseline="0"/>
            </a:lvl1pPr>
            <a:lvl2pPr>
              <a:buSzPct val="80000"/>
              <a:buFont typeface="Courier New" pitchFamily="49" charset="0"/>
              <a:buChar char="o"/>
              <a:defRPr lang="en-US" sz="2200"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4" y="2236332"/>
            <a:ext cx="5664219" cy="4267200"/>
          </a:xfrm>
          <a:prstGeom prst="rect">
            <a:avLst/>
          </a:prstGeom>
        </p:spPr>
        <p:txBody>
          <a:bodyPr/>
          <a:lstStyle>
            <a:lvl1pPr marL="182880" indent="-182880">
              <a:defRPr sz="2200" b="0"/>
            </a:lvl1pPr>
            <a:lvl2pPr>
              <a:buSzPct val="80000"/>
              <a:buFont typeface="Courier New" pitchFamily="49" charset="0"/>
              <a:buChar char="o"/>
              <a:defRPr sz="2200"/>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5" y="1626732"/>
            <a:ext cx="5494937" cy="457200"/>
          </a:xfrm>
          <a:prstGeom prst="rect">
            <a:avLst/>
          </a:prstGeom>
        </p:spPr>
        <p:txBody>
          <a:bodyPr>
            <a:noAutofit/>
          </a:bodyPr>
          <a:lstStyle>
            <a:lvl1pPr>
              <a:buNone/>
              <a:defRPr sz="2400" b="1"/>
            </a:lvl1pPr>
          </a:lstStyle>
          <a:p>
            <a:pPr lvl="0"/>
            <a:r>
              <a:rPr lang="en-US"/>
              <a:t>Click to edit Master text styles</a:t>
            </a:r>
          </a:p>
        </p:txBody>
      </p:sp>
      <p:sp>
        <p:nvSpPr>
          <p:cNvPr id="9" name="Text Placeholder 8"/>
          <p:cNvSpPr>
            <a:spLocks noGrp="1"/>
          </p:cNvSpPr>
          <p:nvPr>
            <p:ph type="body" sz="quarter" idx="11"/>
          </p:nvPr>
        </p:nvSpPr>
        <p:spPr>
          <a:xfrm>
            <a:off x="6315484" y="1626732"/>
            <a:ext cx="5664219" cy="457200"/>
          </a:xfrm>
          <a:prstGeom prst="rect">
            <a:avLst/>
          </a:prstGeom>
        </p:spPr>
        <p:txBody>
          <a:bodyPr>
            <a:noAutofit/>
          </a:bodyPr>
          <a:lstStyle>
            <a:lvl1pPr>
              <a:buNone/>
              <a:defRPr sz="2400" b="1"/>
            </a:lvl1pPr>
          </a:lstStyle>
          <a:p>
            <a:pPr lvl="0"/>
            <a:r>
              <a:rPr lang="en-US"/>
              <a:t>Click to edit Master text styles</a:t>
            </a:r>
          </a:p>
        </p:txBody>
      </p:sp>
      <p:sp>
        <p:nvSpPr>
          <p:cNvPr id="12" name="Title 1"/>
          <p:cNvSpPr>
            <a:spLocks noGrp="1"/>
          </p:cNvSpPr>
          <p:nvPr>
            <p:ph type="title"/>
          </p:nvPr>
        </p:nvSpPr>
        <p:spPr>
          <a:xfrm>
            <a:off x="609599"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Tree>
    <p:extLst>
      <p:ext uri="{BB962C8B-B14F-4D97-AF65-F5344CB8AC3E}">
        <p14:creationId xmlns:p14="http://schemas.microsoft.com/office/powerpoint/2010/main" val="1153452591"/>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1_1 column - photo bkg">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77554D52-FD8F-4EC1-94FE-F895C54D9E1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2596976B-7BE1-43E2-ABFC-3594F82F60DF}"/>
              </a:ext>
            </a:extLst>
          </p:cNvPr>
          <p:cNvCxnSpPr/>
          <p:nvPr/>
        </p:nvCxnSpPr>
        <p:spPr>
          <a:xfrm>
            <a:off x="0" y="1039813"/>
            <a:ext cx="12188825"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615950" y="214888"/>
            <a:ext cx="10969625" cy="812800"/>
          </a:xfrm>
          <a:prstGeom prst="rect">
            <a:avLst/>
          </a:prstGeom>
          <a:ln>
            <a:noFill/>
          </a:ln>
        </p:spPr>
        <p:txBody>
          <a:bodyPr/>
          <a:lstStyle>
            <a:lvl1pPr>
              <a:defRPr b="0">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615950" y="1488935"/>
            <a:ext cx="11094881" cy="4797565"/>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4492098"/>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hart -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E9528F-1A58-4645-9D2A-50869E5AAD7D}"/>
              </a:ext>
            </a:extLst>
          </p:cNvPr>
          <p:cNvSpPr/>
          <p:nvPr/>
        </p:nvSpPr>
        <p:spPr>
          <a:xfrm>
            <a:off x="0" y="0"/>
            <a:ext cx="12188825" cy="65786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p>
        </p:txBody>
      </p:sp>
      <p:sp>
        <p:nvSpPr>
          <p:cNvPr id="7" name="Chart Placeholder 6"/>
          <p:cNvSpPr>
            <a:spLocks noGrp="1"/>
          </p:cNvSpPr>
          <p:nvPr>
            <p:ph type="chart" sz="quarter" idx="10"/>
          </p:nvPr>
        </p:nvSpPr>
        <p:spPr>
          <a:xfrm>
            <a:off x="487573" y="1045595"/>
            <a:ext cx="10097983" cy="5244640"/>
          </a:xfrm>
          <a:prstGeom prst="rect">
            <a:avLst/>
          </a:prstGeom>
        </p:spPr>
        <p:txBody>
          <a:bodyPr rtlCol="0">
            <a:normAutofit/>
          </a:bodyPr>
          <a:lstStyle/>
          <a:p>
            <a:pPr lvl="0"/>
            <a:r>
              <a:rPr lang="en-US" noProof="0"/>
              <a:t>Click icon to add chart</a:t>
            </a:r>
          </a:p>
        </p:txBody>
      </p:sp>
      <p:sp>
        <p:nvSpPr>
          <p:cNvPr id="6" name="Chart Placeholder 5"/>
          <p:cNvSpPr>
            <a:spLocks noGrp="1"/>
          </p:cNvSpPr>
          <p:nvPr>
            <p:ph type="chart" sz="quarter" idx="11"/>
          </p:nvPr>
        </p:nvSpPr>
        <p:spPr>
          <a:xfrm>
            <a:off x="1295400" y="1155700"/>
            <a:ext cx="9563100" cy="47752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682665747"/>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Chart - photo backgroun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68DD8E0E-4B19-4293-82C1-F78D60D6BADD}"/>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hart Placeholder 2"/>
          <p:cNvSpPr>
            <a:spLocks noGrp="1"/>
          </p:cNvSpPr>
          <p:nvPr>
            <p:ph type="chart" sz="quarter" idx="10"/>
          </p:nvPr>
        </p:nvSpPr>
        <p:spPr>
          <a:xfrm>
            <a:off x="1295400" y="1066800"/>
            <a:ext cx="9791700" cy="4813300"/>
          </a:xfrm>
          <a:prstGeom prst="rect">
            <a:avLst/>
          </a:prstGeom>
        </p:spPr>
        <p:txBody>
          <a:bodyPr/>
          <a:lstStyle/>
          <a:p>
            <a:pPr lvl="0"/>
            <a:r>
              <a:rPr lang="en-US" noProof="0"/>
              <a:t>Click icon to add chart</a:t>
            </a:r>
          </a:p>
        </p:txBody>
      </p:sp>
    </p:spTree>
    <p:extLst>
      <p:ext uri="{BB962C8B-B14F-4D97-AF65-F5344CB8AC3E}">
        <p14:creationId xmlns:p14="http://schemas.microsoft.com/office/powerpoint/2010/main" val="1406657103"/>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Section - photo bkg">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BCF48498-6988-4047-A06C-AA01F8788EEE}"/>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3616325"/>
            <a:ext cx="12188825" cy="297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7">
            <a:extLst>
              <a:ext uri="{FF2B5EF4-FFF2-40B4-BE49-F238E27FC236}">
                <a16:creationId xmlns:a16="http://schemas.microsoft.com/office/drawing/2014/main" id="{4366954D-DF0F-45A6-ADCF-0D5591A2C3F1}"/>
              </a:ext>
            </a:extLst>
          </p:cNvPr>
          <p:cNvPicPr>
            <a:picLocks noChangeAspect="1" noChangeArrowheads="1"/>
          </p:cNvPicPr>
          <p:nvPr/>
        </p:nvPicPr>
        <p:blipFill>
          <a:blip r:embed="rId3" cstate="hqprint">
            <a:extLst>
              <a:ext uri="{28A0092B-C50C-407E-A947-70E740481C1C}">
                <a14:useLocalDpi xmlns:a14="http://schemas.microsoft.com/office/drawing/2010/main"/>
              </a:ext>
            </a:extLst>
          </a:blip>
          <a:srcRect t="-7126"/>
          <a:stretch>
            <a:fillRect/>
          </a:stretch>
        </p:blipFill>
        <p:spPr bwMode="auto">
          <a:xfrm>
            <a:off x="-46038" y="-71438"/>
            <a:ext cx="9726613" cy="666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0">
            <a:extLst>
              <a:ext uri="{FF2B5EF4-FFF2-40B4-BE49-F238E27FC236}">
                <a16:creationId xmlns:a16="http://schemas.microsoft.com/office/drawing/2014/main" id="{7C8EE724-B837-4AF9-9BB1-F6AC68FE6496}"/>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76288" y="5753100"/>
            <a:ext cx="468312"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a:extLst>
              <a:ext uri="{FF2B5EF4-FFF2-40B4-BE49-F238E27FC236}">
                <a16:creationId xmlns:a16="http://schemas.microsoft.com/office/drawing/2014/main" id="{C2585E9B-58BE-4483-BB3C-066EB07D2825}"/>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238375" y="5840413"/>
            <a:ext cx="63341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a:extLst>
              <a:ext uri="{FF2B5EF4-FFF2-40B4-BE49-F238E27FC236}">
                <a16:creationId xmlns:a16="http://schemas.microsoft.com/office/drawing/2014/main" id="{3C2300CB-5D61-4C3F-BE11-97CC586B6429}"/>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65563" y="5830888"/>
            <a:ext cx="392112" cy="31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a:extLst>
              <a:ext uri="{FF2B5EF4-FFF2-40B4-BE49-F238E27FC236}">
                <a16:creationId xmlns:a16="http://schemas.microsoft.com/office/drawing/2014/main" id="{785FE27F-B8CF-4D07-8D8F-2FAC178FFD5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5249863" y="5783263"/>
            <a:ext cx="368300"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a:extLst>
              <a:ext uri="{FF2B5EF4-FFF2-40B4-BE49-F238E27FC236}">
                <a16:creationId xmlns:a16="http://schemas.microsoft.com/office/drawing/2014/main" id="{C45E4BAF-9EC7-4A5D-841D-B50285C9A317}"/>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611938" y="5826125"/>
            <a:ext cx="4635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7">
            <a:extLst>
              <a:ext uri="{FF2B5EF4-FFF2-40B4-BE49-F238E27FC236}">
                <a16:creationId xmlns:a16="http://schemas.microsoft.com/office/drawing/2014/main" id="{8ABEABDF-7818-4954-9C95-95AC7D2B1E02}"/>
              </a:ext>
            </a:extLst>
          </p:cNvPr>
          <p:cNvPicPr>
            <a:picLocks noChangeAspect="1" noChangeArrowheads="1"/>
          </p:cNvPicPr>
          <p:nvPr/>
        </p:nvPicPr>
        <p:blipFill>
          <a:blip r:embed="rId9">
            <a:extLst>
              <a:ext uri="{28A0092B-C50C-407E-A947-70E740481C1C}">
                <a14:useLocalDpi xmlns:a14="http://schemas.microsoft.com/office/drawing/2010/main"/>
              </a:ext>
            </a:extLst>
          </a:blip>
          <a:srcRect/>
          <a:stretch>
            <a:fillRect/>
          </a:stretch>
        </p:blipFill>
        <p:spPr bwMode="auto">
          <a:xfrm>
            <a:off x="8069263" y="5807075"/>
            <a:ext cx="274637" cy="36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a:extLst>
              <a:ext uri="{FF2B5EF4-FFF2-40B4-BE49-F238E27FC236}">
                <a16:creationId xmlns:a16="http://schemas.microsoft.com/office/drawing/2014/main" id="{530E30BF-2022-4EA9-92D7-B42A03A9AA53}"/>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10594975" y="5768975"/>
            <a:ext cx="68103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extLst>
              <a:ext uri="{FF2B5EF4-FFF2-40B4-BE49-F238E27FC236}">
                <a16:creationId xmlns:a16="http://schemas.microsoft.com/office/drawing/2014/main" id="{1A986DB0-91FF-4516-B3FF-AEA4A0320082}"/>
              </a:ext>
            </a:extLst>
          </p:cNvPr>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9337675" y="5800725"/>
            <a:ext cx="2635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2057401" y="2835924"/>
            <a:ext cx="9004300" cy="1659876"/>
          </a:xfrm>
          <a:prstGeom prst="rect">
            <a:avLst/>
          </a:prstGeom>
        </p:spPr>
        <p:txBody>
          <a:bodyPr>
            <a:normAutofit/>
          </a:bodyPr>
          <a:lstStyle>
            <a:lvl1pPr marL="0" indent="0" algn="l">
              <a:buNone/>
              <a:defRPr sz="4000" b="1" i="0">
                <a:solidFill>
                  <a:schemeClr val="bg1"/>
                </a:solidFill>
                <a:latin typeface="+mj-lt"/>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204266754"/>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5400"/>
            <a:ext cx="12188825" cy="6610548"/>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477490" y="1046532"/>
            <a:ext cx="11233341" cy="537070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810552"/>
            <a:ext cx="1218882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8914020"/>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General Template">
  <p:cSld name="General Template">
    <p:spTree>
      <p:nvGrpSpPr>
        <p:cNvPr id="1" name="Shape 32"/>
        <p:cNvGrpSpPr/>
        <p:nvPr/>
      </p:nvGrpSpPr>
      <p:grpSpPr>
        <a:xfrm>
          <a:off x="0" y="0"/>
          <a:ext cx="0" cy="0"/>
          <a:chOff x="0" y="0"/>
          <a:chExt cx="0" cy="0"/>
        </a:xfrm>
      </p:grpSpPr>
      <p:sp>
        <p:nvSpPr>
          <p:cNvPr id="33" name="Google Shape;33;p4"/>
          <p:cNvSpPr txBox="1">
            <a:spLocks noGrp="1"/>
          </p:cNvSpPr>
          <p:nvPr>
            <p:ph type="body" idx="1"/>
          </p:nvPr>
        </p:nvSpPr>
        <p:spPr>
          <a:xfrm>
            <a:off x="406295" y="1371601"/>
            <a:ext cx="11173090" cy="4800600"/>
          </a:xfrm>
          <a:prstGeom prst="rect">
            <a:avLst/>
          </a:prstGeom>
          <a:noFill/>
          <a:ln>
            <a:noFill/>
          </a:ln>
        </p:spPr>
        <p:txBody>
          <a:bodyPr spcFirstLastPara="1" wrap="square" lIns="91425" tIns="45700" rIns="91425" bIns="45700" anchor="t" anchorCtr="0">
            <a:noAutofit/>
          </a:bodyPr>
          <a:lstStyle>
            <a:lvl1pPr marL="414648" lvl="0" indent="-410443" algn="l">
              <a:spcBef>
                <a:spcPts val="640"/>
              </a:spcBef>
              <a:spcAft>
                <a:spcPts val="0"/>
              </a:spcAft>
              <a:buClr>
                <a:srgbClr val="50565C"/>
              </a:buClr>
              <a:buSzPts val="3527"/>
              <a:buChar char="•"/>
              <a:defRPr>
                <a:solidFill>
                  <a:srgbClr val="50565C"/>
                </a:solidFill>
                <a:latin typeface="Calibri"/>
                <a:ea typeface="Calibri"/>
                <a:cs typeface="Calibri"/>
                <a:sym typeface="Calibri"/>
              </a:defRPr>
            </a:lvl1pPr>
            <a:lvl2pPr marL="829295" lvl="1" indent="-385046" algn="l">
              <a:spcBef>
                <a:spcPts val="560"/>
              </a:spcBef>
              <a:spcAft>
                <a:spcPts val="0"/>
              </a:spcAft>
              <a:buClr>
                <a:srgbClr val="50565C"/>
              </a:buClr>
              <a:buSzPts val="3086"/>
              <a:buChar char="–"/>
              <a:defRPr>
                <a:solidFill>
                  <a:srgbClr val="50565C"/>
                </a:solidFill>
                <a:latin typeface="Calibri"/>
                <a:ea typeface="Calibri"/>
                <a:cs typeface="Calibri"/>
                <a:sym typeface="Calibri"/>
              </a:defRPr>
            </a:lvl2pPr>
            <a:lvl3pPr marL="1243943" lvl="2" indent="-359706" algn="l">
              <a:spcBef>
                <a:spcPts val="480"/>
              </a:spcBef>
              <a:spcAft>
                <a:spcPts val="0"/>
              </a:spcAft>
              <a:buClr>
                <a:srgbClr val="50565C"/>
              </a:buClr>
              <a:buSzPts val="2646"/>
              <a:buChar char="•"/>
              <a:defRPr>
                <a:solidFill>
                  <a:srgbClr val="50565C"/>
                </a:solidFill>
                <a:latin typeface="Calibri"/>
                <a:ea typeface="Calibri"/>
                <a:cs typeface="Calibri"/>
                <a:sym typeface="Calibri"/>
              </a:defRPr>
            </a:lvl3pPr>
            <a:lvl4pPr marL="1658589" lvl="3"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4pPr>
            <a:lvl5pPr marL="2073237" lvl="4" indent="-334309" algn="l">
              <a:spcBef>
                <a:spcPts val="400"/>
              </a:spcBef>
              <a:spcAft>
                <a:spcPts val="0"/>
              </a:spcAft>
              <a:buClr>
                <a:srgbClr val="50565C"/>
              </a:buClr>
              <a:buSzPts val="2205"/>
              <a:buChar char="»"/>
              <a:defRPr>
                <a:solidFill>
                  <a:srgbClr val="50565C"/>
                </a:solidFill>
                <a:latin typeface="Calibri"/>
                <a:ea typeface="Calibri"/>
                <a:cs typeface="Calibri"/>
                <a:sym typeface="Calibri"/>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
        <p:nvSpPr>
          <p:cNvPr id="34" name="Google Shape;34;p4"/>
          <p:cNvSpPr txBox="1">
            <a:spLocks noGrp="1"/>
          </p:cNvSpPr>
          <p:nvPr>
            <p:ph type="sldNum" idx="12"/>
          </p:nvPr>
        </p:nvSpPr>
        <p:spPr>
          <a:xfrm>
            <a:off x="11357706" y="6522355"/>
            <a:ext cx="623950" cy="242434"/>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1pPr>
            <a:lvl2pPr marL="0" marR="0" lvl="1"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2pPr>
            <a:lvl3pPr marL="0" marR="0" lvl="2"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3pPr>
            <a:lvl4pPr marL="0" marR="0" lvl="3"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4pPr>
            <a:lvl5pPr marL="0" marR="0" lvl="4"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5pPr>
            <a:lvl6pPr marL="0" marR="0" lvl="5"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6pPr>
            <a:lvl7pPr marL="0" marR="0" lvl="6"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7pPr>
            <a:lvl8pPr marL="0" marR="0" lvl="7"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8pPr>
            <a:lvl9pPr marL="0" marR="0" lvl="8" indent="0" algn="r" rtl="0">
              <a:lnSpc>
                <a:spcPct val="100000"/>
              </a:lnSpc>
              <a:spcBef>
                <a:spcPts val="0"/>
              </a:spcBef>
              <a:buClr>
                <a:srgbClr val="3F3F3F"/>
              </a:buClr>
              <a:buSzPts val="992"/>
              <a:buFont typeface="Arial"/>
              <a:buNone/>
              <a:defRPr sz="900" b="0" i="0" u="none" strike="noStrike" cap="none">
                <a:solidFill>
                  <a:srgbClr val="3F3F3F"/>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
        <p:nvSpPr>
          <p:cNvPr id="35" name="Google Shape;35;p4"/>
          <p:cNvSpPr txBox="1">
            <a:spLocks noGrp="1"/>
          </p:cNvSpPr>
          <p:nvPr>
            <p:ph type="title"/>
          </p:nvPr>
        </p:nvSpPr>
        <p:spPr>
          <a:xfrm>
            <a:off x="3542164" y="152400"/>
            <a:ext cx="8341941" cy="7620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50565C"/>
              </a:buClr>
              <a:buSzPts val="3527"/>
              <a:buFont typeface="Calibri"/>
              <a:buNone/>
              <a:defRPr sz="3199" b="1" i="0" cap="none">
                <a:solidFill>
                  <a:srgbClr val="50565C"/>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body" idx="2"/>
          </p:nvPr>
        </p:nvSpPr>
        <p:spPr>
          <a:xfrm>
            <a:off x="609442" y="6522357"/>
            <a:ext cx="4545416" cy="163967"/>
          </a:xfrm>
          <a:prstGeom prst="rect">
            <a:avLst/>
          </a:prstGeom>
          <a:noFill/>
          <a:ln>
            <a:noFill/>
          </a:ln>
        </p:spPr>
        <p:txBody>
          <a:bodyPr spcFirstLastPara="1" wrap="square" lIns="0" tIns="0" rIns="0" bIns="45700" anchor="t" anchorCtr="0">
            <a:noAutofit/>
          </a:bodyPr>
          <a:lstStyle>
            <a:lvl1pPr marL="414648" lvl="0" indent="-207324" algn="l">
              <a:spcBef>
                <a:spcPts val="180"/>
              </a:spcBef>
              <a:spcAft>
                <a:spcPts val="0"/>
              </a:spcAft>
              <a:buClr>
                <a:srgbClr val="7F7F7F"/>
              </a:buClr>
              <a:buSzPts val="992"/>
              <a:buNone/>
              <a:defRPr sz="900">
                <a:solidFill>
                  <a:srgbClr val="7F7F7F"/>
                </a:solidFill>
                <a:latin typeface="Helvetica Neue"/>
                <a:ea typeface="Helvetica Neue"/>
                <a:cs typeface="Helvetica Neue"/>
                <a:sym typeface="Helvetica Neue"/>
              </a:defRPr>
            </a:lvl1pPr>
            <a:lvl2pPr marL="829295" lvl="1" indent="-310986" algn="l">
              <a:spcBef>
                <a:spcPts val="327"/>
              </a:spcBef>
              <a:spcAft>
                <a:spcPts val="0"/>
              </a:spcAft>
              <a:buClr>
                <a:srgbClr val="50565C"/>
              </a:buClr>
              <a:buSzPts val="1800"/>
              <a:buChar char="–"/>
              <a:defRPr/>
            </a:lvl2pPr>
            <a:lvl3pPr marL="1243943" lvl="2" indent="-310986" algn="l">
              <a:spcBef>
                <a:spcPts val="327"/>
              </a:spcBef>
              <a:spcAft>
                <a:spcPts val="0"/>
              </a:spcAft>
              <a:buClr>
                <a:srgbClr val="50565C"/>
              </a:buClr>
              <a:buSzPts val="1800"/>
              <a:buChar char="•"/>
              <a:defRPr/>
            </a:lvl3pPr>
            <a:lvl4pPr marL="1658589" lvl="3" indent="-310986" algn="l">
              <a:spcBef>
                <a:spcPts val="327"/>
              </a:spcBef>
              <a:spcAft>
                <a:spcPts val="0"/>
              </a:spcAft>
              <a:buClr>
                <a:srgbClr val="50565C"/>
              </a:buClr>
              <a:buSzPts val="1800"/>
              <a:buChar char="–"/>
              <a:defRPr/>
            </a:lvl4pPr>
            <a:lvl5pPr marL="2073237" lvl="4" indent="-310986" algn="l">
              <a:spcBef>
                <a:spcPts val="327"/>
              </a:spcBef>
              <a:spcAft>
                <a:spcPts val="0"/>
              </a:spcAft>
              <a:buClr>
                <a:srgbClr val="50565C"/>
              </a:buClr>
              <a:buSzPts val="1800"/>
              <a:buChar char="»"/>
              <a:defRPr/>
            </a:lvl5pPr>
            <a:lvl6pPr marL="2487884" lvl="5" indent="-310986" algn="l">
              <a:spcBef>
                <a:spcPts val="327"/>
              </a:spcBef>
              <a:spcAft>
                <a:spcPts val="0"/>
              </a:spcAft>
              <a:buClr>
                <a:schemeClr val="lt1"/>
              </a:buClr>
              <a:buSzPts val="1800"/>
              <a:buChar char="•"/>
              <a:defRPr/>
            </a:lvl6pPr>
            <a:lvl7pPr marL="2902532" lvl="6" indent="-310986" algn="l">
              <a:spcBef>
                <a:spcPts val="327"/>
              </a:spcBef>
              <a:spcAft>
                <a:spcPts val="0"/>
              </a:spcAft>
              <a:buClr>
                <a:schemeClr val="lt1"/>
              </a:buClr>
              <a:buSzPts val="1800"/>
              <a:buChar char="•"/>
              <a:defRPr/>
            </a:lvl7pPr>
            <a:lvl8pPr marL="3317180" lvl="7" indent="-310986" algn="l">
              <a:spcBef>
                <a:spcPts val="327"/>
              </a:spcBef>
              <a:spcAft>
                <a:spcPts val="0"/>
              </a:spcAft>
              <a:buClr>
                <a:schemeClr val="lt1"/>
              </a:buClr>
              <a:buSzPts val="1800"/>
              <a:buChar char="•"/>
              <a:defRPr/>
            </a:lvl8pPr>
            <a:lvl9pPr marL="3731827" lvl="8" indent="-310986" algn="l">
              <a:spcBef>
                <a:spcPts val="327"/>
              </a:spcBef>
              <a:spcAft>
                <a:spcPts val="0"/>
              </a:spcAft>
              <a:buClr>
                <a:schemeClr val="lt1"/>
              </a:buClr>
              <a:buSzPts val="1800"/>
              <a:buChar char="•"/>
              <a:defRPr/>
            </a:lvl9pPr>
          </a:lstStyle>
          <a:p>
            <a:endParaRPr/>
          </a:p>
        </p:txBody>
      </p:sp>
    </p:spTree>
    <p:extLst>
      <p:ext uri="{BB962C8B-B14F-4D97-AF65-F5344CB8AC3E}">
        <p14:creationId xmlns:p14="http://schemas.microsoft.com/office/powerpoint/2010/main" val="35011491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CD2D534-19BE-BE43-BB9B-0F4C1422E8C4}"/>
              </a:ext>
            </a:extLst>
          </p:cNvPr>
          <p:cNvSpPr/>
          <p:nvPr/>
        </p:nvSpPr>
        <p:spPr>
          <a:xfrm>
            <a:off x="1" y="676281"/>
            <a:ext cx="12188825" cy="2825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pic>
        <p:nvPicPr>
          <p:cNvPr id="6" name="Picture 14" descr="EERE identifier_vert_2017_top bleed_BC.jpg">
            <a:extLst>
              <a:ext uri="{FF2B5EF4-FFF2-40B4-BE49-F238E27FC236}">
                <a16:creationId xmlns:a16="http://schemas.microsoft.com/office/drawing/2014/main" id="{E0AC8FA1-D126-694F-AB74-51E7F7931F71}"/>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863602" y="1"/>
            <a:ext cx="1831975" cy="133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4" descr="photo collage_widescreen.jpg">
            <a:extLst>
              <a:ext uri="{FF2B5EF4-FFF2-40B4-BE49-F238E27FC236}">
                <a16:creationId xmlns:a16="http://schemas.microsoft.com/office/drawing/2014/main" id="{B3E1271F-C52A-5944-855C-EED1FF24FC4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 y="3409949"/>
            <a:ext cx="12188825" cy="3462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Subtitle 2"/>
          <p:cNvSpPr>
            <a:spLocks noGrp="1"/>
          </p:cNvSpPr>
          <p:nvPr>
            <p:ph type="subTitle" idx="1"/>
          </p:nvPr>
        </p:nvSpPr>
        <p:spPr>
          <a:xfrm>
            <a:off x="738929" y="1544725"/>
            <a:ext cx="11023467" cy="702831"/>
          </a:xfrm>
          <a:prstGeom prst="rect">
            <a:avLst/>
          </a:prstGeom>
        </p:spPr>
        <p:txBody>
          <a:bodyPr>
            <a:normAutofit/>
          </a:bodyPr>
          <a:lstStyle>
            <a:lvl1pPr marL="0" indent="0" algn="l">
              <a:buNone/>
              <a:defRPr sz="3999" b="1" i="0">
                <a:solidFill>
                  <a:srgbClr val="282B2E"/>
                </a:solidFill>
                <a:latin typeface="+mj-lt"/>
                <a:cs typeface="Arial"/>
              </a:defRPr>
            </a:lvl1pPr>
            <a:lvl2pPr marL="457064"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2" indent="0" algn="ctr">
              <a:buNone/>
              <a:defRPr>
                <a:solidFill>
                  <a:schemeClr val="tx1">
                    <a:tint val="75000"/>
                  </a:schemeClr>
                </a:solidFill>
              </a:defRPr>
            </a:lvl5pPr>
            <a:lvl6pPr marL="2285315"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4" indent="0" algn="ctr">
              <a:buNone/>
              <a:defRPr>
                <a:solidFill>
                  <a:schemeClr val="tx1">
                    <a:tint val="75000"/>
                  </a:schemeClr>
                </a:solidFill>
              </a:defRPr>
            </a:lvl9pPr>
          </a:lstStyle>
          <a:p>
            <a:r>
              <a:rPr lang="en-US"/>
              <a:t>Click to edit Master subtitle style</a:t>
            </a:r>
          </a:p>
        </p:txBody>
      </p:sp>
      <p:sp>
        <p:nvSpPr>
          <p:cNvPr id="20" name="Text Placeholder 17"/>
          <p:cNvSpPr>
            <a:spLocks noGrp="1"/>
          </p:cNvSpPr>
          <p:nvPr>
            <p:ph type="body" sz="quarter" idx="10"/>
          </p:nvPr>
        </p:nvSpPr>
        <p:spPr>
          <a:xfrm>
            <a:off x="739369" y="2400760"/>
            <a:ext cx="5559954" cy="331125"/>
          </a:xfrm>
          <a:prstGeom prst="rect">
            <a:avLst/>
          </a:prstGeom>
        </p:spPr>
        <p:txBody>
          <a:bodyPr/>
          <a:lstStyle>
            <a:lvl1pPr marL="0" marR="0" indent="0" algn="l" defTabSz="457064" rtl="0" eaLnBrk="1" fontAlgn="auto" latinLnBrk="0" hangingPunct="1">
              <a:lnSpc>
                <a:spcPct val="100000"/>
              </a:lnSpc>
              <a:spcBef>
                <a:spcPct val="20000"/>
              </a:spcBef>
              <a:spcAft>
                <a:spcPts val="0"/>
              </a:spcAft>
              <a:buClrTx/>
              <a:buSzTx/>
              <a:buFontTx/>
              <a:buNone/>
              <a:tabLst/>
              <a:defRPr kumimoji="0" lang="en-US" sz="1600" b="1" i="0" u="none" strike="noStrike" kern="1200" cap="none" spc="0" normalizeH="0" baseline="0" noProof="0">
                <a:ln>
                  <a:noFill/>
                </a:ln>
                <a:solidFill>
                  <a:srgbClr val="282B2E"/>
                </a:solidFill>
                <a:effectLst/>
                <a:uLnTx/>
                <a:uFillTx/>
                <a:latin typeface="+mn-lt"/>
                <a:cs typeface="Arial"/>
              </a:defRPr>
            </a:lvl1pPr>
          </a:lstStyle>
          <a:p>
            <a:pPr lvl="0"/>
            <a:r>
              <a:rPr lang="en-US" noProof="0"/>
              <a:t>Edit Master text styles</a:t>
            </a:r>
          </a:p>
        </p:txBody>
      </p:sp>
      <p:sp>
        <p:nvSpPr>
          <p:cNvPr id="22" name="Text Placeholder 18"/>
          <p:cNvSpPr>
            <a:spLocks noGrp="1"/>
          </p:cNvSpPr>
          <p:nvPr>
            <p:ph type="body" sz="quarter" idx="13"/>
          </p:nvPr>
        </p:nvSpPr>
        <p:spPr>
          <a:xfrm>
            <a:off x="745281" y="2848579"/>
            <a:ext cx="2472608" cy="288687"/>
          </a:xfrm>
          <a:prstGeom prst="rect">
            <a:avLst/>
          </a:prstGeom>
        </p:spPr>
        <p:txBody>
          <a:bodyPr>
            <a:normAutofit/>
          </a:bodyPr>
          <a:lstStyle>
            <a:lvl1pPr>
              <a:buNone/>
              <a:defRPr sz="1200">
                <a:solidFill>
                  <a:srgbClr val="282B2E"/>
                </a:solidFill>
                <a:latin typeface="+mn-lt"/>
                <a:cs typeface="Arial"/>
              </a:defRPr>
            </a:lvl1pPr>
            <a:lvl5pPr>
              <a:defRPr/>
            </a:lvl5pPr>
          </a:lstStyle>
          <a:p>
            <a:pPr lvl="0"/>
            <a:r>
              <a:rPr lang="en-US"/>
              <a:t>Edit Master text styles</a:t>
            </a:r>
          </a:p>
        </p:txBody>
      </p:sp>
    </p:spTree>
    <p:extLst>
      <p:ext uri="{BB962C8B-B14F-4D97-AF65-F5344CB8AC3E}">
        <p14:creationId xmlns:p14="http://schemas.microsoft.com/office/powerpoint/2010/main" val="1739118903"/>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Slide" preserve="1">
  <p:cSld name="1_Title Slide">
    <p:spTree>
      <p:nvGrpSpPr>
        <p:cNvPr id="1" name="Shape 15"/>
        <p:cNvGrpSpPr/>
        <p:nvPr/>
      </p:nvGrpSpPr>
      <p:grpSpPr>
        <a:xfrm>
          <a:off x="0" y="0"/>
          <a:ext cx="0" cy="0"/>
          <a:chOff x="0" y="0"/>
          <a:chExt cx="0" cy="0"/>
        </a:xfrm>
      </p:grpSpPr>
      <p:pic>
        <p:nvPicPr>
          <p:cNvPr id="7" name="Google Shape;10;p9">
            <a:extLst>
              <a:ext uri="{FF2B5EF4-FFF2-40B4-BE49-F238E27FC236}">
                <a16:creationId xmlns:a16="http://schemas.microsoft.com/office/drawing/2014/main" id="{4F26C2D9-A3C5-6142-808B-B50A89973301}"/>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pic>
        <p:nvPicPr>
          <p:cNvPr id="16" name="Google Shape;16;p10"/>
          <p:cNvPicPr preferRelativeResize="0"/>
          <p:nvPr/>
        </p:nvPicPr>
        <p:blipFill rotWithShape="1">
          <a:blip r:embed="rId3">
            <a:alphaModFix/>
          </a:blip>
          <a:srcRect/>
          <a:stretch/>
        </p:blipFill>
        <p:spPr>
          <a:xfrm>
            <a:off x="1" y="3616330"/>
            <a:ext cx="12188825" cy="2974975"/>
          </a:xfrm>
          <a:prstGeom prst="rect">
            <a:avLst/>
          </a:prstGeom>
          <a:noFill/>
          <a:ln>
            <a:noFill/>
          </a:ln>
        </p:spPr>
      </p:pic>
      <p:pic>
        <p:nvPicPr>
          <p:cNvPr id="18" name="Google Shape;18;p10" descr="EERE identifier_vert_2017_top bleed_BC.jpg"/>
          <p:cNvPicPr preferRelativeResize="0"/>
          <p:nvPr/>
        </p:nvPicPr>
        <p:blipFill rotWithShape="1">
          <a:blip r:embed="rId4">
            <a:alphaModFix/>
          </a:blip>
          <a:srcRect/>
          <a:stretch/>
        </p:blipFill>
        <p:spPr>
          <a:xfrm>
            <a:off x="1" y="649291"/>
            <a:ext cx="1860550" cy="1217612"/>
          </a:xfrm>
          <a:prstGeom prst="rect">
            <a:avLst/>
          </a:prstGeom>
          <a:noFill/>
          <a:ln>
            <a:noFill/>
          </a:ln>
          <a:effectLst/>
        </p:spPr>
      </p:pic>
      <p:sp>
        <p:nvSpPr>
          <p:cNvPr id="28" name="Google Shape;28;p10"/>
          <p:cNvSpPr txBox="1">
            <a:spLocks noGrp="1"/>
          </p:cNvSpPr>
          <p:nvPr>
            <p:ph type="subTitle" idx="1"/>
          </p:nvPr>
        </p:nvSpPr>
        <p:spPr>
          <a:xfrm>
            <a:off x="2057405" y="3178829"/>
            <a:ext cx="10040007" cy="702831"/>
          </a:xfrm>
          <a:prstGeom prst="rect">
            <a:avLst/>
          </a:prstGeom>
          <a:noFill/>
          <a:ln>
            <a:noFill/>
          </a:ln>
        </p:spPr>
        <p:txBody>
          <a:bodyPr spcFirstLastPara="1" wrap="square" lIns="91425" tIns="45700" rIns="91425" bIns="45700" anchor="t" anchorCtr="0">
            <a:normAutofit/>
          </a:bodyPr>
          <a:lstStyle>
            <a:lvl1pPr marR="0" lvl="0" algn="l" rtl="0">
              <a:spcBef>
                <a:spcPts val="800"/>
              </a:spcBef>
              <a:spcAft>
                <a:spcPts val="0"/>
              </a:spcAft>
              <a:buClr>
                <a:schemeClr val="lt1"/>
              </a:buClr>
              <a:buSzPts val="4000"/>
              <a:buFont typeface="Arial"/>
              <a:buNone/>
              <a:defRPr sz="3999" b="0" i="0" u="none" strike="noStrike" cap="none">
                <a:solidFill>
                  <a:schemeClr val="lt1"/>
                </a:solidFill>
                <a:latin typeface="+mj-lt"/>
                <a:ea typeface="Libre Franklin Medium"/>
                <a:cs typeface="Libre Franklin Medium"/>
                <a:sym typeface="Libre Franklin Medium"/>
              </a:defRPr>
            </a:lvl1pPr>
            <a:lvl2pPr marR="0" lvl="1" algn="ctr" rtl="0">
              <a:spcBef>
                <a:spcPts val="480"/>
              </a:spcBef>
              <a:spcAft>
                <a:spcPts val="0"/>
              </a:spcAft>
              <a:buClr>
                <a:srgbClr val="888888"/>
              </a:buClr>
              <a:buSzPts val="2400"/>
              <a:buFont typeface="Arial"/>
              <a:buNone/>
              <a:defRPr sz="2399" b="0" i="0" u="none" strike="noStrike" cap="none">
                <a:solidFill>
                  <a:srgbClr val="888888"/>
                </a:solidFill>
                <a:latin typeface="Libre Franklin"/>
                <a:ea typeface="Libre Franklin"/>
                <a:cs typeface="Libre Franklin"/>
                <a:sym typeface="Libre Franklin"/>
              </a:defRPr>
            </a:lvl2pPr>
            <a:lvl3pPr marR="0" lvl="2" algn="ctr" rtl="0">
              <a:spcBef>
                <a:spcPts val="440"/>
              </a:spcBef>
              <a:spcAft>
                <a:spcPts val="0"/>
              </a:spcAft>
              <a:buClr>
                <a:srgbClr val="888888"/>
              </a:buClr>
              <a:buSzPts val="2200"/>
              <a:buFont typeface="Arial"/>
              <a:buNone/>
              <a:defRPr sz="2199" b="0" i="0" u="none" strike="noStrike" cap="none">
                <a:solidFill>
                  <a:srgbClr val="888888"/>
                </a:solidFill>
                <a:latin typeface="Libre Franklin"/>
                <a:ea typeface="Libre Franklin"/>
                <a:cs typeface="Libre Franklin"/>
                <a:sym typeface="Libre Franklin"/>
              </a:defRPr>
            </a:lvl3pPr>
            <a:lvl4pPr marR="0" lvl="3"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4pPr>
            <a:lvl5pPr marR="0" lvl="4" algn="ctr" rtl="0">
              <a:spcBef>
                <a:spcPts val="360"/>
              </a:spcBef>
              <a:spcAft>
                <a:spcPts val="0"/>
              </a:spcAft>
              <a:buClr>
                <a:srgbClr val="888888"/>
              </a:buClr>
              <a:buSzPts val="1800"/>
              <a:buFont typeface="Arial"/>
              <a:buNone/>
              <a:defRPr sz="1800" b="0" i="0" u="none" strike="noStrike" cap="none">
                <a:solidFill>
                  <a:srgbClr val="888888"/>
                </a:solidFill>
                <a:latin typeface="Libre Franklin"/>
                <a:ea typeface="Libre Franklin"/>
                <a:cs typeface="Libre Franklin"/>
                <a:sym typeface="Libre Franklin"/>
              </a:defRPr>
            </a:lvl5pPr>
            <a:lvl6pPr marR="0" lvl="5"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6pPr>
            <a:lvl7pPr marR="0" lvl="6"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7pPr>
            <a:lvl8pPr marR="0" lvl="7"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8pPr>
            <a:lvl9pPr marR="0" lvl="8" algn="ctr" rtl="0">
              <a:spcBef>
                <a:spcPts val="400"/>
              </a:spcBef>
              <a:spcAft>
                <a:spcPts val="0"/>
              </a:spcAft>
              <a:buClr>
                <a:srgbClr val="888888"/>
              </a:buClr>
              <a:buSzPts val="2000"/>
              <a:buFont typeface="Arial"/>
              <a:buNone/>
              <a:defRPr sz="2000" b="0" i="0" u="none" strike="noStrike" cap="none">
                <a:solidFill>
                  <a:srgbClr val="888888"/>
                </a:solidFill>
                <a:latin typeface="Libre Franklin"/>
                <a:ea typeface="Libre Franklin"/>
                <a:cs typeface="Libre Franklin"/>
                <a:sym typeface="Libre Franklin"/>
              </a:defRPr>
            </a:lvl9pPr>
          </a:lstStyle>
          <a:p>
            <a:endParaRPr/>
          </a:p>
        </p:txBody>
      </p:sp>
      <p:sp>
        <p:nvSpPr>
          <p:cNvPr id="29" name="Google Shape;29;p10"/>
          <p:cNvSpPr txBox="1">
            <a:spLocks noGrp="1"/>
          </p:cNvSpPr>
          <p:nvPr>
            <p:ph type="body" idx="2"/>
          </p:nvPr>
        </p:nvSpPr>
        <p:spPr>
          <a:xfrm>
            <a:off x="2057837" y="4058392"/>
            <a:ext cx="5559954" cy="331125"/>
          </a:xfrm>
          <a:prstGeom prst="rect">
            <a:avLst/>
          </a:prstGeom>
          <a:noFill/>
          <a:ln>
            <a:noFill/>
          </a:ln>
        </p:spPr>
        <p:txBody>
          <a:bodyPr spcFirstLastPara="1" wrap="square" lIns="91425" tIns="45700" rIns="91425" bIns="45700" anchor="t" anchorCtr="0">
            <a:noAutofit/>
          </a:bodyPr>
          <a:lstStyle>
            <a:lvl1pPr marL="457064" marR="0" lvl="0" indent="-228532" algn="l" rtl="0">
              <a:lnSpc>
                <a:spcPct val="100000"/>
              </a:lnSpc>
              <a:spcBef>
                <a:spcPts val="320"/>
              </a:spcBef>
              <a:spcAft>
                <a:spcPts val="0"/>
              </a:spcAft>
              <a:buClr>
                <a:schemeClr val="lt1"/>
              </a:buClr>
              <a:buSzPts val="1600"/>
              <a:buFont typeface="Arial"/>
              <a:buNone/>
              <a:defRPr sz="1600" b="0" i="0" u="none" strike="noStrike" cap="none">
                <a:solidFill>
                  <a:schemeClr val="lt1"/>
                </a:solidFill>
                <a:latin typeface="+mj-lt"/>
                <a:ea typeface="Libre Franklin"/>
                <a:cs typeface="Libre Franklin"/>
                <a:sym typeface="Libre Franklin"/>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30" name="Google Shape;30;p10"/>
          <p:cNvSpPr txBox="1">
            <a:spLocks noGrp="1"/>
          </p:cNvSpPr>
          <p:nvPr>
            <p:ph type="body" idx="3"/>
          </p:nvPr>
        </p:nvSpPr>
        <p:spPr>
          <a:xfrm>
            <a:off x="2063754" y="4566255"/>
            <a:ext cx="2472608" cy="288687"/>
          </a:xfrm>
          <a:prstGeom prst="rect">
            <a:avLst/>
          </a:prstGeom>
          <a:noFill/>
          <a:ln>
            <a:noFill/>
          </a:ln>
        </p:spPr>
        <p:txBody>
          <a:bodyPr spcFirstLastPara="1" wrap="square" lIns="91425" tIns="45700" rIns="91425" bIns="45700" anchor="t" anchorCtr="0">
            <a:normAutofit/>
          </a:bodyPr>
          <a:lstStyle>
            <a:lvl1pPr marL="457064" marR="0" lvl="0" indent="-228532" algn="l" rtl="0">
              <a:spcBef>
                <a:spcPts val="240"/>
              </a:spcBef>
              <a:spcAft>
                <a:spcPts val="0"/>
              </a:spcAft>
              <a:buClr>
                <a:schemeClr val="lt1"/>
              </a:buClr>
              <a:buSzPts val="1200"/>
              <a:buFont typeface="Arial"/>
              <a:buNone/>
              <a:defRPr sz="1200" b="0" i="0" u="none" strike="noStrike" cap="none">
                <a:solidFill>
                  <a:schemeClr val="lt1"/>
                </a:solidFill>
                <a:latin typeface="+mn-lt"/>
                <a:ea typeface="Libre Franklin"/>
                <a:cs typeface="Libre Franklin"/>
                <a:sym typeface="Libre Franklin"/>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18838129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477493" y="1046537"/>
            <a:ext cx="11233341" cy="5370703"/>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B7B077D-FE69-7D43-9A34-ABF8342B33DD}"/>
              </a:ext>
            </a:extLst>
          </p:cNvPr>
          <p:cNvSpPr/>
          <p:nvPr userDrawn="1"/>
        </p:nvSpPr>
        <p:spPr bwMode="auto">
          <a:xfrm flipH="1" flipV="1">
            <a:off x="1" y="787405"/>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5" name="Rectangle 4">
            <a:extLst>
              <a:ext uri="{FF2B5EF4-FFF2-40B4-BE49-F238E27FC236}">
                <a16:creationId xmlns:a16="http://schemas.microsoft.com/office/drawing/2014/main" id="{DE7381CD-A290-0141-8906-26CB09B1248A}"/>
              </a:ext>
            </a:extLst>
          </p:cNvPr>
          <p:cNvSpPr/>
          <p:nvPr userDrawn="1"/>
        </p:nvSpPr>
        <p:spPr>
          <a:xfrm>
            <a:off x="1849438" y="6578601"/>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6" name="Rectangle 5">
            <a:extLst>
              <a:ext uri="{FF2B5EF4-FFF2-40B4-BE49-F238E27FC236}">
                <a16:creationId xmlns:a16="http://schemas.microsoft.com/office/drawing/2014/main" id="{017993BC-5EBB-784B-9386-FE1E1558963C}"/>
              </a:ext>
            </a:extLst>
          </p:cNvPr>
          <p:cNvSpPr>
            <a:spLocks/>
          </p:cNvSpPr>
          <p:nvPr userDrawn="1"/>
        </p:nvSpPr>
        <p:spPr>
          <a:xfrm flipH="1">
            <a:off x="0" y="6578601"/>
            <a:ext cx="1967184"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8" name="TextBox 7">
            <a:extLst>
              <a:ext uri="{FF2B5EF4-FFF2-40B4-BE49-F238E27FC236}">
                <a16:creationId xmlns:a16="http://schemas.microsoft.com/office/drawing/2014/main" id="{4C1465E4-B556-2E45-ABB0-4E379B1CF9D7}"/>
              </a:ext>
            </a:extLst>
          </p:cNvPr>
          <p:cNvSpPr txBox="1"/>
          <p:nvPr userDrawn="1"/>
        </p:nvSpPr>
        <p:spPr>
          <a:xfrm>
            <a:off x="96842" y="6596064"/>
            <a:ext cx="6592887" cy="246221"/>
          </a:xfrm>
          <a:prstGeom prst="rect">
            <a:avLst/>
          </a:prstGeom>
          <a:noFill/>
        </p:spPr>
        <p:txBody>
          <a:bodyPr>
            <a:spAutoFit/>
          </a:bodyPr>
          <a:lstStyle/>
          <a:p>
            <a:pPr fontAlgn="auto">
              <a:spcBef>
                <a:spcPts val="0"/>
              </a:spcBef>
              <a:spcAft>
                <a:spcPts val="0"/>
              </a:spcAft>
              <a:defRPr/>
            </a:pPr>
            <a:r>
              <a:rPr lang="en-US" sz="1000" b="1">
                <a:solidFill>
                  <a:schemeClr val="bg1"/>
                </a:solidFill>
                <a:latin typeface="+mn-lt"/>
                <a:ea typeface="ＭＳ Ｐゴシック" pitchFamily="-106" charset="-128"/>
                <a:cs typeface="ＭＳ Ｐゴシック" pitchFamily="-106" charset="-128"/>
              </a:rPr>
              <a:t>U.S. DEPARTMENT OF ENERGY       OFFICE OF ENERGY EFFICIENCY &amp; RENEWABLE ENERGY</a:t>
            </a:r>
          </a:p>
        </p:txBody>
      </p:sp>
    </p:spTree>
    <p:extLst>
      <p:ext uri="{BB962C8B-B14F-4D97-AF65-F5344CB8AC3E}">
        <p14:creationId xmlns:p14="http://schemas.microsoft.com/office/powerpoint/2010/main" val="96547122"/>
      </p:ext>
    </p:extLst>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2 column - white" preserve="1">
  <p:cSld name="2 column - white">
    <p:bg>
      <p:bgRef idx="1002">
        <a:schemeClr val="bg1"/>
      </p:bgRef>
    </p:bg>
    <p:spTree>
      <p:nvGrpSpPr>
        <p:cNvPr id="1" name="Shape 50"/>
        <p:cNvGrpSpPr/>
        <p:nvPr/>
      </p:nvGrpSpPr>
      <p:grpSpPr>
        <a:xfrm>
          <a:off x="0" y="0"/>
          <a:ext cx="0" cy="0"/>
          <a:chOff x="0" y="0"/>
          <a:chExt cx="0" cy="0"/>
        </a:xfrm>
      </p:grpSpPr>
      <p:pic>
        <p:nvPicPr>
          <p:cNvPr id="8" name="Google Shape;10;p9">
            <a:extLst>
              <a:ext uri="{FF2B5EF4-FFF2-40B4-BE49-F238E27FC236}">
                <a16:creationId xmlns:a16="http://schemas.microsoft.com/office/drawing/2014/main" id="{25688352-F859-2247-A0A6-51D9A723326E}"/>
              </a:ext>
            </a:extLst>
          </p:cNvPr>
          <p:cNvPicPr preferRelativeResize="0"/>
          <p:nvPr userDrawn="1"/>
        </p:nvPicPr>
        <p:blipFill rotWithShape="1">
          <a:blip r:embed="rId2">
            <a:alphaModFix/>
          </a:blip>
          <a:srcRect/>
          <a:stretch/>
        </p:blipFill>
        <p:spPr>
          <a:xfrm>
            <a:off x="1" y="0"/>
            <a:ext cx="12188825" cy="6578600"/>
          </a:xfrm>
          <a:prstGeom prst="rect">
            <a:avLst/>
          </a:prstGeom>
          <a:noFill/>
          <a:ln>
            <a:noFill/>
          </a:ln>
        </p:spPr>
      </p:pic>
      <p:sp>
        <p:nvSpPr>
          <p:cNvPr id="51" name="Google Shape;51;p13"/>
          <p:cNvSpPr/>
          <p:nvPr/>
        </p:nvSpPr>
        <p:spPr>
          <a:xfrm>
            <a:off x="1" y="1027120"/>
            <a:ext cx="12188825" cy="5559953"/>
          </a:xfrm>
          <a:prstGeom prst="rect">
            <a:avLst/>
          </a:prstGeom>
          <a:solidFill>
            <a:schemeClr val="lt1"/>
          </a:solidFill>
          <a:ln>
            <a:noFill/>
          </a:ln>
          <a:effectLst/>
        </p:spPr>
        <p:txBody>
          <a:bodyPr spcFirstLastPara="1" wrap="square" lIns="91402" tIns="45688" rIns="91402" bIns="45688"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855332"/>
            <a:ext cx="5504894"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2000" b="0" i="0" u="none" strike="noStrike" cap="none">
                <a:solidFill>
                  <a:schemeClr val="dk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6259722" y="1855332"/>
            <a:ext cx="5664219"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rgbClr val="282B2E"/>
              </a:buClr>
              <a:buSzPts val="1760"/>
              <a:buFont typeface="Courier New"/>
              <a:buChar char="o"/>
              <a:defRPr sz="2000" b="0" i="0" u="none" strike="noStrike" cap="none">
                <a:solidFill>
                  <a:srgbClr val="282B2E"/>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499896" y="1174523"/>
            <a:ext cx="5494937"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6259722" y="1174523"/>
            <a:ext cx="5664219"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609603" y="140611"/>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202091602"/>
      </p:ext>
    </p:extLst>
  </p:cSld>
  <p:clrMapOvr>
    <a:overrideClrMapping bg1="lt1" tx1="dk1" bg2="lt2" tx2="dk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53" name="Google Shape;53;p13"/>
          <p:cNvSpPr txBox="1">
            <a:spLocks noGrp="1"/>
          </p:cNvSpPr>
          <p:nvPr>
            <p:ph type="body" idx="2"/>
          </p:nvPr>
        </p:nvSpPr>
        <p:spPr>
          <a:xfrm>
            <a:off x="6259722" y="1855332"/>
            <a:ext cx="5664219" cy="4267200"/>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rgbClr val="282B2E"/>
              </a:buClr>
              <a:buSzPts val="1760"/>
              <a:buFont typeface="Courier New"/>
              <a:buChar char="o"/>
              <a:defRPr sz="2000" b="0" i="0" u="none" strike="noStrike" cap="none">
                <a:solidFill>
                  <a:srgbClr val="282B2E"/>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5" name="Google Shape;55;p13"/>
          <p:cNvSpPr txBox="1">
            <a:spLocks noGrp="1"/>
          </p:cNvSpPr>
          <p:nvPr>
            <p:ph type="body" idx="4"/>
          </p:nvPr>
        </p:nvSpPr>
        <p:spPr>
          <a:xfrm>
            <a:off x="6259722" y="1174523"/>
            <a:ext cx="5664219" cy="457200"/>
          </a:xfrm>
          <a:prstGeom prst="rect">
            <a:avLst/>
          </a:prstGeom>
          <a:noFill/>
          <a:ln>
            <a:noFill/>
          </a:ln>
        </p:spPr>
        <p:txBody>
          <a:bodyPr spcFirstLastPara="1" wrap="square" lIns="91425" tIns="45700" rIns="91425" bIns="45700" anchor="ctr" anchorCtr="0">
            <a:noAutofit/>
          </a:bodyPr>
          <a:lstStyle>
            <a:lvl1pPr marL="457064" marR="0" lvl="0" indent="-228532" algn="l" rtl="0">
              <a:spcBef>
                <a:spcPts val="480"/>
              </a:spcBef>
              <a:spcAft>
                <a:spcPts val="0"/>
              </a:spcAft>
              <a:buClr>
                <a:srgbClr val="282B2E"/>
              </a:buClr>
              <a:buSzPts val="2400"/>
              <a:buFont typeface="Arial"/>
              <a:buNone/>
              <a:defRPr sz="2399" b="1" i="0" u="none" strike="noStrike" cap="none">
                <a:solidFill>
                  <a:srgbClr val="282B2E"/>
                </a:solidFill>
                <a:latin typeface="+mn-lt"/>
                <a:ea typeface="Libre Franklin Medium"/>
                <a:cs typeface="Libre Franklin Medium"/>
                <a:sym typeface="Libre Franklin Medium"/>
              </a:defRPr>
            </a:lvl1pPr>
            <a:lvl2pPr marL="914126" marR="0" lvl="1" indent="-380886" algn="l" rtl="0">
              <a:spcBef>
                <a:spcPts val="480"/>
              </a:spcBef>
              <a:spcAft>
                <a:spcPts val="0"/>
              </a:spcAft>
              <a:buClr>
                <a:srgbClr val="282B2E"/>
              </a:buClr>
              <a:buSzPts val="2400"/>
              <a:buFont typeface="Arial"/>
              <a:buChar char="–"/>
              <a:defRPr sz="2399" b="0" i="0" u="none" strike="noStrike" cap="none">
                <a:solidFill>
                  <a:srgbClr val="282B2E"/>
                </a:solidFill>
                <a:latin typeface="Libre Franklin"/>
                <a:ea typeface="Libre Franklin"/>
                <a:cs typeface="Libre Franklin"/>
                <a:sym typeface="Libre Franklin"/>
              </a:defRPr>
            </a:lvl2pPr>
            <a:lvl3pPr marL="1371189" marR="0" lvl="2" indent="-368189" algn="l" rtl="0">
              <a:spcBef>
                <a:spcPts val="440"/>
              </a:spcBef>
              <a:spcAft>
                <a:spcPts val="0"/>
              </a:spcAft>
              <a:buClr>
                <a:srgbClr val="282B2E"/>
              </a:buClr>
              <a:buSzPts val="2200"/>
              <a:buFont typeface="Arial"/>
              <a:buChar char="•"/>
              <a:defRPr sz="2199" b="0" i="0" u="none" strike="noStrike" cap="none">
                <a:solidFill>
                  <a:srgbClr val="282B2E"/>
                </a:solidFill>
                <a:latin typeface="Libre Franklin"/>
                <a:ea typeface="Libre Franklin"/>
                <a:cs typeface="Libre Franklin"/>
                <a:sym typeface="Libre Franklin"/>
              </a:defRPr>
            </a:lvl3pPr>
            <a:lvl4pPr marL="1828252" marR="0" lvl="3" indent="-355494" algn="l" rtl="0">
              <a:spcBef>
                <a:spcPts val="400"/>
              </a:spcBef>
              <a:spcAft>
                <a:spcPts val="0"/>
              </a:spcAft>
              <a:buClr>
                <a:srgbClr val="282B2E"/>
              </a:buClr>
              <a:buSzPts val="2000"/>
              <a:buFont typeface="Arial"/>
              <a:buChar char="–"/>
              <a:defRPr sz="20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6pPr>
            <a:lvl7pPr marL="3199440" marR="0" lvl="6"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7pPr>
            <a:lvl8pPr marL="3656504" marR="0" lvl="7"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8pPr>
            <a:lvl9pPr marL="4113566" marR="0" lvl="8" indent="-355494" algn="l" rtl="0">
              <a:spcBef>
                <a:spcPts val="400"/>
              </a:spcBef>
              <a:spcAft>
                <a:spcPts val="0"/>
              </a:spcAft>
              <a:buClr>
                <a:schemeClr val="dk1"/>
              </a:buClr>
              <a:buSzPts val="2000"/>
              <a:buFont typeface="Arial"/>
              <a:buChar char="•"/>
              <a:defRPr sz="2000"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3274860895"/>
      </p:ext>
    </p:extLst>
  </p:cSld>
  <p:clrMapOvr>
    <a:overrideClrMapping bg1="lt1" tx1="dk1" bg2="lt2" tx2="dk2" accent1="accent1" accent2="accent2" accent3="accent3" accent4="accent4" accent5="accent5" accent6="accent6" hlink="hlink" folHlink="folHlink"/>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6" name="Rectangle 5">
            <a:extLst>
              <a:ext uri="{FF2B5EF4-FFF2-40B4-BE49-F238E27FC236}">
                <a16:creationId xmlns:a16="http://schemas.microsoft.com/office/drawing/2014/main" id="{3E080581-DCE8-0841-B01F-56579D41E04C}"/>
              </a:ext>
            </a:extLst>
          </p:cNvPr>
          <p:cNvSpPr/>
          <p:nvPr userDrawn="1"/>
        </p:nvSpPr>
        <p:spPr>
          <a:xfrm>
            <a:off x="1849438" y="6578601"/>
            <a:ext cx="10339387" cy="284163"/>
          </a:xfrm>
          <a:prstGeom prst="rect">
            <a:avLst/>
          </a:prstGeom>
          <a:solidFill>
            <a:srgbClr val="00548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
        <p:nvSpPr>
          <p:cNvPr id="7" name="Rectangle 6">
            <a:extLst>
              <a:ext uri="{FF2B5EF4-FFF2-40B4-BE49-F238E27FC236}">
                <a16:creationId xmlns:a16="http://schemas.microsoft.com/office/drawing/2014/main" id="{CD66DCC1-1CF4-5145-9FCA-342FA5A92883}"/>
              </a:ext>
            </a:extLst>
          </p:cNvPr>
          <p:cNvSpPr>
            <a:spLocks/>
          </p:cNvSpPr>
          <p:nvPr userDrawn="1"/>
        </p:nvSpPr>
        <p:spPr>
          <a:xfrm flipH="1">
            <a:off x="0" y="6578601"/>
            <a:ext cx="1967184" cy="284163"/>
          </a:xfrm>
          <a:prstGeom prst="rect">
            <a:avLst/>
          </a:prstGeom>
          <a:solidFill>
            <a:srgbClr val="54C1D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1667832158"/>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51" name="Google Shape;51;p13"/>
          <p:cNvSpPr/>
          <p:nvPr/>
        </p:nvSpPr>
        <p:spPr>
          <a:xfrm>
            <a:off x="1" y="1027120"/>
            <a:ext cx="12188825" cy="5559953"/>
          </a:xfrm>
          <a:prstGeom prst="rect">
            <a:avLst/>
          </a:prstGeom>
          <a:solidFill>
            <a:schemeClr val="lt1"/>
          </a:solidFill>
          <a:ln>
            <a:noFill/>
          </a:ln>
          <a:effectLst/>
        </p:spPr>
        <p:txBody>
          <a:bodyPr spcFirstLastPara="1" wrap="square" lIns="91402" tIns="45688" rIns="91402" bIns="45688"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2000" b="0" i="0" u="none" strike="noStrike" cap="none">
                <a:solidFill>
                  <a:schemeClr val="dk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6" name="Google Shape;56;p13"/>
          <p:cNvSpPr txBox="1">
            <a:spLocks noGrp="1"/>
          </p:cNvSpPr>
          <p:nvPr>
            <p:ph type="title"/>
          </p:nvPr>
        </p:nvSpPr>
        <p:spPr>
          <a:xfrm>
            <a:off x="499895" y="214315"/>
            <a:ext cx="10969625" cy="8128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3499"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3299"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957800096"/>
      </p:ext>
    </p:extLst>
  </p:cSld>
  <p:clrMapOvr>
    <a:overrideClrMapping bg1="lt1" tx1="dk1" bg2="lt2" tx2="dk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2 column - white" preserve="1" userDrawn="1">
  <p:cSld name="1_2 column - white">
    <p:bg>
      <p:bgRef idx="1001">
        <a:schemeClr val="bg1"/>
      </p:bgRef>
    </p:bg>
    <p:spTree>
      <p:nvGrpSpPr>
        <p:cNvPr id="1" name="Shape 50"/>
        <p:cNvGrpSpPr/>
        <p:nvPr/>
      </p:nvGrpSpPr>
      <p:grpSpPr>
        <a:xfrm>
          <a:off x="0" y="0"/>
          <a:ext cx="0" cy="0"/>
          <a:chOff x="0" y="0"/>
          <a:chExt cx="0" cy="0"/>
        </a:xfrm>
      </p:grpSpPr>
      <p:sp>
        <p:nvSpPr>
          <p:cNvPr id="52" name="Google Shape;52;p13"/>
          <p:cNvSpPr txBox="1">
            <a:spLocks noGrp="1"/>
          </p:cNvSpPr>
          <p:nvPr>
            <p:ph type="body" idx="1"/>
          </p:nvPr>
        </p:nvSpPr>
        <p:spPr>
          <a:xfrm>
            <a:off x="499895" y="1429408"/>
            <a:ext cx="10969625" cy="4693125"/>
          </a:xfrm>
          <a:prstGeom prst="rect">
            <a:avLst/>
          </a:prstGeom>
          <a:noFill/>
          <a:ln>
            <a:noFill/>
          </a:ln>
        </p:spPr>
        <p:txBody>
          <a:bodyPr spcFirstLastPara="1" wrap="square" lIns="91425" tIns="45700" rIns="91425" bIns="45700" anchor="t" anchorCtr="0">
            <a:noAutofit/>
          </a:bodyPr>
          <a:lstStyle>
            <a:lvl1pPr marL="457064" marR="0" lvl="0" indent="-368189" algn="l" rtl="0">
              <a:spcBef>
                <a:spcPts val="440"/>
              </a:spcBef>
              <a:spcAft>
                <a:spcPts val="0"/>
              </a:spcAft>
              <a:buClr>
                <a:srgbClr val="282B2E"/>
              </a:buClr>
              <a:buSzPts val="2200"/>
              <a:buFont typeface="Arial"/>
              <a:buChar char="•"/>
              <a:defRPr sz="2199" b="0" i="0" u="none" strike="noStrike" cap="none">
                <a:solidFill>
                  <a:srgbClr val="282B2E"/>
                </a:solidFill>
                <a:latin typeface="+mn-lt"/>
                <a:ea typeface="Libre Franklin Medium"/>
                <a:cs typeface="Libre Franklin Medium"/>
                <a:sym typeface="Libre Franklin Medium"/>
              </a:defRPr>
            </a:lvl1pPr>
            <a:lvl2pPr marL="914126" marR="0" lvl="1" indent="-340258" algn="l" rtl="0">
              <a:spcBef>
                <a:spcPts val="440"/>
              </a:spcBef>
              <a:spcAft>
                <a:spcPts val="0"/>
              </a:spcAft>
              <a:buClr>
                <a:schemeClr val="dk1"/>
              </a:buClr>
              <a:buSzPts val="1760"/>
              <a:buFont typeface="Courier New"/>
              <a:buChar char="o"/>
              <a:defRPr sz="2000" b="0" i="0" u="none" strike="noStrike" cap="none">
                <a:solidFill>
                  <a:schemeClr val="dk1"/>
                </a:solidFill>
                <a:latin typeface="+mn-lt"/>
                <a:ea typeface="Libre Franklin"/>
                <a:cs typeface="Libre Franklin"/>
                <a:sym typeface="Libre Franklin"/>
              </a:defRPr>
            </a:lvl2pPr>
            <a:lvl3pPr marL="1371189" marR="0" lvl="2" indent="-355494" algn="l" rtl="0">
              <a:spcBef>
                <a:spcPts val="400"/>
              </a:spcBef>
              <a:spcAft>
                <a:spcPts val="0"/>
              </a:spcAft>
              <a:buClr>
                <a:srgbClr val="282B2E"/>
              </a:buClr>
              <a:buSzPts val="2000"/>
              <a:buFont typeface="Calibri"/>
              <a:buChar char="–"/>
              <a:defRPr sz="2000" b="0" i="0" u="none" strike="noStrike" cap="none">
                <a:solidFill>
                  <a:srgbClr val="282B2E"/>
                </a:solidFill>
                <a:latin typeface="Libre Franklin"/>
                <a:ea typeface="Libre Franklin"/>
                <a:cs typeface="Libre Franklin"/>
                <a:sym typeface="Libre Franklin"/>
              </a:defRPr>
            </a:lvl3pPr>
            <a:lvl4pPr marL="1828252" marR="0" lvl="3" indent="-342797" algn="l" rtl="0">
              <a:spcBef>
                <a:spcPts val="360"/>
              </a:spcBef>
              <a:spcAft>
                <a:spcPts val="0"/>
              </a:spcAft>
              <a:buClr>
                <a:srgbClr val="282B2E"/>
              </a:buClr>
              <a:buSzPts val="1800"/>
              <a:buFont typeface="Noto Sans Symbols"/>
              <a:buChar char="▪"/>
              <a:defRPr sz="1800" b="0" i="0" u="none" strike="noStrike" cap="none">
                <a:solidFill>
                  <a:srgbClr val="282B2E"/>
                </a:solidFill>
                <a:latin typeface="Libre Franklin"/>
                <a:ea typeface="Libre Franklin"/>
                <a:cs typeface="Libre Franklin"/>
                <a:sym typeface="Libre Franklin"/>
              </a:defRPr>
            </a:lvl4pPr>
            <a:lvl5pPr marL="2285315" marR="0" lvl="4" indent="-342797" algn="l" rtl="0">
              <a:spcBef>
                <a:spcPts val="360"/>
              </a:spcBef>
              <a:spcAft>
                <a:spcPts val="0"/>
              </a:spcAft>
              <a:buClr>
                <a:srgbClr val="282B2E"/>
              </a:buClr>
              <a:buSzPts val="1800"/>
              <a:buFont typeface="Arial"/>
              <a:buChar char="»"/>
              <a:defRPr sz="1800" b="0" i="0" u="none" strike="noStrike" cap="none">
                <a:solidFill>
                  <a:srgbClr val="282B2E"/>
                </a:solidFill>
                <a:latin typeface="Libre Franklin"/>
                <a:ea typeface="Libre Franklin"/>
                <a:cs typeface="Libre Franklin"/>
                <a:sym typeface="Libre Franklin"/>
              </a:defRPr>
            </a:lvl5pPr>
            <a:lvl6pPr marL="2742377" marR="0" lvl="5"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6pPr>
            <a:lvl7pPr marL="3199440" marR="0" lvl="6"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7pPr>
            <a:lvl8pPr marL="3656504" marR="0" lvl="7"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8pPr>
            <a:lvl9pPr marL="4113566" marR="0" lvl="8" indent="-342797" algn="l" rtl="0">
              <a:spcBef>
                <a:spcPts val="360"/>
              </a:spcBef>
              <a:spcAft>
                <a:spcPts val="0"/>
              </a:spcAft>
              <a:buClr>
                <a:schemeClr val="dk1"/>
              </a:buClr>
              <a:buSzPts val="1800"/>
              <a:buFont typeface="Arial"/>
              <a:buChar char="•"/>
              <a:defRPr sz="1800"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Tree>
    <p:extLst>
      <p:ext uri="{BB962C8B-B14F-4D97-AF65-F5344CB8AC3E}">
        <p14:creationId xmlns:p14="http://schemas.microsoft.com/office/powerpoint/2010/main" val="2397961648"/>
      </p:ext>
    </p:extLst>
  </p:cSld>
  <p:clrMapOvr>
    <a:overrideClrMapping bg1="lt1" tx1="dk1" bg2="lt2" tx2="dk2" accent1="accent1" accent2="accent2" accent3="accent3" accent4="accent4" accent5="accent5" accent6="accent6" hlink="hlink" folHlink="folHlink"/>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499895" y="1677981"/>
            <a:ext cx="5504894" cy="4267200"/>
          </a:xfrm>
          <a:prstGeom prst="rect">
            <a:avLst/>
          </a:prstGeom>
        </p:spPr>
        <p:txBody>
          <a:bodyPr/>
          <a:lstStyle>
            <a:lvl1pPr marL="182825" indent="-182825">
              <a:defRPr sz="2199" b="0" baseline="0"/>
            </a:lvl1pPr>
            <a:lvl2pPr>
              <a:buSzPct val="80000"/>
              <a:buFont typeface="Courier New" pitchFamily="49" charset="0"/>
              <a:buChar char="o"/>
              <a:defRPr lang="en-US" sz="2199" kern="1200" dirty="0" smtClean="0">
                <a:solidFill>
                  <a:schemeClr val="tx1"/>
                </a:solidFill>
                <a:latin typeface="+mn-lt"/>
                <a:ea typeface="+mn-ea"/>
                <a:cs typeface="+mn-cs"/>
              </a:defRPr>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6315488" y="1677981"/>
            <a:ext cx="5664219" cy="4267200"/>
          </a:xfrm>
          <a:prstGeom prst="rect">
            <a:avLst/>
          </a:prstGeom>
        </p:spPr>
        <p:txBody>
          <a:bodyPr/>
          <a:lstStyle>
            <a:lvl1pPr marL="182825" indent="-182825">
              <a:defRPr sz="2199" b="0"/>
            </a:lvl1pPr>
            <a:lvl2pPr>
              <a:buSzPct val="80000"/>
              <a:buFont typeface="Courier New" pitchFamily="49" charset="0"/>
              <a:buChar char="o"/>
              <a:defRPr sz="2199"/>
            </a:lvl2pPr>
            <a:lvl3pPr>
              <a:buFont typeface="Calibri" pitchFamily="34" charset="0"/>
              <a:buChar char="–"/>
              <a:defRPr sz="2000"/>
            </a:lvl3pPr>
            <a:lvl4pPr>
              <a:buFont typeface="Wingdings" pitchFamily="2" charset="2"/>
              <a:buChar cha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499896" y="1068381"/>
            <a:ext cx="5494937" cy="457200"/>
          </a:xfrm>
          <a:prstGeom prst="rect">
            <a:avLst/>
          </a:prstGeom>
        </p:spPr>
        <p:txBody>
          <a:bodyPr>
            <a:noAutofit/>
          </a:bodyPr>
          <a:lstStyle>
            <a:lvl1pPr>
              <a:buNone/>
              <a:defRPr sz="2399" b="1"/>
            </a:lvl1pPr>
          </a:lstStyle>
          <a:p>
            <a:pPr lvl="0"/>
            <a:r>
              <a:rPr lang="en-US"/>
              <a:t>Edit Master text styles</a:t>
            </a:r>
          </a:p>
        </p:txBody>
      </p:sp>
      <p:sp>
        <p:nvSpPr>
          <p:cNvPr id="9" name="Text Placeholder 8"/>
          <p:cNvSpPr>
            <a:spLocks noGrp="1"/>
          </p:cNvSpPr>
          <p:nvPr>
            <p:ph type="body" sz="quarter" idx="11"/>
          </p:nvPr>
        </p:nvSpPr>
        <p:spPr>
          <a:xfrm>
            <a:off x="6315488" y="1068381"/>
            <a:ext cx="5664219" cy="457200"/>
          </a:xfrm>
          <a:prstGeom prst="rect">
            <a:avLst/>
          </a:prstGeom>
        </p:spPr>
        <p:txBody>
          <a:bodyPr>
            <a:noAutofit/>
          </a:bodyPr>
          <a:lstStyle>
            <a:lvl1pPr>
              <a:buNone/>
              <a:defRPr sz="2399" b="1"/>
            </a:lvl1pPr>
          </a:lstStyle>
          <a:p>
            <a:pPr lvl="0"/>
            <a:r>
              <a:rPr lang="en-US"/>
              <a:t>Edit Master text styles</a:t>
            </a:r>
          </a:p>
        </p:txBody>
      </p:sp>
      <p:sp>
        <p:nvSpPr>
          <p:cNvPr id="10" name="Rectangle 9">
            <a:extLst>
              <a:ext uri="{FF2B5EF4-FFF2-40B4-BE49-F238E27FC236}">
                <a16:creationId xmlns:a16="http://schemas.microsoft.com/office/drawing/2014/main" id="{9DDBE6F7-FEE8-C543-9CD5-6C6EA8EA1507}"/>
              </a:ext>
            </a:extLst>
          </p:cNvPr>
          <p:cNvSpPr/>
          <p:nvPr userDrawn="1"/>
        </p:nvSpPr>
        <p:spPr bwMode="auto">
          <a:xfrm flipH="1" flipV="1">
            <a:off x="1" y="787405"/>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a:solidFill>
                <a:srgbClr val="FFFFFF"/>
              </a:solidFill>
              <a:ea typeface="ＭＳ Ｐゴシック" pitchFamily="-106" charset="-128"/>
              <a:cs typeface="ＭＳ Ｐゴシック" pitchFamily="-106" charset="-128"/>
            </a:endParaRPr>
          </a:p>
        </p:txBody>
      </p:sp>
    </p:spTree>
    <p:extLst>
      <p:ext uri="{BB962C8B-B14F-4D97-AF65-F5344CB8AC3E}">
        <p14:creationId xmlns:p14="http://schemas.microsoft.com/office/powerpoint/2010/main" val="339186803"/>
      </p:ext>
    </p:extLst>
  </p:cSld>
  <p:clrMapOvr>
    <a:masterClrMapping/>
  </p:clrMapOvr>
  <p:hf hdr="0" ftr="0" dt="0"/>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26" Type="http://schemas.openxmlformats.org/officeDocument/2006/relationships/slideLayout" Target="../slideLayouts/slideLayout158.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5" Type="http://schemas.openxmlformats.org/officeDocument/2006/relationships/slideLayout" Target="../slideLayouts/slideLayout157.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slideLayout" Target="../slideLayouts/slideLayout156.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 Id="rId27"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26" Type="http://schemas.openxmlformats.org/officeDocument/2006/relationships/slideLayout" Target="../slideLayouts/slideLayout29.xml"/><Relationship Id="rId3" Type="http://schemas.openxmlformats.org/officeDocument/2006/relationships/slideLayout" Target="../slideLayouts/slideLayout6.xml"/><Relationship Id="rId21" Type="http://schemas.openxmlformats.org/officeDocument/2006/relationships/slideLayout" Target="../slideLayouts/slideLayout24.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5" Type="http://schemas.openxmlformats.org/officeDocument/2006/relationships/slideLayout" Target="../slideLayouts/slideLayout28.xml"/><Relationship Id="rId2" Type="http://schemas.openxmlformats.org/officeDocument/2006/relationships/slideLayout" Target="../slideLayouts/slideLayout5.xml"/><Relationship Id="rId16" Type="http://schemas.openxmlformats.org/officeDocument/2006/relationships/slideLayout" Target="../slideLayouts/slideLayout19.xml"/><Relationship Id="rId20" Type="http://schemas.openxmlformats.org/officeDocument/2006/relationships/slideLayout" Target="../slideLayouts/slideLayout23.xml"/><Relationship Id="rId29"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24" Type="http://schemas.openxmlformats.org/officeDocument/2006/relationships/slideLayout" Target="../slideLayouts/slideLayout27.xml"/><Relationship Id="rId5" Type="http://schemas.openxmlformats.org/officeDocument/2006/relationships/slideLayout" Target="../slideLayouts/slideLayout8.xml"/><Relationship Id="rId15" Type="http://schemas.openxmlformats.org/officeDocument/2006/relationships/slideLayout" Target="../slideLayouts/slideLayout18.xml"/><Relationship Id="rId23" Type="http://schemas.openxmlformats.org/officeDocument/2006/relationships/slideLayout" Target="../slideLayouts/slideLayout26.xml"/><Relationship Id="rId28" Type="http://schemas.openxmlformats.org/officeDocument/2006/relationships/slideLayout" Target="../slideLayouts/slideLayout31.xml"/><Relationship Id="rId10" Type="http://schemas.openxmlformats.org/officeDocument/2006/relationships/slideLayout" Target="../slideLayouts/slideLayout13.xml"/><Relationship Id="rId19" Type="http://schemas.openxmlformats.org/officeDocument/2006/relationships/slideLayout" Target="../slideLayouts/slideLayout2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 Id="rId22" Type="http://schemas.openxmlformats.org/officeDocument/2006/relationships/slideLayout" Target="../slideLayouts/slideLayout25.xml"/><Relationship Id="rId27"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theme" Target="../theme/theme4.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5" Type="http://schemas.openxmlformats.org/officeDocument/2006/relationships/slideLayout" Target="../slideLayouts/slideLayout64.xml"/><Relationship Id="rId10" Type="http://schemas.openxmlformats.org/officeDocument/2006/relationships/theme" Target="../theme/theme5.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19.jpe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6.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19.jpe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7.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theme" Target="../theme/theme8.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slideLayout" Target="../slideLayouts/slideLayout122.xml"/><Relationship Id="rId18" Type="http://schemas.openxmlformats.org/officeDocument/2006/relationships/slideLayout" Target="../slideLayouts/slideLayout127.xml"/><Relationship Id="rId3" Type="http://schemas.openxmlformats.org/officeDocument/2006/relationships/slideLayout" Target="../slideLayouts/slideLayout112.xml"/><Relationship Id="rId21" Type="http://schemas.openxmlformats.org/officeDocument/2006/relationships/slideLayout" Target="../slideLayouts/slideLayout130.xml"/><Relationship Id="rId7" Type="http://schemas.openxmlformats.org/officeDocument/2006/relationships/slideLayout" Target="../slideLayouts/slideLayout116.xml"/><Relationship Id="rId12" Type="http://schemas.openxmlformats.org/officeDocument/2006/relationships/slideLayout" Target="../slideLayouts/slideLayout121.xml"/><Relationship Id="rId17" Type="http://schemas.openxmlformats.org/officeDocument/2006/relationships/slideLayout" Target="../slideLayouts/slideLayout126.xml"/><Relationship Id="rId2" Type="http://schemas.openxmlformats.org/officeDocument/2006/relationships/slideLayout" Target="../slideLayouts/slideLayout111.xml"/><Relationship Id="rId16" Type="http://schemas.openxmlformats.org/officeDocument/2006/relationships/slideLayout" Target="../slideLayouts/slideLayout125.xml"/><Relationship Id="rId20" Type="http://schemas.openxmlformats.org/officeDocument/2006/relationships/slideLayout" Target="../slideLayouts/slideLayout129.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24" Type="http://schemas.openxmlformats.org/officeDocument/2006/relationships/theme" Target="../theme/theme9.xml"/><Relationship Id="rId5" Type="http://schemas.openxmlformats.org/officeDocument/2006/relationships/slideLayout" Target="../slideLayouts/slideLayout114.xml"/><Relationship Id="rId15" Type="http://schemas.openxmlformats.org/officeDocument/2006/relationships/slideLayout" Target="../slideLayouts/slideLayout124.xml"/><Relationship Id="rId23" Type="http://schemas.openxmlformats.org/officeDocument/2006/relationships/slideLayout" Target="../slideLayouts/slideLayout132.xml"/><Relationship Id="rId10" Type="http://schemas.openxmlformats.org/officeDocument/2006/relationships/slideLayout" Target="../slideLayouts/slideLayout119.xml"/><Relationship Id="rId19" Type="http://schemas.openxmlformats.org/officeDocument/2006/relationships/slideLayout" Target="../slideLayouts/slideLayout128.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slideLayout" Target="../slideLayouts/slideLayout123.xml"/><Relationship Id="rId22" Type="http://schemas.openxmlformats.org/officeDocument/2006/relationships/slideLayout" Target="../slideLayouts/slideLayout1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1CF0263-5DD6-634E-82E1-DE4CFACC0838}"/>
              </a:ext>
            </a:extLst>
          </p:cNvPr>
          <p:cNvSpPr/>
          <p:nvPr userDrawn="1"/>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55CC39C0-1BBE-8F46-BAF2-FEC6DAFBCE24}"/>
              </a:ext>
            </a:extLst>
          </p:cNvPr>
          <p:cNvSpPr>
            <a:spLocks/>
          </p:cNvSpPr>
          <p:nvPr userDrawn="1"/>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3" name="Text Placeholder 9">
            <a:extLst>
              <a:ext uri="{FF2B5EF4-FFF2-40B4-BE49-F238E27FC236}">
                <a16:creationId xmlns:a16="http://schemas.microsoft.com/office/drawing/2014/main" id="{1A35A6CB-9412-B845-A43B-93A0C14057D4}"/>
              </a:ext>
            </a:extLst>
          </p:cNvPr>
          <p:cNvSpPr txBox="1">
            <a:spLocks/>
          </p:cNvSpPr>
          <p:nvPr userDrawn="1"/>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4" name="TextBox 13">
            <a:extLst>
              <a:ext uri="{FF2B5EF4-FFF2-40B4-BE49-F238E27FC236}">
                <a16:creationId xmlns:a16="http://schemas.microsoft.com/office/drawing/2014/main" id="{07E4AECC-F685-674B-8903-B8B9BB03C65D}"/>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505311448"/>
      </p:ext>
    </p:extLst>
  </p:cSld>
  <p:clrMap bg1="lt1" tx1="dk1" bg2="lt2" tx2="dk2" accent1="accent1" accent2="accent2" accent3="accent3" accent4="accent4" accent5="accent5" accent6="accent6" hlink="hlink" folHlink="folHlink"/>
  <p:sldLayoutIdLst>
    <p:sldLayoutId id="2147483730" r:id="rId1"/>
    <p:sldLayoutId id="2147483729" r:id="rId2"/>
    <p:sldLayoutId id="214748386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2"/>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799">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2"/>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799">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6"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2"/>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63660"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421279798"/>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 id="2147483876" r:id="rId12"/>
    <p:sldLayoutId id="2147483877" r:id="rId13"/>
    <p:sldLayoutId id="2147483878" r:id="rId14"/>
    <p:sldLayoutId id="2147483879" r:id="rId15"/>
    <p:sldLayoutId id="2147483880" r:id="rId16"/>
    <p:sldLayoutId id="2147483881" r:id="rId17"/>
    <p:sldLayoutId id="2147483882" r:id="rId18"/>
    <p:sldLayoutId id="2147483883" r:id="rId19"/>
    <p:sldLayoutId id="2147483884" r:id="rId20"/>
    <p:sldLayoutId id="2147483885" r:id="rId21"/>
    <p:sldLayoutId id="2147483886" r:id="rId22"/>
    <p:sldLayoutId id="2147483887" r:id="rId23"/>
    <p:sldLayoutId id="2147483888" r:id="rId24"/>
    <p:sldLayoutId id="2147483889" r:id="rId25"/>
    <p:sldLayoutId id="2147483890" r:id="rId26"/>
  </p:sldLayoutIdLst>
  <p:hf hdr="0" ftr="0" dt="0"/>
  <p:txStyles>
    <p:titleStyle>
      <a:lvl1pPr algn="l" defTabSz="457063" rtl="0" eaLnBrk="1" fontAlgn="base" hangingPunct="1">
        <a:spcBef>
          <a:spcPct val="0"/>
        </a:spcBef>
        <a:spcAft>
          <a:spcPct val="0"/>
        </a:spcAft>
        <a:defRPr lang="en-US" sz="3299" b="1" kern="1200" dirty="0">
          <a:solidFill>
            <a:srgbClr val="00B9EA"/>
          </a:solidFill>
          <a:latin typeface="+mj-lt"/>
          <a:ea typeface="ヒラギノ角ゴ Pro W3" charset="0"/>
          <a:cs typeface="Arial"/>
        </a:defRPr>
      </a:lvl1pPr>
      <a:lvl2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2pPr>
      <a:lvl3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3pPr>
      <a:lvl4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4pPr>
      <a:lvl5pPr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5pPr>
      <a:lvl6pPr marL="457063"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6pPr>
      <a:lvl7pPr marL="914126"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7pPr>
      <a:lvl8pPr marL="1371189"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8pPr>
      <a:lvl9pPr marL="1828251" algn="l" defTabSz="457063" rtl="0" eaLnBrk="1" fontAlgn="base" hangingPunct="1">
        <a:spcBef>
          <a:spcPct val="0"/>
        </a:spcBef>
        <a:spcAft>
          <a:spcPct val="0"/>
        </a:spcAft>
        <a:defRPr sz="3299" b="1">
          <a:solidFill>
            <a:srgbClr val="007934"/>
          </a:solidFill>
          <a:latin typeface="Franklin Gothic Medium" charset="0"/>
          <a:ea typeface="ヒラギノ角ゴ Pro W3" charset="0"/>
        </a:defRPr>
      </a:lvl9pPr>
    </p:titleStyle>
    <p:bodyStyle>
      <a:lvl1pPr marL="342797" indent="-342797" algn="l" defTabSz="457063" rtl="0" eaLnBrk="1" fontAlgn="base" hangingPunct="1">
        <a:spcBef>
          <a:spcPct val="20000"/>
        </a:spcBef>
        <a:spcAft>
          <a:spcPct val="0"/>
        </a:spcAft>
        <a:buFont typeface="Arial" charset="0"/>
        <a:buChar char="•"/>
        <a:defRPr sz="2599" kern="1200">
          <a:solidFill>
            <a:srgbClr val="282B2E"/>
          </a:solidFill>
          <a:latin typeface="+mn-lt"/>
          <a:ea typeface="ヒラギノ角ゴ Pro W3" charset="0"/>
          <a:cs typeface="Arial"/>
        </a:defRPr>
      </a:lvl1pPr>
      <a:lvl2pPr marL="742727" indent="-285664" algn="l" defTabSz="457063" rtl="0" eaLnBrk="1" fontAlgn="base" hangingPunct="1">
        <a:spcBef>
          <a:spcPct val="20000"/>
        </a:spcBef>
        <a:spcAft>
          <a:spcPct val="0"/>
        </a:spcAft>
        <a:buFont typeface="Arial" charset="0"/>
        <a:buChar char="–"/>
        <a:defRPr sz="2399" kern="1200">
          <a:solidFill>
            <a:srgbClr val="282B2E"/>
          </a:solidFill>
          <a:latin typeface="+mn-lt"/>
          <a:ea typeface="ヒラギノ角ゴ Pro W3" charset="0"/>
          <a:cs typeface="Arial"/>
        </a:defRPr>
      </a:lvl2pPr>
      <a:lvl3pPr marL="1142657" indent="-228531" algn="l" defTabSz="457063" rtl="0" eaLnBrk="1" fontAlgn="base" hangingPunct="1">
        <a:spcBef>
          <a:spcPct val="20000"/>
        </a:spcBef>
        <a:spcAft>
          <a:spcPct val="0"/>
        </a:spcAft>
        <a:buFont typeface="Arial" charset="0"/>
        <a:buChar char="•"/>
        <a:defRPr sz="2199" kern="1200">
          <a:solidFill>
            <a:srgbClr val="282B2E"/>
          </a:solidFill>
          <a:latin typeface="+mn-lt"/>
          <a:ea typeface="ヒラギノ角ゴ Pro W3" charset="0"/>
          <a:cs typeface="Arial"/>
        </a:defRPr>
      </a:lvl3pPr>
      <a:lvl4pPr marL="1599720" indent="-228531" algn="l" defTabSz="457063" rtl="0" eaLnBrk="1" fontAlgn="base" hangingPunct="1">
        <a:spcBef>
          <a:spcPct val="20000"/>
        </a:spcBef>
        <a:spcAft>
          <a:spcPct val="0"/>
        </a:spcAft>
        <a:buFont typeface="Arial" charset="0"/>
        <a:buChar char="–"/>
        <a:defRPr sz="1999" kern="1200">
          <a:solidFill>
            <a:srgbClr val="282B2E"/>
          </a:solidFill>
          <a:latin typeface="+mn-lt"/>
          <a:ea typeface="ヒラギノ角ゴ Pro W3" charset="0"/>
          <a:cs typeface="Arial"/>
        </a:defRPr>
      </a:lvl4pPr>
      <a:lvl5pPr marL="2056783" indent="-228531" algn="l" defTabSz="457063"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3846" indent="-228531" algn="l" defTabSz="457063" rtl="0" eaLnBrk="1" latinLnBrk="0" hangingPunct="1">
        <a:spcBef>
          <a:spcPct val="20000"/>
        </a:spcBef>
        <a:buFont typeface="Arial"/>
        <a:buChar char="•"/>
        <a:defRPr sz="1999" kern="1200">
          <a:solidFill>
            <a:schemeClr val="tx1"/>
          </a:solidFill>
          <a:latin typeface="+mn-lt"/>
          <a:ea typeface="+mn-ea"/>
          <a:cs typeface="+mn-cs"/>
        </a:defRPr>
      </a:lvl6pPr>
      <a:lvl7pPr marL="2970908" indent="-228531" algn="l" defTabSz="457063" rtl="0" eaLnBrk="1" latinLnBrk="0" hangingPunct="1">
        <a:spcBef>
          <a:spcPct val="20000"/>
        </a:spcBef>
        <a:buFont typeface="Arial"/>
        <a:buChar char="•"/>
        <a:defRPr sz="1999" kern="1200">
          <a:solidFill>
            <a:schemeClr val="tx1"/>
          </a:solidFill>
          <a:latin typeface="+mn-lt"/>
          <a:ea typeface="+mn-ea"/>
          <a:cs typeface="+mn-cs"/>
        </a:defRPr>
      </a:lvl7pPr>
      <a:lvl8pPr marL="3427971" indent="-228531" algn="l" defTabSz="457063" rtl="0" eaLnBrk="1" latinLnBrk="0" hangingPunct="1">
        <a:spcBef>
          <a:spcPct val="20000"/>
        </a:spcBef>
        <a:buFont typeface="Arial"/>
        <a:buChar char="•"/>
        <a:defRPr sz="1999" kern="1200">
          <a:solidFill>
            <a:schemeClr val="tx1"/>
          </a:solidFill>
          <a:latin typeface="+mn-lt"/>
          <a:ea typeface="+mn-ea"/>
          <a:cs typeface="+mn-cs"/>
        </a:defRPr>
      </a:lvl8pPr>
      <a:lvl9pPr marL="3885034" indent="-228531" algn="l" defTabSz="457063" rtl="0" eaLnBrk="1" latinLnBrk="0" hangingPunct="1">
        <a:spcBef>
          <a:spcPct val="20000"/>
        </a:spcBef>
        <a:buFont typeface="Arial"/>
        <a:buChar char="•"/>
        <a:defRPr sz="1999" kern="1200">
          <a:solidFill>
            <a:schemeClr val="tx1"/>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24765557"/>
      </p:ext>
    </p:extLst>
  </p:cSld>
  <p:clrMap bg1="lt1" tx1="dk1" bg2="lt2" tx2="dk2" accent1="accent1" accent2="accent2" accent3="accent3" accent4="accent4" accent5="accent5" accent6="accent6" hlink="hlink" folHlink="folHlink"/>
  <p:sldLayoutIdLst>
    <p:sldLayoutId id="2147483704" r:id="rId1"/>
    <p:sldLayoutId id="2147483746" r:id="rId2"/>
    <p:sldLayoutId id="2147483740" r:id="rId3"/>
    <p:sldLayoutId id="2147483705" r:id="rId4"/>
    <p:sldLayoutId id="2147483741" r:id="rId5"/>
    <p:sldLayoutId id="2147483727" r:id="rId6"/>
    <p:sldLayoutId id="2147483737" r:id="rId7"/>
    <p:sldLayoutId id="2147483742" r:id="rId8"/>
    <p:sldLayoutId id="2147483731" r:id="rId9"/>
    <p:sldLayoutId id="2147483743" r:id="rId10"/>
    <p:sldLayoutId id="2147483734" r:id="rId11"/>
    <p:sldLayoutId id="2147483697" r:id="rId12"/>
    <p:sldLayoutId id="2147483744" r:id="rId13"/>
    <p:sldLayoutId id="2147483698" r:id="rId14"/>
    <p:sldLayoutId id="2147483699" r:id="rId15"/>
    <p:sldLayoutId id="2147483700" r:id="rId16"/>
    <p:sldLayoutId id="2147483701" r:id="rId17"/>
    <p:sldLayoutId id="2147483702" r:id="rId18"/>
    <p:sldLayoutId id="2147483745" r:id="rId19"/>
    <p:sldLayoutId id="2147483703" r:id="rId20"/>
    <p:sldLayoutId id="2147483748" r:id="rId21"/>
    <p:sldLayoutId id="2147483751" r:id="rId22"/>
    <p:sldLayoutId id="2147483753" r:id="rId23"/>
    <p:sldLayoutId id="2147483756" r:id="rId24"/>
    <p:sldLayoutId id="2147483798" r:id="rId25"/>
    <p:sldLayoutId id="2147483850" r:id="rId26"/>
    <p:sldLayoutId id="2147483893" r:id="rId27"/>
    <p:sldLayoutId id="2147483894" r:id="rId28"/>
  </p:sldLayoutIdLst>
  <p:hf hdr="0" ftr="0" dt="0"/>
  <p:txStyles>
    <p:titleStyle>
      <a:lvl1pPr algn="l" defTabSz="457200" rtl="0" eaLnBrk="1" fontAlgn="base" hangingPunct="1">
        <a:spcBef>
          <a:spcPct val="0"/>
        </a:spcBef>
        <a:spcAft>
          <a:spcPct val="0"/>
        </a:spcAft>
        <a:defRPr lang="en-US" sz="3300" b="1" kern="1200" dirty="0">
          <a:solidFill>
            <a:srgbClr val="00B9EA"/>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3C864F29-34B0-F747-8728-00599CEBC069}"/>
              </a:ext>
            </a:extLst>
          </p:cNvPr>
          <p:cNvSpPr/>
          <p:nvPr userDrawn="1"/>
        </p:nvSpPr>
        <p:spPr>
          <a:xfrm>
            <a:off x="3048000" y="2967335"/>
            <a:ext cx="6092825" cy="923330"/>
          </a:xfrm>
          <a:prstGeom prst="rect">
            <a:avLst/>
          </a:prstGeom>
        </p:spPr>
        <p:txBody>
          <a:bodyPr>
            <a:spAutoFit/>
          </a:bodyPr>
          <a:lstStyle/>
          <a:p>
            <a:pPr fontAlgn="auto">
              <a:spcBef>
                <a:spcPts val="0"/>
              </a:spcBef>
              <a:spcAft>
                <a:spcPts val="0"/>
              </a:spcAft>
              <a:defRPr/>
            </a:pPr>
            <a:r>
              <a:rPr lang="en-US" sz="180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
        <p:nvSpPr>
          <p:cNvPr id="13" name="TextBox 12">
            <a:extLst>
              <a:ext uri="{FF2B5EF4-FFF2-40B4-BE49-F238E27FC236}">
                <a16:creationId xmlns:a16="http://schemas.microsoft.com/office/drawing/2014/main" id="{0444540C-8AD1-3D44-92CB-97289FDD89C0}"/>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426791676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26" r:id="rId3"/>
    <p:sldLayoutId id="2147483738" r:id="rId4"/>
    <p:sldLayoutId id="2147483732" r:id="rId5"/>
    <p:sldLayoutId id="2147483736" r:id="rId6"/>
    <p:sldLayoutId id="2147483719" r:id="rId7"/>
    <p:sldLayoutId id="2147483720" r:id="rId8"/>
    <p:sldLayoutId id="2147483721" r:id="rId9"/>
    <p:sldLayoutId id="2147483722" r:id="rId10"/>
    <p:sldLayoutId id="2147483723" r:id="rId11"/>
    <p:sldLayoutId id="2147483724" r:id="rId12"/>
    <p:sldLayoutId id="2147483725" r:id="rId13"/>
    <p:sldLayoutId id="2147483796" r:id="rId14"/>
  </p:sldLayoutIdLst>
  <p:hf hdr="0" ftr="0" dt="0"/>
  <p:txStyles>
    <p:titleStyle>
      <a:lvl1pPr algn="l" defTabSz="457200" rtl="0" eaLnBrk="1" fontAlgn="base" hangingPunct="1">
        <a:spcBef>
          <a:spcPct val="0"/>
        </a:spcBef>
        <a:spcAft>
          <a:spcPct val="0"/>
        </a:spcAft>
        <a:defRPr lang="en-US" sz="3300" b="1" kern="1200" dirty="0">
          <a:solidFill>
            <a:srgbClr val="02264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Box 12">
            <a:extLst>
              <a:ext uri="{FF2B5EF4-FFF2-40B4-BE49-F238E27FC236}">
                <a16:creationId xmlns:a16="http://schemas.microsoft.com/office/drawing/2014/main" id="{770C4D0A-1FB4-954D-9780-AA663E7D54B3}"/>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72788174"/>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39" r:id="rId3"/>
    <p:sldLayoutId id="2147483709" r:id="rId4"/>
    <p:sldLayoutId id="2147483735" r:id="rId5"/>
    <p:sldLayoutId id="2147483733" r:id="rId6"/>
    <p:sldLayoutId id="2147483710" r:id="rId7"/>
    <p:sldLayoutId id="2147483711" r:id="rId8"/>
    <p:sldLayoutId id="2147483712" r:id="rId9"/>
    <p:sldLayoutId id="2147483713" r:id="rId10"/>
    <p:sldLayoutId id="2147483714" r:id="rId11"/>
    <p:sldLayoutId id="2147483715" r:id="rId12"/>
    <p:sldLayoutId id="2147483782" r:id="rId13"/>
    <p:sldLayoutId id="2147483799" r:id="rId14"/>
  </p:sldLayoutIdLst>
  <p:hf hdr="0" ftr="0" dt="0"/>
  <p:txStyles>
    <p:titleStyle>
      <a:lvl1pPr algn="l" defTabSz="457200" rtl="0" eaLnBrk="1" fontAlgn="base" hangingPunct="1">
        <a:spcBef>
          <a:spcPct val="0"/>
        </a:spcBef>
        <a:spcAft>
          <a:spcPct val="0"/>
        </a:spcAft>
        <a:defRPr lang="en-US" sz="3300" b="1" kern="1200" dirty="0">
          <a:solidFill>
            <a:srgbClr val="00678E"/>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381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1" name="Rectangle 10"/>
          <p:cNvSpPr/>
          <p:nvPr/>
        </p:nvSpPr>
        <p:spPr bwMode="auto">
          <a:xfrm flipH="1" flipV="1">
            <a:off x="0" y="787400"/>
            <a:ext cx="12188825" cy="28575"/>
          </a:xfrm>
          <a:prstGeom prst="rect">
            <a:avLst/>
          </a:prstGeom>
          <a:solidFill>
            <a:schemeClr val="accent5"/>
          </a:solidFill>
          <a:ln>
            <a:solidFill>
              <a:srgbClr val="3A901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Box 12">
            <a:extLst>
              <a:ext uri="{FF2B5EF4-FFF2-40B4-BE49-F238E27FC236}">
                <a16:creationId xmlns:a16="http://schemas.microsoft.com/office/drawing/2014/main" id="{70B8F253-41D2-1448-BE93-3E22636F7B4C}"/>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cSld>
  <p:clrMap bg1="lt1" tx1="dk1" bg2="lt2" tx2="dk2" accent1="accent1" accent2="accent2" accent3="accent3" accent4="accent4" accent5="accent5" accent6="accent6" hlink="hlink" folHlink="folHlink"/>
  <p:sldLayoutIdLst>
    <p:sldLayoutId id="2147483689" r:id="rId1"/>
    <p:sldLayoutId id="2147483686" r:id="rId2"/>
    <p:sldLayoutId id="2147483687" r:id="rId3"/>
    <p:sldLayoutId id="2147483688" r:id="rId4"/>
    <p:sldLayoutId id="2147483690" r:id="rId5"/>
    <p:sldLayoutId id="2147483691" r:id="rId6"/>
    <p:sldLayoutId id="2147483692" r:id="rId7"/>
    <p:sldLayoutId id="2147483693" r:id="rId8"/>
    <p:sldLayoutId id="2147483694" r:id="rId9"/>
  </p:sldLayoutIdLst>
  <p:hf hdr="0" ftr="0" dt="0"/>
  <p:txStyles>
    <p:titleStyle>
      <a:lvl1pPr algn="l" defTabSz="457200" rtl="0" eaLnBrk="1" fontAlgn="base" hangingPunct="1">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j-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8">
            <a:extLst>
              <a:ext uri="{FF2B5EF4-FFF2-40B4-BE49-F238E27FC236}">
                <a16:creationId xmlns:a16="http://schemas.microsoft.com/office/drawing/2014/main" id="{242E2C71-9C3E-4F31-9741-31A7E2DDD99D}"/>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88825"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9F2D2A6A-F204-4BE2-AEA3-7062FDDEC442}"/>
              </a:ext>
            </a:extLst>
          </p:cNvPr>
          <p:cNvSpPr/>
          <p:nvPr/>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1AAB82A1-8F86-4D61-BCE9-89FAE1D89F81}"/>
              </a:ext>
            </a:extLst>
          </p:cNvPr>
          <p:cNvSpPr>
            <a:spLocks/>
          </p:cNvSpPr>
          <p:nvPr/>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4" name="Text Placeholder 9">
            <a:extLst>
              <a:ext uri="{FF2B5EF4-FFF2-40B4-BE49-F238E27FC236}">
                <a16:creationId xmlns:a16="http://schemas.microsoft.com/office/drawing/2014/main" id="{7B530FF5-BA07-4AB9-BEAA-0AFAB5747F8C}"/>
              </a:ext>
            </a:extLst>
          </p:cNvPr>
          <p:cNvSpPr txBox="1">
            <a:spLocks/>
          </p:cNvSpPr>
          <p:nvPr/>
        </p:nvSpPr>
        <p:spPr>
          <a:xfrm>
            <a:off x="11585575" y="6605588"/>
            <a:ext cx="603250" cy="241300"/>
          </a:xfrm>
          <a:prstGeom prst="rect">
            <a:avLst/>
          </a:prstGeom>
        </p:spPr>
        <p:txBody>
          <a:bodyPr>
            <a:normAutofit/>
          </a:bodyPr>
          <a:lstStyle>
            <a:lvl1pPr marL="342900" indent="-342900">
              <a:defRPr>
                <a:solidFill>
                  <a:schemeClr val="tx1"/>
                </a:solidFill>
                <a:latin typeface="Franklin Gothic Book" panose="020B0503020102020204" pitchFamily="34" charset="0"/>
                <a:ea typeface="ヒラギノ角ゴ Pro W3" panose="020B0300000000000000" pitchFamily="34" charset="-128"/>
              </a:defRPr>
            </a:lvl1pPr>
            <a:lvl2pPr marL="742950" indent="-285750">
              <a:defRPr>
                <a:solidFill>
                  <a:schemeClr val="tx1"/>
                </a:solidFill>
                <a:latin typeface="Franklin Gothic Book" panose="020B0503020102020204" pitchFamily="34" charset="0"/>
                <a:ea typeface="ヒラギノ角ゴ Pro W3" panose="020B0300000000000000" pitchFamily="34" charset="-128"/>
              </a:defRPr>
            </a:lvl2pPr>
            <a:lvl3pPr marL="1143000" indent="-228600">
              <a:defRPr>
                <a:solidFill>
                  <a:schemeClr val="tx1"/>
                </a:solidFill>
                <a:latin typeface="Franklin Gothic Book" panose="020B0503020102020204" pitchFamily="34" charset="0"/>
                <a:ea typeface="ヒラギノ角ゴ Pro W3" panose="020B0300000000000000" pitchFamily="34" charset="-128"/>
              </a:defRPr>
            </a:lvl3pPr>
            <a:lvl4pPr marL="1600200" indent="-228600">
              <a:defRPr>
                <a:solidFill>
                  <a:schemeClr val="tx1"/>
                </a:solidFill>
                <a:latin typeface="Franklin Gothic Book" panose="020B0503020102020204" pitchFamily="34" charset="0"/>
                <a:ea typeface="ヒラギノ角ゴ Pro W3" panose="020B0300000000000000" pitchFamily="34" charset="-128"/>
              </a:defRPr>
            </a:lvl4pPr>
            <a:lvl5pPr marL="2057400" indent="-228600">
              <a:defRPr>
                <a:solidFill>
                  <a:schemeClr val="tx1"/>
                </a:solidFill>
                <a:latin typeface="Franklin Gothic Book" panose="020B0503020102020204" pitchFamily="34" charset="0"/>
                <a:ea typeface="ヒラギノ角ゴ Pro W3" panose="020B0300000000000000" pitchFamily="34" charset="-128"/>
              </a:defRPr>
            </a:lvl5pPr>
            <a:lvl6pPr marL="25146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6pPr>
            <a:lvl7pPr marL="29718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7pPr>
            <a:lvl8pPr marL="34290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8pPr>
            <a:lvl9pPr marL="38862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9pPr>
          </a:lstStyle>
          <a:p>
            <a:pPr algn="ctr" eaLnBrk="1" hangingPunct="1">
              <a:lnSpc>
                <a:spcPct val="90000"/>
              </a:lnSpc>
              <a:spcBef>
                <a:spcPct val="20000"/>
              </a:spcBef>
              <a:buFont typeface="Arial" panose="020B0604020202020204" pitchFamily="34" charset="0"/>
              <a:buNone/>
              <a:defRPr/>
            </a:pPr>
            <a:fld id="{563CBE53-7122-4983-B97B-D554255C289D}" type="slidenum">
              <a:rPr lang="en-US" altLang="en-US" sz="900">
                <a:solidFill>
                  <a:srgbClr val="FFFFFF"/>
                </a:solidFill>
                <a:ea typeface="ＭＳ Ｐゴシック" panose="020B0600070205080204" pitchFamily="34" charset="-128"/>
              </a:rPr>
              <a:pPr algn="ctr" eaLnBrk="1" hangingPunct="1">
                <a:lnSpc>
                  <a:spcPct val="90000"/>
                </a:lnSpc>
                <a:spcBef>
                  <a:spcPct val="20000"/>
                </a:spcBef>
                <a:buFont typeface="Arial" panose="020B0604020202020204" pitchFamily="34" charset="0"/>
                <a:buNone/>
                <a:defRPr/>
              </a:pPr>
              <a:t>‹#›</a:t>
            </a:fld>
            <a:endParaRPr lang="en-US" altLang="en-US" sz="900">
              <a:solidFill>
                <a:srgbClr val="FFFFFF"/>
              </a:solidFill>
              <a:ea typeface="ＭＳ Ｐゴシック" panose="020B0600070205080204" pitchFamily="34" charset="-128"/>
            </a:endParaRPr>
          </a:p>
        </p:txBody>
      </p:sp>
      <p:sp>
        <p:nvSpPr>
          <p:cNvPr id="5" name="TextBox 4">
            <a:extLst>
              <a:ext uri="{FF2B5EF4-FFF2-40B4-BE49-F238E27FC236}">
                <a16:creationId xmlns:a16="http://schemas.microsoft.com/office/drawing/2014/main" id="{E6019A38-E823-472D-BC2B-E01C4F3D8436}"/>
              </a:ext>
            </a:extLst>
          </p:cNvPr>
          <p:cNvSpPr txBox="1"/>
          <p:nvPr/>
        </p:nvSpPr>
        <p:spPr>
          <a:xfrm>
            <a:off x="96838" y="6596063"/>
            <a:ext cx="6592887" cy="238125"/>
          </a:xfrm>
          <a:prstGeom prst="rect">
            <a:avLst/>
          </a:prstGeom>
          <a:noFill/>
        </p:spPr>
        <p:txBody>
          <a:bodyPr>
            <a:spAutoFit/>
          </a:bodyPr>
          <a:lstStyle/>
          <a:p>
            <a:pPr eaLnBrk="1" fontAlgn="auto" hangingPunct="1">
              <a:spcBef>
                <a:spcPts val="0"/>
              </a:spcBef>
              <a:spcAft>
                <a:spcPts val="0"/>
              </a:spcAft>
              <a:defRPr/>
            </a:pPr>
            <a:r>
              <a:rPr lang="en-US" sz="950">
                <a:solidFill>
                  <a:schemeClr val="bg1"/>
                </a:solidFill>
                <a:latin typeface="+mj-lt"/>
                <a:ea typeface="ＭＳ Ｐゴシック" pitchFamily="-106" charset="-128"/>
                <a:cs typeface="ＭＳ Ｐゴシック" pitchFamily="-106" charset="-128"/>
              </a:rPr>
              <a:t>U.S. DEPARTMENT OF ENERGY       OFFICE OF ENERGY EFFICIENCY &amp; RENEWABLE ENERGY</a:t>
            </a:r>
          </a:p>
        </p:txBody>
      </p:sp>
    </p:spTree>
    <p:extLst>
      <p:ext uri="{BB962C8B-B14F-4D97-AF65-F5344CB8AC3E}">
        <p14:creationId xmlns:p14="http://schemas.microsoft.com/office/powerpoint/2010/main" val="1255610673"/>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80" r:id="rId10"/>
    <p:sldLayoutId id="2147483781" r:id="rId11"/>
  </p:sldLayoutIdLst>
  <p:hf hdr="0" ftr="0" dt="0"/>
  <p:txStyles>
    <p:titleStyle>
      <a:lvl1pPr algn="l" defTabSz="457200" rtl="0" fontAlgn="base">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2pPr>
      <a:lvl3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3pPr>
      <a:lvl4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4pPr>
      <a:lvl5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fontAlgn="base">
        <a:spcBef>
          <a:spcPct val="20000"/>
        </a:spcBef>
        <a:spcAft>
          <a:spcPct val="0"/>
        </a:spcAft>
        <a:buFont typeface="Arial" panose="020B0604020202020204" pitchFamily="34" charset="0"/>
        <a:buChar char="•"/>
        <a:defRPr sz="2600" kern="1200">
          <a:solidFill>
            <a:srgbClr val="282B2E"/>
          </a:solidFill>
          <a:latin typeface="+mj-lt"/>
          <a:ea typeface="ヒラギノ角ゴ Pro W3" charset="0"/>
          <a:cs typeface="Arial"/>
        </a:defRPr>
      </a:lvl1pPr>
      <a:lvl2pPr marL="742950" indent="-285750" algn="l" defTabSz="457200" rtl="0" fontAlgn="base">
        <a:spcBef>
          <a:spcPct val="20000"/>
        </a:spcBef>
        <a:spcAft>
          <a:spcPct val="0"/>
        </a:spcAft>
        <a:buFont typeface="Arial" panose="020B0604020202020204" pitchFamily="34" charset="0"/>
        <a:buChar char="–"/>
        <a:defRPr sz="2400" kern="1200">
          <a:solidFill>
            <a:srgbClr val="282B2E"/>
          </a:solidFill>
          <a:latin typeface="+mn-lt"/>
          <a:ea typeface="ヒラギノ角ゴ Pro W3" charset="0"/>
          <a:cs typeface="Arial"/>
        </a:defRPr>
      </a:lvl2pPr>
      <a:lvl3pPr marL="1143000" indent="-228600" algn="l" defTabSz="457200" rtl="0" fontAlgn="base">
        <a:spcBef>
          <a:spcPct val="20000"/>
        </a:spcBef>
        <a:spcAft>
          <a:spcPct val="0"/>
        </a:spcAft>
        <a:buFont typeface="Arial" panose="020B0604020202020204" pitchFamily="34" charset="0"/>
        <a:buChar char="•"/>
        <a:defRPr sz="2200" kern="1200">
          <a:solidFill>
            <a:srgbClr val="282B2E"/>
          </a:solidFill>
          <a:latin typeface="+mn-lt"/>
          <a:ea typeface="ヒラギノ角ゴ Pro W3" charset="0"/>
          <a:cs typeface="Arial"/>
        </a:defRPr>
      </a:lvl3pPr>
      <a:lvl4pPr marL="1600200" indent="-228600" algn="l" defTabSz="457200" rtl="0" fontAlgn="base">
        <a:spcBef>
          <a:spcPct val="20000"/>
        </a:spcBef>
        <a:spcAft>
          <a:spcPct val="0"/>
        </a:spcAft>
        <a:buFont typeface="Arial" panose="020B0604020202020204" pitchFamily="34" charset="0"/>
        <a:buChar char="–"/>
        <a:defRPr sz="2000" kern="1200">
          <a:solidFill>
            <a:srgbClr val="282B2E"/>
          </a:solidFill>
          <a:latin typeface="+mn-lt"/>
          <a:ea typeface="ヒラギノ角ゴ Pro W3" charset="0"/>
          <a:cs typeface="Arial"/>
        </a:defRPr>
      </a:lvl4pPr>
      <a:lvl5pPr marL="2057400" indent="-228600" algn="l" defTabSz="457200" rtl="0" fontAlgn="base">
        <a:spcBef>
          <a:spcPct val="20000"/>
        </a:spcBef>
        <a:spcAft>
          <a:spcPct val="0"/>
        </a:spcAft>
        <a:buFont typeface="Arial" panose="020B0604020202020204" pitchFamily="34"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8">
            <a:extLst>
              <a:ext uri="{FF2B5EF4-FFF2-40B4-BE49-F238E27FC236}">
                <a16:creationId xmlns:a16="http://schemas.microsoft.com/office/drawing/2014/main" id="{242E2C71-9C3E-4F31-9741-31A7E2DDD99D}"/>
              </a:ext>
            </a:extLst>
          </p:cNvPr>
          <p:cNvPicPr>
            <a:picLocks noChangeAspect="1" noChangeArrowheads="1"/>
          </p:cNvPicPr>
          <p:nvPr/>
        </p:nvPicPr>
        <p:blipFill>
          <a:blip r:embed="rId13">
            <a:extLst>
              <a:ext uri="{28A0092B-C50C-407E-A947-70E740481C1C}">
                <a14:useLocalDpi xmlns:a14="http://schemas.microsoft.com/office/drawing/2010/main"/>
              </a:ext>
            </a:extLst>
          </a:blip>
          <a:srcRect/>
          <a:stretch>
            <a:fillRect/>
          </a:stretch>
        </p:blipFill>
        <p:spPr bwMode="auto">
          <a:xfrm>
            <a:off x="0" y="0"/>
            <a:ext cx="12188825" cy="657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9F2D2A6A-F204-4BE2-AEA3-7062FDDEC442}"/>
              </a:ext>
            </a:extLst>
          </p:cNvPr>
          <p:cNvSpPr/>
          <p:nvPr/>
        </p:nvSpPr>
        <p:spPr>
          <a:xfrm>
            <a:off x="1849438" y="6578600"/>
            <a:ext cx="10339387" cy="284163"/>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1AAB82A1-8F86-4D61-BCE9-89FAE1D89F81}"/>
              </a:ext>
            </a:extLst>
          </p:cNvPr>
          <p:cNvSpPr>
            <a:spLocks/>
          </p:cNvSpPr>
          <p:nvPr/>
        </p:nvSpPr>
        <p:spPr>
          <a:xfrm flipH="1">
            <a:off x="0" y="6578600"/>
            <a:ext cx="1849438" cy="284163"/>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4" name="Text Placeholder 9">
            <a:extLst>
              <a:ext uri="{FF2B5EF4-FFF2-40B4-BE49-F238E27FC236}">
                <a16:creationId xmlns:a16="http://schemas.microsoft.com/office/drawing/2014/main" id="{7B530FF5-BA07-4AB9-BEAA-0AFAB5747F8C}"/>
              </a:ext>
            </a:extLst>
          </p:cNvPr>
          <p:cNvSpPr txBox="1">
            <a:spLocks/>
          </p:cNvSpPr>
          <p:nvPr/>
        </p:nvSpPr>
        <p:spPr>
          <a:xfrm>
            <a:off x="11585575" y="6605588"/>
            <a:ext cx="603250" cy="241300"/>
          </a:xfrm>
          <a:prstGeom prst="rect">
            <a:avLst/>
          </a:prstGeom>
        </p:spPr>
        <p:txBody>
          <a:bodyPr>
            <a:normAutofit/>
          </a:bodyPr>
          <a:lstStyle>
            <a:lvl1pPr marL="342900" indent="-342900">
              <a:defRPr>
                <a:solidFill>
                  <a:schemeClr val="tx1"/>
                </a:solidFill>
                <a:latin typeface="Franklin Gothic Book" panose="020B0503020102020204" pitchFamily="34" charset="0"/>
                <a:ea typeface="ヒラギノ角ゴ Pro W3" panose="020B0300000000000000" pitchFamily="34" charset="-128"/>
              </a:defRPr>
            </a:lvl1pPr>
            <a:lvl2pPr marL="742950" indent="-285750">
              <a:defRPr>
                <a:solidFill>
                  <a:schemeClr val="tx1"/>
                </a:solidFill>
                <a:latin typeface="Franklin Gothic Book" panose="020B0503020102020204" pitchFamily="34" charset="0"/>
                <a:ea typeface="ヒラギノ角ゴ Pro W3" panose="020B0300000000000000" pitchFamily="34" charset="-128"/>
              </a:defRPr>
            </a:lvl2pPr>
            <a:lvl3pPr marL="1143000" indent="-228600">
              <a:defRPr>
                <a:solidFill>
                  <a:schemeClr val="tx1"/>
                </a:solidFill>
                <a:latin typeface="Franklin Gothic Book" panose="020B0503020102020204" pitchFamily="34" charset="0"/>
                <a:ea typeface="ヒラギノ角ゴ Pro W3" panose="020B0300000000000000" pitchFamily="34" charset="-128"/>
              </a:defRPr>
            </a:lvl3pPr>
            <a:lvl4pPr marL="1600200" indent="-228600">
              <a:defRPr>
                <a:solidFill>
                  <a:schemeClr val="tx1"/>
                </a:solidFill>
                <a:latin typeface="Franklin Gothic Book" panose="020B0503020102020204" pitchFamily="34" charset="0"/>
                <a:ea typeface="ヒラギノ角ゴ Pro W3" panose="020B0300000000000000" pitchFamily="34" charset="-128"/>
              </a:defRPr>
            </a:lvl4pPr>
            <a:lvl5pPr marL="2057400" indent="-228600">
              <a:defRPr>
                <a:solidFill>
                  <a:schemeClr val="tx1"/>
                </a:solidFill>
                <a:latin typeface="Franklin Gothic Book" panose="020B0503020102020204" pitchFamily="34" charset="0"/>
                <a:ea typeface="ヒラギノ角ゴ Pro W3" panose="020B0300000000000000" pitchFamily="34" charset="-128"/>
              </a:defRPr>
            </a:lvl5pPr>
            <a:lvl6pPr marL="25146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6pPr>
            <a:lvl7pPr marL="29718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7pPr>
            <a:lvl8pPr marL="34290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8pPr>
            <a:lvl9pPr marL="38862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9pPr>
          </a:lstStyle>
          <a:p>
            <a:pPr algn="ctr" eaLnBrk="1" hangingPunct="1">
              <a:lnSpc>
                <a:spcPct val="90000"/>
              </a:lnSpc>
              <a:spcBef>
                <a:spcPct val="20000"/>
              </a:spcBef>
              <a:buFont typeface="Arial" panose="020B0604020202020204" pitchFamily="34" charset="0"/>
              <a:buNone/>
              <a:defRPr/>
            </a:pPr>
            <a:fld id="{563CBE53-7122-4983-B97B-D554255C289D}" type="slidenum">
              <a:rPr lang="en-US" altLang="en-US" sz="900">
                <a:solidFill>
                  <a:srgbClr val="FFFFFF"/>
                </a:solidFill>
                <a:ea typeface="ＭＳ Ｐゴシック" panose="020B0600070205080204" pitchFamily="34" charset="-128"/>
              </a:rPr>
              <a:pPr algn="ctr" eaLnBrk="1" hangingPunct="1">
                <a:lnSpc>
                  <a:spcPct val="90000"/>
                </a:lnSpc>
                <a:spcBef>
                  <a:spcPct val="20000"/>
                </a:spcBef>
                <a:buFont typeface="Arial" panose="020B0604020202020204" pitchFamily="34" charset="0"/>
                <a:buNone/>
                <a:defRPr/>
              </a:pPr>
              <a:t>‹#›</a:t>
            </a:fld>
            <a:endParaRPr lang="en-US" altLang="en-US" sz="900">
              <a:solidFill>
                <a:srgbClr val="FFFFFF"/>
              </a:solidFill>
              <a:ea typeface="ＭＳ Ｐゴシック" panose="020B0600070205080204" pitchFamily="34" charset="-128"/>
            </a:endParaRPr>
          </a:p>
        </p:txBody>
      </p:sp>
      <p:sp>
        <p:nvSpPr>
          <p:cNvPr id="5" name="TextBox 4">
            <a:extLst>
              <a:ext uri="{FF2B5EF4-FFF2-40B4-BE49-F238E27FC236}">
                <a16:creationId xmlns:a16="http://schemas.microsoft.com/office/drawing/2014/main" id="{E6019A38-E823-472D-BC2B-E01C4F3D8436}"/>
              </a:ext>
            </a:extLst>
          </p:cNvPr>
          <p:cNvSpPr txBox="1"/>
          <p:nvPr/>
        </p:nvSpPr>
        <p:spPr>
          <a:xfrm>
            <a:off x="96838" y="6596063"/>
            <a:ext cx="6592887" cy="238125"/>
          </a:xfrm>
          <a:prstGeom prst="rect">
            <a:avLst/>
          </a:prstGeom>
          <a:noFill/>
        </p:spPr>
        <p:txBody>
          <a:bodyPr>
            <a:spAutoFit/>
          </a:bodyPr>
          <a:lstStyle/>
          <a:p>
            <a:pPr eaLnBrk="1" fontAlgn="auto" hangingPunct="1">
              <a:spcBef>
                <a:spcPts val="0"/>
              </a:spcBef>
              <a:spcAft>
                <a:spcPts val="0"/>
              </a:spcAft>
              <a:defRPr/>
            </a:pPr>
            <a:r>
              <a:rPr lang="en-US" sz="950">
                <a:solidFill>
                  <a:schemeClr val="bg1"/>
                </a:solidFill>
                <a:latin typeface="+mj-lt"/>
                <a:ea typeface="ＭＳ Ｐゴシック" pitchFamily="-106" charset="-128"/>
                <a:cs typeface="ＭＳ Ｐゴシック" pitchFamily="-106" charset="-128"/>
              </a:rPr>
              <a:t>U.S. DEPARTMENT OF ENERGY       OFFICE OF ENERGY EFFICIENCY &amp; RENEWABLE ENERGY</a:t>
            </a:r>
          </a:p>
        </p:txBody>
      </p:sp>
    </p:spTree>
    <p:extLst>
      <p:ext uri="{BB962C8B-B14F-4D97-AF65-F5344CB8AC3E}">
        <p14:creationId xmlns:p14="http://schemas.microsoft.com/office/powerpoint/2010/main" val="2187853823"/>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hf hdr="0" ftr="0" dt="0"/>
  <p:txStyles>
    <p:titleStyle>
      <a:lvl1pPr algn="l" defTabSz="457200" rtl="0" fontAlgn="base">
        <a:spcBef>
          <a:spcPct val="0"/>
        </a:spcBef>
        <a:spcAft>
          <a:spcPct val="0"/>
        </a:spcAft>
        <a:defRPr lang="en-US" sz="3300" b="1" kern="1200" dirty="0">
          <a:solidFill>
            <a:srgbClr val="007934"/>
          </a:solidFill>
          <a:latin typeface="+mj-lt"/>
          <a:ea typeface="ヒラギノ角ゴ Pro W3" charset="0"/>
          <a:cs typeface="Arial"/>
        </a:defRPr>
      </a:lvl1pPr>
      <a:lvl2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2pPr>
      <a:lvl3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3pPr>
      <a:lvl4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4pPr>
      <a:lvl5pPr algn="l" defTabSz="457200" rtl="0" fontAlgn="base">
        <a:spcBef>
          <a:spcPct val="0"/>
        </a:spcBef>
        <a:spcAft>
          <a:spcPct val="0"/>
        </a:spcAft>
        <a:defRPr sz="3300" b="1">
          <a:solidFill>
            <a:srgbClr val="007934"/>
          </a:solidFill>
          <a:latin typeface="Franklin Gothic Medium" charset="0"/>
          <a:ea typeface="ヒラギノ角ゴ Pro W3" charset="0"/>
          <a:cs typeface="Arial" panose="020B0604020202020204" pitchFamily="34"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fontAlgn="base">
        <a:spcBef>
          <a:spcPct val="20000"/>
        </a:spcBef>
        <a:spcAft>
          <a:spcPct val="0"/>
        </a:spcAft>
        <a:buFont typeface="Arial" panose="020B0604020202020204" pitchFamily="34" charset="0"/>
        <a:buChar char="•"/>
        <a:defRPr sz="2600" kern="1200">
          <a:solidFill>
            <a:srgbClr val="282B2E"/>
          </a:solidFill>
          <a:latin typeface="+mj-lt"/>
          <a:ea typeface="ヒラギノ角ゴ Pro W3" charset="0"/>
          <a:cs typeface="Arial"/>
        </a:defRPr>
      </a:lvl1pPr>
      <a:lvl2pPr marL="742950" indent="-285750" algn="l" defTabSz="457200" rtl="0" fontAlgn="base">
        <a:spcBef>
          <a:spcPct val="20000"/>
        </a:spcBef>
        <a:spcAft>
          <a:spcPct val="0"/>
        </a:spcAft>
        <a:buFont typeface="Arial" panose="020B0604020202020204" pitchFamily="34" charset="0"/>
        <a:buChar char="–"/>
        <a:defRPr sz="2400" kern="1200">
          <a:solidFill>
            <a:srgbClr val="282B2E"/>
          </a:solidFill>
          <a:latin typeface="+mn-lt"/>
          <a:ea typeface="ヒラギノ角ゴ Pro W3" charset="0"/>
          <a:cs typeface="Arial"/>
        </a:defRPr>
      </a:lvl2pPr>
      <a:lvl3pPr marL="1143000" indent="-228600" algn="l" defTabSz="457200" rtl="0" fontAlgn="base">
        <a:spcBef>
          <a:spcPct val="20000"/>
        </a:spcBef>
        <a:spcAft>
          <a:spcPct val="0"/>
        </a:spcAft>
        <a:buFont typeface="Arial" panose="020B0604020202020204" pitchFamily="34" charset="0"/>
        <a:buChar char="•"/>
        <a:defRPr sz="2200" kern="1200">
          <a:solidFill>
            <a:srgbClr val="282B2E"/>
          </a:solidFill>
          <a:latin typeface="+mn-lt"/>
          <a:ea typeface="ヒラギノ角ゴ Pro W3" charset="0"/>
          <a:cs typeface="Arial"/>
        </a:defRPr>
      </a:lvl3pPr>
      <a:lvl4pPr marL="1600200" indent="-228600" algn="l" defTabSz="457200" rtl="0" fontAlgn="base">
        <a:spcBef>
          <a:spcPct val="20000"/>
        </a:spcBef>
        <a:spcAft>
          <a:spcPct val="0"/>
        </a:spcAft>
        <a:buFont typeface="Arial" panose="020B0604020202020204" pitchFamily="34" charset="0"/>
        <a:buChar char="–"/>
        <a:defRPr sz="2000" kern="1200">
          <a:solidFill>
            <a:srgbClr val="282B2E"/>
          </a:solidFill>
          <a:latin typeface="+mn-lt"/>
          <a:ea typeface="ヒラギノ角ゴ Pro W3" charset="0"/>
          <a:cs typeface="Arial"/>
        </a:defRPr>
      </a:lvl4pPr>
      <a:lvl5pPr marL="2057400" indent="-228600" algn="l" defTabSz="457200" rtl="0" fontAlgn="base">
        <a:spcBef>
          <a:spcPct val="20000"/>
        </a:spcBef>
        <a:spcAft>
          <a:spcPct val="0"/>
        </a:spcAft>
        <a:buFont typeface="Arial" panose="020B0604020202020204" pitchFamily="34"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8" name="Title Placeholder 1">
            <a:extLst>
              <a:ext uri="{FF2B5EF4-FFF2-40B4-BE49-F238E27FC236}">
                <a16:creationId xmlns:a16="http://schemas.microsoft.com/office/drawing/2014/main" id="{5E8DF253-BF5F-BA4C-B235-797D03DE5F3F}"/>
              </a:ext>
            </a:extLst>
          </p:cNvPr>
          <p:cNvSpPr>
            <a:spLocks noGrp="1"/>
          </p:cNvSpPr>
          <p:nvPr>
            <p:ph type="title"/>
          </p:nvPr>
        </p:nvSpPr>
        <p:spPr bwMode="auto">
          <a:xfrm>
            <a:off x="481017" y="-38100"/>
            <a:ext cx="11630025"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4" name="Text Placeholder 9">
            <a:extLst>
              <a:ext uri="{FF2B5EF4-FFF2-40B4-BE49-F238E27FC236}">
                <a16:creationId xmlns:a16="http://schemas.microsoft.com/office/drawing/2014/main" id="{9FAC2CA4-7651-2044-ACCB-EBF7A2B3E1B6}"/>
              </a:ext>
            </a:extLst>
          </p:cNvPr>
          <p:cNvSpPr txBox="1">
            <a:spLocks/>
          </p:cNvSpPr>
          <p:nvPr/>
        </p:nvSpPr>
        <p:spPr>
          <a:xfrm>
            <a:off x="11585579" y="6605591"/>
            <a:ext cx="603250" cy="241300"/>
          </a:xfrm>
          <a:prstGeom prst="rect">
            <a:avLst/>
          </a:prstGeom>
        </p:spPr>
        <p:txBody>
          <a:bodyPr>
            <a:normAutofit/>
          </a:bodyPr>
          <a:lstStyle>
            <a:lvl1pPr marL="342900" indent="-342900">
              <a:defRPr>
                <a:solidFill>
                  <a:schemeClr val="tx1"/>
                </a:solidFill>
                <a:latin typeface="Franklin Gothic Book" panose="020B0503020102020204" pitchFamily="34" charset="0"/>
                <a:ea typeface="ヒラギノ角ゴ Pro W3" panose="020B0300000000000000" pitchFamily="34" charset="-128"/>
              </a:defRPr>
            </a:lvl1pPr>
            <a:lvl2pPr marL="742950" indent="-285750">
              <a:defRPr>
                <a:solidFill>
                  <a:schemeClr val="tx1"/>
                </a:solidFill>
                <a:latin typeface="Franklin Gothic Book" panose="020B0503020102020204" pitchFamily="34" charset="0"/>
                <a:ea typeface="ヒラギノ角ゴ Pro W3" panose="020B0300000000000000" pitchFamily="34" charset="-128"/>
              </a:defRPr>
            </a:lvl2pPr>
            <a:lvl3pPr marL="1143000" indent="-228600">
              <a:defRPr>
                <a:solidFill>
                  <a:schemeClr val="tx1"/>
                </a:solidFill>
                <a:latin typeface="Franklin Gothic Book" panose="020B0503020102020204" pitchFamily="34" charset="0"/>
                <a:ea typeface="ヒラギノ角ゴ Pro W3" panose="020B0300000000000000" pitchFamily="34" charset="-128"/>
              </a:defRPr>
            </a:lvl3pPr>
            <a:lvl4pPr marL="1600200" indent="-228600">
              <a:defRPr>
                <a:solidFill>
                  <a:schemeClr val="tx1"/>
                </a:solidFill>
                <a:latin typeface="Franklin Gothic Book" panose="020B0503020102020204" pitchFamily="34" charset="0"/>
                <a:ea typeface="ヒラギノ角ゴ Pro W3" panose="020B0300000000000000" pitchFamily="34" charset="-128"/>
              </a:defRPr>
            </a:lvl4pPr>
            <a:lvl5pPr marL="2057400" indent="-228600">
              <a:defRPr>
                <a:solidFill>
                  <a:schemeClr val="tx1"/>
                </a:solidFill>
                <a:latin typeface="Franklin Gothic Book" panose="020B0503020102020204" pitchFamily="34" charset="0"/>
                <a:ea typeface="ヒラギノ角ゴ Pro W3" panose="020B0300000000000000" pitchFamily="34" charset="-128"/>
              </a:defRPr>
            </a:lvl5pPr>
            <a:lvl6pPr marL="25146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6pPr>
            <a:lvl7pPr marL="29718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7pPr>
            <a:lvl8pPr marL="34290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8pPr>
            <a:lvl9pPr marL="3886200" indent="-228600" fontAlgn="base">
              <a:spcBef>
                <a:spcPct val="0"/>
              </a:spcBef>
              <a:spcAft>
                <a:spcPct val="0"/>
              </a:spcAft>
              <a:defRPr>
                <a:solidFill>
                  <a:schemeClr val="tx1"/>
                </a:solidFill>
                <a:latin typeface="Franklin Gothic Book" panose="020B0503020102020204" pitchFamily="34" charset="0"/>
                <a:ea typeface="ヒラギノ角ゴ Pro W3" panose="020B0300000000000000" pitchFamily="34" charset="-128"/>
              </a:defRPr>
            </a:lvl9pPr>
          </a:lstStyle>
          <a:p>
            <a:pPr algn="ctr">
              <a:lnSpc>
                <a:spcPct val="90000"/>
              </a:lnSpc>
              <a:spcBef>
                <a:spcPct val="20000"/>
              </a:spcBef>
              <a:buFont typeface="Arial" panose="020B0604020202020204" pitchFamily="34" charset="0"/>
              <a:buNone/>
            </a:pPr>
            <a:fld id="{0FE3B4F2-EB53-C14A-A6D0-38BAE77715EC}" type="slidenum">
              <a:rPr lang="en-US" altLang="en-US" sz="900">
                <a:solidFill>
                  <a:srgbClr val="FFFFFF"/>
                </a:solidFill>
                <a:ea typeface="ＭＳ Ｐゴシック" panose="020B0600070205080204" pitchFamily="34" charset="-128"/>
              </a:rPr>
              <a:pPr algn="ctr">
                <a:lnSpc>
                  <a:spcPct val="90000"/>
                </a:lnSpc>
                <a:spcBef>
                  <a:spcPct val="20000"/>
                </a:spcBef>
                <a:buFont typeface="Arial" panose="020B0604020202020204" pitchFamily="34" charset="0"/>
                <a:buNone/>
              </a:pPr>
              <a:t>‹#›</a:t>
            </a:fld>
            <a:endParaRPr lang="en-US" altLang="en-US" sz="900">
              <a:solidFill>
                <a:srgbClr val="FFFFFF"/>
              </a:solidFill>
              <a:ea typeface="ＭＳ Ｐゴシック" panose="020B0600070205080204" pitchFamily="34" charset="-128"/>
            </a:endParaRPr>
          </a:p>
        </p:txBody>
      </p:sp>
      <p:sp>
        <p:nvSpPr>
          <p:cNvPr id="1032" name="Text Placeholder 8">
            <a:extLst>
              <a:ext uri="{FF2B5EF4-FFF2-40B4-BE49-F238E27FC236}">
                <a16:creationId xmlns:a16="http://schemas.microsoft.com/office/drawing/2014/main" id="{195647C4-503B-574E-8EB3-FAFB4496D9DE}"/>
              </a:ext>
            </a:extLst>
          </p:cNvPr>
          <p:cNvSpPr>
            <a:spLocks noGrp="1"/>
          </p:cNvSpPr>
          <p:nvPr>
            <p:ph type="body" idx="1"/>
          </p:nvPr>
        </p:nvSpPr>
        <p:spPr bwMode="auto">
          <a:xfrm>
            <a:off x="481016" y="1047753"/>
            <a:ext cx="10969625"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3531692261"/>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Lst>
  <p:hf hdr="0" ftr="0" dt="0"/>
  <p:txStyles>
    <p:titleStyle>
      <a:lvl1pPr algn="l" defTabSz="457064" rtl="0" eaLnBrk="1" fontAlgn="base" hangingPunct="1">
        <a:spcBef>
          <a:spcPct val="0"/>
        </a:spcBef>
        <a:spcAft>
          <a:spcPct val="0"/>
        </a:spcAft>
        <a:defRPr lang="en-US" sz="3299" b="1" kern="1200" dirty="0">
          <a:solidFill>
            <a:srgbClr val="007934"/>
          </a:solidFill>
          <a:latin typeface="+mj-lt"/>
          <a:ea typeface="ヒラギノ角ゴ Pro W3" charset="0"/>
          <a:cs typeface="Arial"/>
        </a:defRPr>
      </a:lvl1pPr>
      <a:lvl2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2pPr>
      <a:lvl3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3pPr>
      <a:lvl4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4pPr>
      <a:lvl5pPr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5pPr>
      <a:lvl6pPr marL="457064"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6pPr>
      <a:lvl7pPr marL="914126"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7pPr>
      <a:lvl8pPr marL="1371189"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8pPr>
      <a:lvl9pPr marL="1828252" algn="l" defTabSz="457064" rtl="0" eaLnBrk="1" fontAlgn="base" hangingPunct="1">
        <a:spcBef>
          <a:spcPct val="0"/>
        </a:spcBef>
        <a:spcAft>
          <a:spcPct val="0"/>
        </a:spcAft>
        <a:defRPr sz="3299" b="1">
          <a:solidFill>
            <a:srgbClr val="007934"/>
          </a:solidFill>
          <a:latin typeface="Franklin Gothic Medium" charset="0"/>
          <a:ea typeface="ヒラギノ角ゴ Pro W3" charset="0"/>
        </a:defRPr>
      </a:lvl9pPr>
    </p:titleStyle>
    <p:bodyStyle>
      <a:lvl1pPr marL="342797" indent="-342797" algn="l" defTabSz="457064" rtl="0" eaLnBrk="1" fontAlgn="base" hangingPunct="1">
        <a:spcBef>
          <a:spcPct val="20000"/>
        </a:spcBef>
        <a:spcAft>
          <a:spcPct val="0"/>
        </a:spcAft>
        <a:buFont typeface="Arial" panose="020B0604020202020204" pitchFamily="34" charset="0"/>
        <a:buChar char="•"/>
        <a:defRPr sz="2599" kern="1200">
          <a:solidFill>
            <a:srgbClr val="282B2E"/>
          </a:solidFill>
          <a:latin typeface="+mj-lt"/>
          <a:ea typeface="ヒラギノ角ゴ Pro W3" charset="0"/>
          <a:cs typeface="Arial"/>
        </a:defRPr>
      </a:lvl1pPr>
      <a:lvl2pPr marL="742728" indent="-285666" algn="l" defTabSz="457064" rtl="0" eaLnBrk="1" fontAlgn="base" hangingPunct="1">
        <a:spcBef>
          <a:spcPct val="20000"/>
        </a:spcBef>
        <a:spcAft>
          <a:spcPct val="0"/>
        </a:spcAft>
        <a:buFont typeface="Arial" panose="020B0604020202020204" pitchFamily="34" charset="0"/>
        <a:buChar char="–"/>
        <a:defRPr sz="2399" kern="1200">
          <a:solidFill>
            <a:srgbClr val="282B2E"/>
          </a:solidFill>
          <a:latin typeface="+mn-lt"/>
          <a:ea typeface="ヒラギノ角ゴ Pro W3" charset="0"/>
          <a:cs typeface="Arial"/>
        </a:defRPr>
      </a:lvl2pPr>
      <a:lvl3pPr marL="1142657" indent="-228532" algn="l" defTabSz="457064" rtl="0" eaLnBrk="1" fontAlgn="base" hangingPunct="1">
        <a:spcBef>
          <a:spcPct val="20000"/>
        </a:spcBef>
        <a:spcAft>
          <a:spcPct val="0"/>
        </a:spcAft>
        <a:buFont typeface="Arial" panose="020B0604020202020204" pitchFamily="34" charset="0"/>
        <a:buChar char="•"/>
        <a:defRPr sz="2199" kern="1200">
          <a:solidFill>
            <a:srgbClr val="282B2E"/>
          </a:solidFill>
          <a:latin typeface="+mn-lt"/>
          <a:ea typeface="ヒラギノ角ゴ Pro W3" charset="0"/>
          <a:cs typeface="Arial"/>
        </a:defRPr>
      </a:lvl3pPr>
      <a:lvl4pPr marL="1599720" indent="-228532" algn="l" defTabSz="457064" rtl="0" eaLnBrk="1" fontAlgn="base" hangingPunct="1">
        <a:spcBef>
          <a:spcPct val="20000"/>
        </a:spcBef>
        <a:spcAft>
          <a:spcPct val="0"/>
        </a:spcAft>
        <a:buFont typeface="Arial" panose="020B0604020202020204" pitchFamily="34" charset="0"/>
        <a:buChar char="–"/>
        <a:defRPr sz="2000" kern="1200">
          <a:solidFill>
            <a:srgbClr val="282B2E"/>
          </a:solidFill>
          <a:latin typeface="+mn-lt"/>
          <a:ea typeface="ヒラギノ角ゴ Pro W3" charset="0"/>
          <a:cs typeface="Arial"/>
        </a:defRPr>
      </a:lvl4pPr>
      <a:lvl5pPr marL="2056784" indent="-228532" algn="l" defTabSz="457064" rtl="0" eaLnBrk="1" fontAlgn="base" hangingPunct="1">
        <a:spcBef>
          <a:spcPct val="20000"/>
        </a:spcBef>
        <a:spcAft>
          <a:spcPct val="0"/>
        </a:spcAft>
        <a:buFont typeface="Arial" panose="020B0604020202020204" pitchFamily="34" charset="0"/>
        <a:buChar char="»"/>
        <a:defRPr kern="1200">
          <a:solidFill>
            <a:srgbClr val="282B2E"/>
          </a:solidFill>
          <a:latin typeface="+mn-lt"/>
          <a:ea typeface="ヒラギノ角ゴ Pro W3" charset="0"/>
          <a:cs typeface="Arial"/>
        </a:defRPr>
      </a:lvl5pPr>
      <a:lvl6pPr marL="2513846" indent="-228532" algn="l" defTabSz="457064" rtl="0" eaLnBrk="1" latinLnBrk="0" hangingPunct="1">
        <a:spcBef>
          <a:spcPct val="20000"/>
        </a:spcBef>
        <a:buFont typeface="Arial"/>
        <a:buChar char="•"/>
        <a:defRPr sz="2000" kern="1200">
          <a:solidFill>
            <a:schemeClr val="tx1"/>
          </a:solidFill>
          <a:latin typeface="+mn-lt"/>
          <a:ea typeface="+mn-ea"/>
          <a:cs typeface="+mn-cs"/>
        </a:defRPr>
      </a:lvl6pPr>
      <a:lvl7pPr marL="2970909" indent="-228532" algn="l" defTabSz="457064" rtl="0" eaLnBrk="1" latinLnBrk="0" hangingPunct="1">
        <a:spcBef>
          <a:spcPct val="20000"/>
        </a:spcBef>
        <a:buFont typeface="Arial"/>
        <a:buChar char="•"/>
        <a:defRPr sz="2000" kern="1200">
          <a:solidFill>
            <a:schemeClr val="tx1"/>
          </a:solidFill>
          <a:latin typeface="+mn-lt"/>
          <a:ea typeface="+mn-ea"/>
          <a:cs typeface="+mn-cs"/>
        </a:defRPr>
      </a:lvl7pPr>
      <a:lvl8pPr marL="3427972" indent="-228532" algn="l" defTabSz="457064" rtl="0" eaLnBrk="1" latinLnBrk="0" hangingPunct="1">
        <a:spcBef>
          <a:spcPct val="20000"/>
        </a:spcBef>
        <a:buFont typeface="Arial"/>
        <a:buChar char="•"/>
        <a:defRPr sz="2000" kern="1200">
          <a:solidFill>
            <a:schemeClr val="tx1"/>
          </a:solidFill>
          <a:latin typeface="+mn-lt"/>
          <a:ea typeface="+mn-ea"/>
          <a:cs typeface="+mn-cs"/>
        </a:defRPr>
      </a:lvl8pPr>
      <a:lvl9pPr marL="3885035" indent="-228532" algn="l" defTabSz="457064"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064" rtl="0" eaLnBrk="1" latinLnBrk="0" hangingPunct="1">
        <a:defRPr sz="1800" kern="1200">
          <a:solidFill>
            <a:schemeClr val="tx1"/>
          </a:solidFill>
          <a:latin typeface="+mn-lt"/>
          <a:ea typeface="+mn-ea"/>
          <a:cs typeface="+mn-cs"/>
        </a:defRPr>
      </a:lvl1pPr>
      <a:lvl2pPr marL="457064" algn="l" defTabSz="457064" rtl="0" eaLnBrk="1" latinLnBrk="0" hangingPunct="1">
        <a:defRPr sz="1800" kern="1200">
          <a:solidFill>
            <a:schemeClr val="tx1"/>
          </a:solidFill>
          <a:latin typeface="+mn-lt"/>
          <a:ea typeface="+mn-ea"/>
          <a:cs typeface="+mn-cs"/>
        </a:defRPr>
      </a:lvl2pPr>
      <a:lvl3pPr marL="914126" algn="l" defTabSz="457064" rtl="0" eaLnBrk="1" latinLnBrk="0" hangingPunct="1">
        <a:defRPr sz="1800" kern="1200">
          <a:solidFill>
            <a:schemeClr val="tx1"/>
          </a:solidFill>
          <a:latin typeface="+mn-lt"/>
          <a:ea typeface="+mn-ea"/>
          <a:cs typeface="+mn-cs"/>
        </a:defRPr>
      </a:lvl3pPr>
      <a:lvl4pPr marL="1371189" algn="l" defTabSz="457064" rtl="0" eaLnBrk="1" latinLnBrk="0" hangingPunct="1">
        <a:defRPr sz="1800" kern="1200">
          <a:solidFill>
            <a:schemeClr val="tx1"/>
          </a:solidFill>
          <a:latin typeface="+mn-lt"/>
          <a:ea typeface="+mn-ea"/>
          <a:cs typeface="+mn-cs"/>
        </a:defRPr>
      </a:lvl4pPr>
      <a:lvl5pPr marL="1828252" algn="l" defTabSz="457064" rtl="0" eaLnBrk="1" latinLnBrk="0" hangingPunct="1">
        <a:defRPr sz="1800" kern="1200">
          <a:solidFill>
            <a:schemeClr val="tx1"/>
          </a:solidFill>
          <a:latin typeface="+mn-lt"/>
          <a:ea typeface="+mn-ea"/>
          <a:cs typeface="+mn-cs"/>
        </a:defRPr>
      </a:lvl5pPr>
      <a:lvl6pPr marL="2285315" algn="l" defTabSz="457064" rtl="0" eaLnBrk="1" latinLnBrk="0" hangingPunct="1">
        <a:defRPr sz="1800" kern="1200">
          <a:solidFill>
            <a:schemeClr val="tx1"/>
          </a:solidFill>
          <a:latin typeface="+mn-lt"/>
          <a:ea typeface="+mn-ea"/>
          <a:cs typeface="+mn-cs"/>
        </a:defRPr>
      </a:lvl6pPr>
      <a:lvl7pPr marL="2742377" algn="l" defTabSz="457064" rtl="0" eaLnBrk="1" latinLnBrk="0" hangingPunct="1">
        <a:defRPr sz="1800" kern="1200">
          <a:solidFill>
            <a:schemeClr val="tx1"/>
          </a:solidFill>
          <a:latin typeface="+mn-lt"/>
          <a:ea typeface="+mn-ea"/>
          <a:cs typeface="+mn-cs"/>
        </a:defRPr>
      </a:lvl7pPr>
      <a:lvl8pPr marL="3199440" algn="l" defTabSz="457064" rtl="0" eaLnBrk="1" latinLnBrk="0" hangingPunct="1">
        <a:defRPr sz="1800" kern="1200">
          <a:solidFill>
            <a:schemeClr val="tx1"/>
          </a:solidFill>
          <a:latin typeface="+mn-lt"/>
          <a:ea typeface="+mn-ea"/>
          <a:cs typeface="+mn-cs"/>
        </a:defRPr>
      </a:lvl8pPr>
      <a:lvl9pPr marL="3656504" algn="l" defTabSz="457064"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849438" y="6578600"/>
            <a:ext cx="10339387" cy="284163"/>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6578600"/>
            <a:ext cx="1849438" cy="284163"/>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481013" y="-25400"/>
            <a:ext cx="11630025" cy="812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11585575" y="6605588"/>
            <a:ext cx="603250" cy="241300"/>
          </a:xfrm>
          <a:prstGeom prst="rect">
            <a:avLst/>
          </a:prstGeom>
        </p:spPr>
        <p:txBody>
          <a:bodyPr>
            <a:normAutofit/>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900">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900">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481013" y="1047750"/>
            <a:ext cx="10969625"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63659" y="6605588"/>
            <a:ext cx="8267541" cy="241300"/>
          </a:xfrm>
          <a:prstGeom prst="rect">
            <a:avLst/>
          </a:prstGeom>
          <a:noFill/>
        </p:spPr>
        <p:txBody>
          <a:bodyPr wrap="square">
            <a:spAutoFit/>
          </a:bodyPr>
          <a:lstStyle/>
          <a:p>
            <a:pPr fontAlgn="auto">
              <a:spcBef>
                <a:spcPts val="0"/>
              </a:spcBef>
              <a:spcAft>
                <a:spcPts val="0"/>
              </a:spcAft>
              <a:defRPr/>
            </a:pPr>
            <a:r>
              <a:rPr lang="en-US" sz="950"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2990853935"/>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 id="2147483845" r:id="rId23"/>
  </p:sldLayoutIdLst>
  <p:hf hdr="0" ftr="0" dt="0"/>
  <p:txStyles>
    <p:titleStyle>
      <a:lvl1pPr algn="l" defTabSz="457200" rtl="0" eaLnBrk="1" fontAlgn="base" hangingPunct="1">
        <a:spcBef>
          <a:spcPct val="0"/>
        </a:spcBef>
        <a:spcAft>
          <a:spcPct val="0"/>
        </a:spcAft>
        <a:defRPr lang="en-US" sz="3300" b="1" kern="1200" dirty="0">
          <a:solidFill>
            <a:srgbClr val="00B9EA"/>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p:titleStyle>
    <p:body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support.zoom.us/hc/en-us/categories/200101697" TargetMode="External"/><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26.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3.xml"/><Relationship Id="rId4" Type="http://schemas.openxmlformats.org/officeDocument/2006/relationships/image" Target="../media/image72.png"/></Relationships>
</file>

<file path=ppt/slides/_rels/slide3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73.png"/><Relationship Id="rId1" Type="http://schemas.openxmlformats.org/officeDocument/2006/relationships/slideLayout" Target="../slideLayouts/slideLayout13.xml"/><Relationship Id="rId4" Type="http://schemas.openxmlformats.org/officeDocument/2006/relationships/image" Target="../media/image74.png"/></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www.herox.com/indeep"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jpeg"/><Relationship Id="rId1" Type="http://schemas.openxmlformats.org/officeDocument/2006/relationships/slideLayout" Target="../slideLayouts/slideLayout13.xml"/><Relationship Id="rId5" Type="http://schemas.openxmlformats.org/officeDocument/2006/relationships/image" Target="../media/image81.png"/><Relationship Id="rId4" Type="http://schemas.openxmlformats.org/officeDocument/2006/relationships/image" Target="../media/image80.jpg"/></Relationships>
</file>

<file path=ppt/slides/_rels/slide4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9.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0.jp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13.xml"/><Relationship Id="rId5" Type="http://schemas.openxmlformats.org/officeDocument/2006/relationships/image" Target="../media/image89.jpeg"/><Relationship Id="rId4" Type="http://schemas.openxmlformats.org/officeDocument/2006/relationships/image" Target="../media/image88.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hyperlink" Target="https://americanmadechallenges.org/challenges/indeep/docs/InDEEP-Prize-Rules.pdf"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9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BB75E6-1633-4C2B-B249-8D7BA931355C}"/>
              </a:ext>
            </a:extLst>
          </p:cNvPr>
          <p:cNvSpPr txBox="1"/>
          <p:nvPr/>
        </p:nvSpPr>
        <p:spPr>
          <a:xfrm>
            <a:off x="509827" y="5139113"/>
            <a:ext cx="10435390" cy="1200329"/>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Franklin Gothic Medium"/>
              </a:rPr>
              <a:t>Innovating Distributed Embedded Energy Prize (InDEEP)</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Franklin Gothic Medium"/>
              </a:rPr>
              <a:t>Introduction to Innovation Methods 2.0</a:t>
            </a:r>
          </a:p>
          <a:p>
            <a:pPr marL="0" marR="0" lvl="0" indent="0" algn="l" defTabSz="914400" rtl="0" eaLnBrk="1" fontAlgn="base" latinLnBrk="0" hangingPunct="1">
              <a:lnSpc>
                <a:spcPct val="100000"/>
              </a:lnSpc>
              <a:spcBef>
                <a:spcPct val="0"/>
              </a:spcBef>
              <a:spcAft>
                <a:spcPct val="0"/>
              </a:spcAft>
              <a:buClrTx/>
              <a:buSzTx/>
              <a:buFontTx/>
              <a:buNone/>
              <a:tabLst/>
              <a:defRPr/>
            </a:pPr>
            <a:r>
              <a:rPr lang="en-US" sz="2000" dirty="0">
                <a:solidFill>
                  <a:prstClr val="white"/>
                </a:solidFill>
                <a:latin typeface="Franklin Gothic Medium"/>
              </a:rPr>
              <a:t>January</a:t>
            </a:r>
            <a:r>
              <a:rPr kumimoji="0" lang="en-US" sz="2000" b="0" i="0" u="none" strike="noStrike" kern="1200" cap="none" spc="0" normalizeH="0" baseline="0" noProof="0" dirty="0">
                <a:ln>
                  <a:noFill/>
                </a:ln>
                <a:solidFill>
                  <a:prstClr val="white"/>
                </a:solidFill>
                <a:effectLst/>
                <a:uLnTx/>
                <a:uFillTx/>
                <a:latin typeface="Franklin Gothic Medium"/>
              </a:rPr>
              <a:t> 24, 2024</a:t>
            </a:r>
            <a:endParaRPr kumimoji="0" lang="en-US" sz="1800" b="0" i="0" u="none" strike="noStrike" kern="1200" cap="none" spc="0" normalizeH="0" baseline="0" noProof="0" dirty="0">
              <a:ln>
                <a:noFill/>
              </a:ln>
              <a:solidFill>
                <a:prstClr val="white"/>
              </a:solidFill>
              <a:effectLst/>
              <a:uLnTx/>
              <a:uFillTx/>
              <a:latin typeface="Franklin Gothic Book" charset="0"/>
            </a:endParaRPr>
          </a:p>
        </p:txBody>
      </p:sp>
    </p:spTree>
    <p:extLst>
      <p:ext uri="{BB962C8B-B14F-4D97-AF65-F5344CB8AC3E}">
        <p14:creationId xmlns:p14="http://schemas.microsoft.com/office/powerpoint/2010/main" val="4081546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Ideation</a:t>
            </a:r>
          </a:p>
          <a:p>
            <a:pPr lvl="1"/>
            <a:r>
              <a:rPr lang="en-GB" dirty="0"/>
              <a:t>Idea generation process</a:t>
            </a:r>
          </a:p>
          <a:p>
            <a:pPr lvl="1"/>
            <a:r>
              <a:rPr lang="en-GB" dirty="0"/>
              <a:t>Driven by functional requirements </a:t>
            </a:r>
            <a:br>
              <a:rPr lang="en-GB" dirty="0"/>
            </a:br>
            <a:r>
              <a:rPr lang="en-GB" dirty="0"/>
              <a:t>of the problem &amp; opportunity statement</a:t>
            </a:r>
          </a:p>
          <a:p>
            <a:pPr lvl="1"/>
            <a:r>
              <a:rPr lang="en-GB" dirty="0"/>
              <a:t>Application of different idea generation methods </a:t>
            </a:r>
          </a:p>
          <a:p>
            <a:pPr lvl="1"/>
            <a:r>
              <a:rPr lang="en-GB" dirty="0"/>
              <a:t>Different application approaches of a given method</a:t>
            </a:r>
          </a:p>
          <a:p>
            <a:pPr lvl="1"/>
            <a:r>
              <a:rPr lang="en-GB" dirty="0"/>
              <a:t>Generation of multiple concepts </a:t>
            </a:r>
          </a:p>
          <a:p>
            <a:pPr lvl="1"/>
            <a:r>
              <a:rPr lang="en-GB" dirty="0"/>
              <a:t>Generation by multiple players/teams</a:t>
            </a:r>
          </a:p>
          <a:p>
            <a:pPr marL="342891" lvl="1" indent="0">
              <a:buNone/>
            </a:pPr>
            <a:r>
              <a:rPr lang="en-GB" dirty="0"/>
              <a:t> </a:t>
            </a:r>
            <a:endParaRPr lang="en-US" b="1" i="1" dirty="0"/>
          </a:p>
        </p:txBody>
      </p:sp>
    </p:spTree>
    <p:extLst>
      <p:ext uri="{BB962C8B-B14F-4D97-AF65-F5344CB8AC3E}">
        <p14:creationId xmlns:p14="http://schemas.microsoft.com/office/powerpoint/2010/main" val="41850302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Assessment</a:t>
            </a:r>
          </a:p>
          <a:p>
            <a:pPr lvl="1"/>
            <a:r>
              <a:rPr lang="en-GB" dirty="0"/>
              <a:t>Formulation and application of assessment methods and tools for technology concepts and technology designs </a:t>
            </a:r>
          </a:p>
          <a:p>
            <a:pPr lvl="1"/>
            <a:r>
              <a:rPr lang="en-GB" dirty="0"/>
              <a:t>Driven and expressed by </a:t>
            </a:r>
            <a:br>
              <a:rPr lang="en-GB" dirty="0"/>
            </a:br>
            <a:r>
              <a:rPr lang="en-GB" dirty="0"/>
              <a:t>Capabilities</a:t>
            </a:r>
            <a:br>
              <a:rPr lang="en-GB" dirty="0"/>
            </a:br>
            <a:r>
              <a:rPr lang="en-GB" i="1" dirty="0"/>
              <a:t>“What the system is to be”</a:t>
            </a:r>
          </a:p>
          <a:p>
            <a:pPr lvl="1"/>
            <a:r>
              <a:rPr lang="en-GB" dirty="0"/>
              <a:t>Identifying strengths &amp; weaknesses</a:t>
            </a:r>
          </a:p>
          <a:p>
            <a:pPr lvl="1"/>
            <a:r>
              <a:rPr lang="en-GB" dirty="0"/>
              <a:t>Prioritization </a:t>
            </a:r>
          </a:p>
          <a:p>
            <a:pPr lvl="1"/>
            <a:r>
              <a:rPr lang="en-GB" dirty="0"/>
              <a:t>Merging </a:t>
            </a:r>
          </a:p>
          <a:p>
            <a:pPr lvl="1"/>
            <a:r>
              <a:rPr lang="en-GB" dirty="0"/>
              <a:t>Down-selection </a:t>
            </a:r>
          </a:p>
          <a:p>
            <a:pPr lvl="1"/>
            <a:r>
              <a:rPr lang="en-GB" dirty="0"/>
              <a:t>Improving </a:t>
            </a:r>
          </a:p>
          <a:p>
            <a:pPr marL="0" indent="0">
              <a:buNone/>
            </a:pPr>
            <a:endParaRPr lang="en-US" b="1" i="1" dirty="0"/>
          </a:p>
        </p:txBody>
      </p:sp>
    </p:spTree>
    <p:extLst>
      <p:ext uri="{BB962C8B-B14F-4D97-AF65-F5344CB8AC3E}">
        <p14:creationId xmlns:p14="http://schemas.microsoft.com/office/powerpoint/2010/main" val="4133496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Development</a:t>
            </a:r>
          </a:p>
          <a:p>
            <a:pPr lvl="1"/>
            <a:r>
              <a:rPr lang="en-GB" dirty="0"/>
              <a:t>Improving technology performance</a:t>
            </a:r>
          </a:p>
          <a:p>
            <a:pPr lvl="1"/>
            <a:r>
              <a:rPr lang="en-GB" dirty="0"/>
              <a:t>Improving technology maturity </a:t>
            </a:r>
          </a:p>
          <a:p>
            <a:pPr lvl="1"/>
            <a:r>
              <a:rPr lang="en-GB" dirty="0"/>
              <a:t>Iteration </a:t>
            </a:r>
          </a:p>
          <a:p>
            <a:pPr lvl="1"/>
            <a:r>
              <a:rPr lang="en-GB" dirty="0"/>
              <a:t>Continuation and relation of </a:t>
            </a:r>
          </a:p>
          <a:p>
            <a:pPr lvl="2"/>
            <a:r>
              <a:rPr lang="en-GB" dirty="0"/>
              <a:t>Problem &amp; opportunity statement refinement</a:t>
            </a:r>
          </a:p>
          <a:p>
            <a:pPr lvl="2"/>
            <a:r>
              <a:rPr lang="en-GB" dirty="0"/>
              <a:t>Idea generation methods and application </a:t>
            </a:r>
          </a:p>
          <a:p>
            <a:pPr lvl="2"/>
            <a:r>
              <a:rPr lang="en-GB" dirty="0"/>
              <a:t>Assessment method, tools and application</a:t>
            </a:r>
          </a:p>
          <a:p>
            <a:pPr marL="0" indent="0">
              <a:buNone/>
            </a:pPr>
            <a:endParaRPr lang="en-US" b="1" i="1" dirty="0"/>
          </a:p>
        </p:txBody>
      </p:sp>
    </p:spTree>
    <p:extLst>
      <p:ext uri="{BB962C8B-B14F-4D97-AF65-F5344CB8AC3E}">
        <p14:creationId xmlns:p14="http://schemas.microsoft.com/office/powerpoint/2010/main" val="726801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Impact Levels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2" name="Picture 1">
            <a:extLst>
              <a:ext uri="{FF2B5EF4-FFF2-40B4-BE49-F238E27FC236}">
                <a16:creationId xmlns:a16="http://schemas.microsoft.com/office/drawing/2014/main" id="{4921D552-1D60-8A89-229D-E4C5E25D740A}"/>
              </a:ext>
            </a:extLst>
          </p:cNvPr>
          <p:cNvPicPr>
            <a:picLocks noChangeAspect="1"/>
          </p:cNvPicPr>
          <p:nvPr/>
        </p:nvPicPr>
        <p:blipFill>
          <a:blip r:embed="rId2"/>
          <a:stretch>
            <a:fillRect/>
          </a:stretch>
        </p:blipFill>
        <p:spPr>
          <a:xfrm>
            <a:off x="2117307" y="1221595"/>
            <a:ext cx="8406063" cy="4840912"/>
          </a:xfrm>
          <a:prstGeom prst="rect">
            <a:avLst/>
          </a:prstGeom>
        </p:spPr>
      </p:pic>
    </p:spTree>
    <p:extLst>
      <p:ext uri="{BB962C8B-B14F-4D97-AF65-F5344CB8AC3E}">
        <p14:creationId xmlns:p14="http://schemas.microsoft.com/office/powerpoint/2010/main" val="1626965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14</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TRIZ – Techniques of Inventive Problem Solving </a:t>
            </a:r>
          </a:p>
        </p:txBody>
      </p:sp>
    </p:spTree>
    <p:extLst>
      <p:ext uri="{BB962C8B-B14F-4D97-AF65-F5344CB8AC3E}">
        <p14:creationId xmlns:p14="http://schemas.microsoft.com/office/powerpoint/2010/main" val="24423039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Background</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5" y="1219921"/>
            <a:ext cx="7833824" cy="458732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TRIZ/TIPS</a:t>
            </a:r>
          </a:p>
          <a:p>
            <a:pPr lvl="1"/>
            <a:r>
              <a:rPr lang="en-GB" dirty="0"/>
              <a:t>“</a:t>
            </a:r>
            <a:r>
              <a:rPr lang="en-GB" dirty="0" err="1"/>
              <a:t>Teoriya</a:t>
            </a:r>
            <a:r>
              <a:rPr lang="en-GB" dirty="0"/>
              <a:t> </a:t>
            </a:r>
            <a:r>
              <a:rPr lang="en-GB" dirty="0" err="1"/>
              <a:t>Resheniya</a:t>
            </a:r>
            <a:r>
              <a:rPr lang="en-GB" dirty="0"/>
              <a:t> </a:t>
            </a:r>
            <a:r>
              <a:rPr lang="en-GB" dirty="0" err="1"/>
              <a:t>Izobreatatelskikh</a:t>
            </a:r>
            <a:r>
              <a:rPr lang="en-GB" dirty="0"/>
              <a:t> </a:t>
            </a:r>
            <a:r>
              <a:rPr lang="en-GB" dirty="0" err="1"/>
              <a:t>Zadatch</a:t>
            </a:r>
            <a:r>
              <a:rPr lang="en-GB" dirty="0"/>
              <a:t>” Russian acronym, TRIZ</a:t>
            </a:r>
          </a:p>
          <a:p>
            <a:pPr lvl="1"/>
            <a:r>
              <a:rPr lang="en-GB" dirty="0"/>
              <a:t>“Techniques of Inventive Problem Solving” TIPS</a:t>
            </a:r>
          </a:p>
          <a:p>
            <a:r>
              <a:rPr lang="en-GB" dirty="0" err="1"/>
              <a:t>Genrich</a:t>
            </a:r>
            <a:r>
              <a:rPr lang="en-GB" dirty="0"/>
              <a:t> </a:t>
            </a:r>
            <a:r>
              <a:rPr lang="en-GB" dirty="0" err="1"/>
              <a:t>Altshuller</a:t>
            </a:r>
            <a:r>
              <a:rPr lang="en-GB" dirty="0"/>
              <a:t>, a patent officer in the Soviet Navy, examined 40,000 patents between 1945 and 1985 in order to identify a methodology of inventive problem solving based on evidence, data and pattern recognition rather than isolated spontaneous or intuitive creativity. </a:t>
            </a:r>
          </a:p>
          <a:p>
            <a:pPr marL="0" indent="0">
              <a:buNone/>
            </a:pPr>
            <a:endParaRPr lang="en-US" b="1" i="1" dirty="0"/>
          </a:p>
        </p:txBody>
      </p:sp>
      <p:pic>
        <p:nvPicPr>
          <p:cNvPr id="4" name="Picture 3" descr="Medium shot of a person reading a book&#10;&#10;Description automatically generated with medium confidence">
            <a:extLst>
              <a:ext uri="{FF2B5EF4-FFF2-40B4-BE49-F238E27FC236}">
                <a16:creationId xmlns:a16="http://schemas.microsoft.com/office/drawing/2014/main" id="{25E00756-31E0-B011-8304-746AA1CF3A8C}"/>
              </a:ext>
            </a:extLst>
          </p:cNvPr>
          <p:cNvPicPr>
            <a:picLocks noChangeAspect="1"/>
          </p:cNvPicPr>
          <p:nvPr/>
        </p:nvPicPr>
        <p:blipFill rotWithShape="1">
          <a:blip r:embed="rId2">
            <a:extLst>
              <a:ext uri="{28A0092B-C50C-407E-A947-70E740481C1C}">
                <a14:useLocalDpi xmlns:a14="http://schemas.microsoft.com/office/drawing/2010/main" val="0"/>
              </a:ext>
            </a:extLst>
          </a:blip>
          <a:srcRect l="27690" r="28808"/>
          <a:stretch/>
        </p:blipFill>
        <p:spPr>
          <a:xfrm>
            <a:off x="8454189" y="1219921"/>
            <a:ext cx="3368843" cy="5156605"/>
          </a:xfrm>
          <a:prstGeom prst="rect">
            <a:avLst/>
          </a:prstGeom>
        </p:spPr>
      </p:pic>
    </p:spTree>
    <p:extLst>
      <p:ext uri="{BB962C8B-B14F-4D97-AF65-F5344CB8AC3E}">
        <p14:creationId xmlns:p14="http://schemas.microsoft.com/office/powerpoint/2010/main" val="1005243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Background</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5" y="1219921"/>
            <a:ext cx="10256182"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err="1"/>
              <a:t>Altshuller</a:t>
            </a:r>
            <a:r>
              <a:rPr lang="en-GB" dirty="0"/>
              <a:t> identified a finite set of reoccurring problem types and reoccurring inventive solution principles</a:t>
            </a:r>
          </a:p>
          <a:p>
            <a:pPr lvl="0"/>
            <a:r>
              <a:rPr lang="en-GB" dirty="0"/>
              <a:t>Followers of </a:t>
            </a:r>
            <a:r>
              <a:rPr lang="en-GB" dirty="0" err="1"/>
              <a:t>Altshuller</a:t>
            </a:r>
            <a:r>
              <a:rPr lang="en-GB" dirty="0"/>
              <a:t> have subsequently examined 3 million patents and have confirmed </a:t>
            </a:r>
            <a:r>
              <a:rPr lang="en-GB" dirty="0" err="1"/>
              <a:t>Altshuller’s</a:t>
            </a:r>
            <a:r>
              <a:rPr lang="en-GB" dirty="0"/>
              <a:t> findings</a:t>
            </a:r>
          </a:p>
          <a:p>
            <a:pPr lvl="0"/>
            <a:r>
              <a:rPr lang="en-GB" dirty="0"/>
              <a:t>Following a strong TRIZ movement </a:t>
            </a:r>
            <a:br>
              <a:rPr lang="en-GB" dirty="0"/>
            </a:br>
            <a:r>
              <a:rPr lang="en-GB" dirty="0"/>
              <a:t>in the Soviet Union TRIZ emerged </a:t>
            </a:r>
            <a:br>
              <a:rPr lang="en-GB" dirty="0"/>
            </a:br>
            <a:r>
              <a:rPr lang="en-GB" dirty="0"/>
              <a:t>in the West in 1990 after the </a:t>
            </a:r>
            <a:br>
              <a:rPr lang="en-GB" dirty="0"/>
            </a:br>
            <a:r>
              <a:rPr lang="en-GB" dirty="0"/>
              <a:t>fall of the Soviet Union</a:t>
            </a:r>
          </a:p>
          <a:p>
            <a:pPr lvl="1"/>
            <a:endParaRPr lang="en-GB" dirty="0"/>
          </a:p>
          <a:p>
            <a:endParaRPr lang="en-US" b="1" i="1" dirty="0"/>
          </a:p>
        </p:txBody>
      </p:sp>
      <p:pic>
        <p:nvPicPr>
          <p:cNvPr id="5" name="Picture 4">
            <a:extLst>
              <a:ext uri="{FF2B5EF4-FFF2-40B4-BE49-F238E27FC236}">
                <a16:creationId xmlns:a16="http://schemas.microsoft.com/office/drawing/2014/main" id="{E76E281E-A877-2B93-7FBF-452AA4A60EFB}"/>
              </a:ext>
            </a:extLst>
          </p:cNvPr>
          <p:cNvPicPr>
            <a:picLocks noChangeAspect="1"/>
          </p:cNvPicPr>
          <p:nvPr/>
        </p:nvPicPr>
        <p:blipFill>
          <a:blip r:embed="rId2"/>
          <a:stretch>
            <a:fillRect/>
          </a:stretch>
        </p:blipFill>
        <p:spPr>
          <a:xfrm>
            <a:off x="6256420" y="3420579"/>
            <a:ext cx="5543865" cy="2608877"/>
          </a:xfrm>
          <a:prstGeom prst="rect">
            <a:avLst/>
          </a:prstGeom>
        </p:spPr>
      </p:pic>
    </p:spTree>
    <p:extLst>
      <p:ext uri="{BB962C8B-B14F-4D97-AF65-F5344CB8AC3E}">
        <p14:creationId xmlns:p14="http://schemas.microsoft.com/office/powerpoint/2010/main" val="192222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Methodology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5" y="1219921"/>
            <a:ext cx="8972814" cy="458732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a:buNone/>
            </a:pPr>
            <a:r>
              <a:rPr lang="en-GB" dirty="0"/>
              <a:t>Fundamentals of the methodology in 3 steps </a:t>
            </a:r>
          </a:p>
          <a:p>
            <a:pPr lvl="0"/>
            <a:r>
              <a:rPr lang="en-GB" dirty="0"/>
              <a:t>For a specific problem identify the associated typical problem in form of a root contradiction within 39 x 39 cases spanned up by 39 typical parameters</a:t>
            </a:r>
          </a:p>
          <a:p>
            <a:pPr lvl="0"/>
            <a:r>
              <a:rPr lang="en-GB" dirty="0"/>
              <a:t>Apply a finite number (&lt;40) of identified and proven inventive problem-solving techniques that have shown to deliver impactful solutions for this typical problem  </a:t>
            </a:r>
          </a:p>
          <a:p>
            <a:pPr lvl="0"/>
            <a:r>
              <a:rPr lang="en-GB" dirty="0"/>
              <a:t>Concretize the identified typical solution to find the sought specific solution</a:t>
            </a:r>
          </a:p>
          <a:p>
            <a:endParaRPr lang="en-US" b="1" i="1" dirty="0"/>
          </a:p>
        </p:txBody>
      </p:sp>
    </p:spTree>
    <p:extLst>
      <p:ext uri="{BB962C8B-B14F-4D97-AF65-F5344CB8AC3E}">
        <p14:creationId xmlns:p14="http://schemas.microsoft.com/office/powerpoint/2010/main" val="40903655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Methodology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A7570EEB-4082-209D-9BC5-9F10F47D0630}"/>
              </a:ext>
            </a:extLst>
          </p:cNvPr>
          <p:cNvPicPr>
            <a:picLocks noChangeAspect="1"/>
          </p:cNvPicPr>
          <p:nvPr/>
        </p:nvPicPr>
        <p:blipFill>
          <a:blip r:embed="rId2"/>
          <a:stretch>
            <a:fillRect/>
          </a:stretch>
        </p:blipFill>
        <p:spPr>
          <a:xfrm>
            <a:off x="834049" y="1234222"/>
            <a:ext cx="5727665" cy="3121210"/>
          </a:xfrm>
          <a:prstGeom prst="rect">
            <a:avLst/>
          </a:prstGeom>
        </p:spPr>
      </p:pic>
      <p:pic>
        <p:nvPicPr>
          <p:cNvPr id="2" name="Picture 1">
            <a:extLst>
              <a:ext uri="{FF2B5EF4-FFF2-40B4-BE49-F238E27FC236}">
                <a16:creationId xmlns:a16="http://schemas.microsoft.com/office/drawing/2014/main" id="{4E064187-30A6-DD70-5480-7D946C7F5B26}"/>
              </a:ext>
            </a:extLst>
          </p:cNvPr>
          <p:cNvPicPr>
            <a:picLocks noChangeAspect="1"/>
          </p:cNvPicPr>
          <p:nvPr/>
        </p:nvPicPr>
        <p:blipFill>
          <a:blip r:embed="rId3"/>
          <a:stretch>
            <a:fillRect/>
          </a:stretch>
        </p:blipFill>
        <p:spPr>
          <a:xfrm>
            <a:off x="6931593" y="2906845"/>
            <a:ext cx="4999153" cy="3450635"/>
          </a:xfrm>
          <a:prstGeom prst="rect">
            <a:avLst/>
          </a:prstGeom>
        </p:spPr>
      </p:pic>
    </p:spTree>
    <p:extLst>
      <p:ext uri="{BB962C8B-B14F-4D97-AF65-F5344CB8AC3E}">
        <p14:creationId xmlns:p14="http://schemas.microsoft.com/office/powerpoint/2010/main" val="2196818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3" y="0"/>
            <a:ext cx="12188824" cy="861741"/>
          </a:xfrm>
        </p:spPr>
        <p:txBody>
          <a:bodyPr/>
          <a:lstStyle/>
          <a:p>
            <a:r>
              <a:rPr lang="en-US" sz="3199" dirty="0"/>
              <a:t>Contradiction Matrix</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2" name="Picture 1">
            <a:extLst>
              <a:ext uri="{FF2B5EF4-FFF2-40B4-BE49-F238E27FC236}">
                <a16:creationId xmlns:a16="http://schemas.microsoft.com/office/drawing/2014/main" id="{97CD6C2F-C8F4-BA4B-6906-D679D55554D5}"/>
              </a:ext>
            </a:extLst>
          </p:cNvPr>
          <p:cNvPicPr>
            <a:picLocks noChangeAspect="1"/>
          </p:cNvPicPr>
          <p:nvPr/>
        </p:nvPicPr>
        <p:blipFill rotWithShape="1">
          <a:blip r:embed="rId2"/>
          <a:srcRect l="39019" t="23110" r="10196" b="24461"/>
          <a:stretch/>
        </p:blipFill>
        <p:spPr>
          <a:xfrm>
            <a:off x="3353773" y="877784"/>
            <a:ext cx="5100418" cy="3949194"/>
          </a:xfrm>
          <a:prstGeom prst="rect">
            <a:avLst/>
          </a:prstGeom>
        </p:spPr>
      </p:pic>
      <p:pic>
        <p:nvPicPr>
          <p:cNvPr id="4" name="Picture 3">
            <a:extLst>
              <a:ext uri="{FF2B5EF4-FFF2-40B4-BE49-F238E27FC236}">
                <a16:creationId xmlns:a16="http://schemas.microsoft.com/office/drawing/2014/main" id="{0AF08C6A-1FDF-D5F5-E1D0-BBE1EC97EB41}"/>
              </a:ext>
            </a:extLst>
          </p:cNvPr>
          <p:cNvPicPr>
            <a:picLocks noChangeAspect="1"/>
          </p:cNvPicPr>
          <p:nvPr/>
        </p:nvPicPr>
        <p:blipFill rotWithShape="1">
          <a:blip r:embed="rId2"/>
          <a:srcRect l="39019" t="75500" r="10196" b="2615"/>
          <a:stretch/>
        </p:blipFill>
        <p:spPr>
          <a:xfrm>
            <a:off x="3353773" y="4926384"/>
            <a:ext cx="5100418" cy="1648478"/>
          </a:xfrm>
          <a:prstGeom prst="rect">
            <a:avLst/>
          </a:prstGeom>
        </p:spPr>
      </p:pic>
    </p:spTree>
    <p:extLst>
      <p:ext uri="{BB962C8B-B14F-4D97-AF65-F5344CB8AC3E}">
        <p14:creationId xmlns:p14="http://schemas.microsoft.com/office/powerpoint/2010/main" val="192762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6485" y="6570309"/>
            <a:ext cx="415762" cy="253469"/>
          </a:xfrm>
          <a:prstGeom prst="rect">
            <a:avLst/>
          </a:prstGeom>
        </p:spPr>
        <p:txBody>
          <a:bodyPr/>
          <a:lstStyle/>
          <a:p>
            <a:pPr marL="0" marR="0" lvl="0" indent="0" algn="ctr" defTabSz="554326" rtl="0" eaLnBrk="1" fontAlgn="base" latinLnBrk="0" hangingPunct="1">
              <a:lnSpc>
                <a:spcPct val="100000"/>
              </a:lnSpc>
              <a:spcBef>
                <a:spcPct val="0"/>
              </a:spcBef>
              <a:spcAft>
                <a:spcPct val="0"/>
              </a:spcAft>
              <a:buClrTx/>
              <a:buSzTx/>
              <a:buFontTx/>
              <a:buNone/>
              <a:tabLst/>
              <a:defRPr/>
            </a:pPr>
            <a:fld id="{00D414F6-50DE-7C4D-9647-F708F2004FA6}" type="slidenum">
              <a:rPr kumimoji="0" lang="en-US" sz="1092" b="0" i="0" u="none" strike="noStrike" kern="1200" cap="none" spc="0" normalizeH="0" baseline="0" noProof="0">
                <a:ln>
                  <a:noFill/>
                </a:ln>
                <a:solidFill>
                  <a:prstClr val="white"/>
                </a:solidFill>
                <a:effectLst/>
                <a:uLnTx/>
                <a:uFillTx/>
                <a:latin typeface="Franklin Gothic Medium" panose="020B0603020102020204" pitchFamily="34" charset="0"/>
              </a:rPr>
              <a:pPr marL="0" marR="0" lvl="0" indent="0" algn="ctr" defTabSz="554326" rtl="0" eaLnBrk="1" fontAlgn="base" latinLnBrk="0" hangingPunct="1">
                <a:lnSpc>
                  <a:spcPct val="100000"/>
                </a:lnSpc>
                <a:spcBef>
                  <a:spcPct val="0"/>
                </a:spcBef>
                <a:spcAft>
                  <a:spcPct val="0"/>
                </a:spcAft>
                <a:buClrTx/>
                <a:buSzTx/>
                <a:buFontTx/>
                <a:buNone/>
                <a:tabLst/>
                <a:defRPr/>
              </a:pPr>
              <a:t>2</a:t>
            </a:fld>
            <a:endParaRPr kumimoji="0" lang="en-US" sz="1092" b="0" i="0" u="none" strike="noStrike" kern="1200" cap="none" spc="0" normalizeH="0" baseline="0" noProof="0">
              <a:ln>
                <a:noFill/>
              </a:ln>
              <a:solidFill>
                <a:prstClr val="white"/>
              </a:solidFill>
              <a:effectLst/>
              <a:uLnTx/>
              <a:uFillTx/>
              <a:latin typeface="Franklin Gothic Medium" panose="020B0603020102020204" pitchFamily="34" charset="0"/>
            </a:endParaRPr>
          </a:p>
        </p:txBody>
      </p:sp>
      <p:sp>
        <p:nvSpPr>
          <p:cNvPr id="6" name="Text Placeholder 5">
            <a:extLst>
              <a:ext uri="{FF2B5EF4-FFF2-40B4-BE49-F238E27FC236}">
                <a16:creationId xmlns:a16="http://schemas.microsoft.com/office/drawing/2014/main" id="{296B7A85-8C4B-4344-A8FC-D54F2CBCCA2B}"/>
              </a:ext>
            </a:extLst>
          </p:cNvPr>
          <p:cNvSpPr>
            <a:spLocks noGrp="1"/>
          </p:cNvSpPr>
          <p:nvPr>
            <p:ph type="body" idx="1"/>
          </p:nvPr>
        </p:nvSpPr>
        <p:spPr>
          <a:xfrm>
            <a:off x="608286" y="1303997"/>
            <a:ext cx="9089392" cy="4342397"/>
          </a:xfrm>
        </p:spPr>
        <p:txBody>
          <a:bodyPr/>
          <a:lstStyle/>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Everyone is joined in listen-only mode</a:t>
            </a:r>
          </a:p>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Audio Issues?—Try connecting over the phone </a:t>
            </a:r>
          </a:p>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If that doesn’t work, visit the </a:t>
            </a:r>
            <a:r>
              <a:rPr lang="en-US" sz="2799" dirty="0">
                <a:solidFill>
                  <a:schemeClr val="tx1"/>
                </a:solidFill>
                <a:ea typeface="Calibri" panose="020F0502020204030204" pitchFamily="34" charset="0"/>
                <a:cs typeface="Times New Roman" panose="02020603050405020304" pitchFamily="18" charset="0"/>
                <a:hlinkClick r:id="rId3"/>
              </a:rPr>
              <a:t>Zoom Help Center webpage</a:t>
            </a:r>
            <a:endParaRPr lang="en-US" sz="2799" dirty="0">
              <a:solidFill>
                <a:schemeClr val="tx1"/>
              </a:solidFill>
              <a:ea typeface="Calibri" panose="020F0502020204030204" pitchFamily="34" charset="0"/>
              <a:cs typeface="Times New Roman" panose="02020603050405020304" pitchFamily="18" charset="0"/>
            </a:endParaRPr>
          </a:p>
          <a:p>
            <a:pPr marL="346454" indent="-346454">
              <a:spcBef>
                <a:spcPts val="606"/>
              </a:spcBef>
              <a:spcAft>
                <a:spcPts val="364"/>
              </a:spcAft>
              <a:buFont typeface="Arial" panose="020B0604020202020204" pitchFamily="34" charset="0"/>
              <a:buChar char="•"/>
            </a:pPr>
            <a:r>
              <a:rPr lang="en-US" sz="2799" dirty="0">
                <a:solidFill>
                  <a:schemeClr val="tx1"/>
                </a:solidFill>
                <a:ea typeface="Calibri" panose="020F0502020204030204" pitchFamily="34" charset="0"/>
                <a:cs typeface="Times New Roman" panose="02020603050405020304" pitchFamily="18" charset="0"/>
              </a:rPr>
              <a:t>Q&amp;A—Submit your questions using the chat box</a:t>
            </a:r>
            <a:endParaRPr lang="en-US" sz="2667" dirty="0"/>
          </a:p>
          <a:p>
            <a:pPr>
              <a:lnSpc>
                <a:spcPct val="90000"/>
              </a:lnSpc>
              <a:spcBef>
                <a:spcPts val="606"/>
              </a:spcBef>
            </a:pPr>
            <a:endParaRPr lang="en-US" sz="1697" dirty="0"/>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0074" y="4237425"/>
            <a:ext cx="5004772" cy="4665767"/>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marL="0" marR="0" lvl="0" indent="0" algn="l" defTabSz="554326" rtl="0" eaLnBrk="1" fontAlgn="base" latinLnBrk="0" hangingPunct="1">
              <a:lnSpc>
                <a:spcPct val="100000"/>
              </a:lnSpc>
              <a:spcBef>
                <a:spcPct val="0"/>
              </a:spcBef>
              <a:spcAft>
                <a:spcPct val="0"/>
              </a:spcAft>
              <a:buClrTx/>
              <a:buSzTx/>
              <a:buFontTx/>
              <a:buNone/>
              <a:tabLst/>
              <a:defRPr/>
            </a:pPr>
            <a:endParaRPr kumimoji="0" lang="en-US" sz="1455" b="0" i="0" u="none" strike="noStrike" kern="1200" cap="none" spc="0" normalizeH="0" baseline="0" noProof="0">
              <a:ln>
                <a:noFill/>
              </a:ln>
              <a:solidFill>
                <a:prstClr val="black"/>
              </a:solidFill>
              <a:effectLst/>
              <a:uLnTx/>
              <a:uFillTx/>
              <a:latin typeface="Franklin Gothic Book" panose="020B0503020102020204" pitchFamily="34" charset="0"/>
              <a:ea typeface="+mn-ea"/>
              <a:cs typeface="+mn-cs"/>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0" y="0"/>
            <a:ext cx="12188824" cy="861741"/>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200" tIns="274320" rIns="457200" bIns="274320"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Franklin Gothic Medium"/>
              </a:rPr>
              <a:t>Webinar Logistics</a:t>
            </a:r>
          </a:p>
        </p:txBody>
      </p:sp>
    </p:spTree>
    <p:extLst>
      <p:ext uri="{BB962C8B-B14F-4D97-AF65-F5344CB8AC3E}">
        <p14:creationId xmlns:p14="http://schemas.microsoft.com/office/powerpoint/2010/main" val="36286234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3" y="0"/>
            <a:ext cx="12188824" cy="861741"/>
          </a:xfrm>
        </p:spPr>
        <p:txBody>
          <a:bodyPr/>
          <a:lstStyle/>
          <a:p>
            <a:r>
              <a:rPr lang="en-US" sz="3199" dirty="0"/>
              <a:t>Contradiction Matrix</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63B24014-1E6F-5FD1-8DF3-219B36FB8649}"/>
              </a:ext>
            </a:extLst>
          </p:cNvPr>
          <p:cNvPicPr>
            <a:picLocks noChangeAspect="1"/>
          </p:cNvPicPr>
          <p:nvPr/>
        </p:nvPicPr>
        <p:blipFill>
          <a:blip r:embed="rId2"/>
          <a:stretch>
            <a:fillRect/>
          </a:stretch>
        </p:blipFill>
        <p:spPr>
          <a:xfrm>
            <a:off x="1793709" y="861741"/>
            <a:ext cx="7911765" cy="5531637"/>
          </a:xfrm>
          <a:prstGeom prst="rect">
            <a:avLst/>
          </a:prstGeom>
        </p:spPr>
      </p:pic>
    </p:spTree>
    <p:extLst>
      <p:ext uri="{BB962C8B-B14F-4D97-AF65-F5344CB8AC3E}">
        <p14:creationId xmlns:p14="http://schemas.microsoft.com/office/powerpoint/2010/main" val="3338487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323" y="0"/>
            <a:ext cx="12188824" cy="861741"/>
          </a:xfrm>
        </p:spPr>
        <p:txBody>
          <a:bodyPr/>
          <a:lstStyle/>
          <a:p>
            <a:r>
              <a:rPr lang="en-US" sz="3199" dirty="0"/>
              <a:t>40 Inventive Principles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2" name="Picture 1">
            <a:extLst>
              <a:ext uri="{FF2B5EF4-FFF2-40B4-BE49-F238E27FC236}">
                <a16:creationId xmlns:a16="http://schemas.microsoft.com/office/drawing/2014/main" id="{9ACF357F-9FFB-BB4E-F8ED-DEF52953EFFD}"/>
              </a:ext>
            </a:extLst>
          </p:cNvPr>
          <p:cNvPicPr>
            <a:picLocks noChangeAspect="1"/>
          </p:cNvPicPr>
          <p:nvPr/>
        </p:nvPicPr>
        <p:blipFill>
          <a:blip r:embed="rId2"/>
          <a:stretch>
            <a:fillRect/>
          </a:stretch>
        </p:blipFill>
        <p:spPr>
          <a:xfrm>
            <a:off x="1455593" y="1148796"/>
            <a:ext cx="8907605" cy="5208684"/>
          </a:xfrm>
          <a:prstGeom prst="rect">
            <a:avLst/>
          </a:prstGeom>
        </p:spPr>
      </p:pic>
    </p:spTree>
    <p:extLst>
      <p:ext uri="{BB962C8B-B14F-4D97-AF65-F5344CB8AC3E}">
        <p14:creationId xmlns:p14="http://schemas.microsoft.com/office/powerpoint/2010/main" val="142458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45DB4D2-99A7-7A8B-72E7-7CCEC14861ED}"/>
              </a:ext>
            </a:extLst>
          </p:cNvPr>
          <p:cNvPicPr>
            <a:picLocks noChangeAspect="1"/>
          </p:cNvPicPr>
          <p:nvPr/>
        </p:nvPicPr>
        <p:blipFill>
          <a:blip r:embed="rId2"/>
          <a:stretch>
            <a:fillRect/>
          </a:stretch>
        </p:blipFill>
        <p:spPr>
          <a:xfrm>
            <a:off x="4238397" y="852382"/>
            <a:ext cx="7710042" cy="5684770"/>
          </a:xfrm>
          <a:prstGeom prst="rect">
            <a:avLst/>
          </a:prstGeom>
        </p:spPr>
      </p:pic>
      <p:sp>
        <p:nvSpPr>
          <p:cNvPr id="3" name="Title 2"/>
          <p:cNvSpPr>
            <a:spLocks noGrp="1"/>
          </p:cNvSpPr>
          <p:nvPr>
            <p:ph type="title"/>
          </p:nvPr>
        </p:nvSpPr>
        <p:spPr/>
        <p:txBody>
          <a:bodyPr/>
          <a:lstStyle/>
          <a:p>
            <a:r>
              <a:rPr lang="en-US" sz="3199" dirty="0"/>
              <a:t>Dissolving Contradictions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Beyond the pareto frontier</a:t>
            </a:r>
          </a:p>
          <a:p>
            <a:pPr lvl="0"/>
            <a:r>
              <a:rPr lang="en-GB" dirty="0"/>
              <a:t>Beyond optimization</a:t>
            </a:r>
          </a:p>
          <a:p>
            <a:pPr lvl="0"/>
            <a:r>
              <a:rPr lang="en-GB" dirty="0"/>
              <a:t>Beyond compromise</a:t>
            </a:r>
          </a:p>
          <a:p>
            <a:pPr lvl="0"/>
            <a:r>
              <a:rPr lang="en-GB" dirty="0"/>
              <a:t>Dissolving trade-offs  </a:t>
            </a:r>
          </a:p>
          <a:p>
            <a:endParaRPr lang="en-US" b="1" i="1" dirty="0"/>
          </a:p>
        </p:txBody>
      </p:sp>
    </p:spTree>
    <p:extLst>
      <p:ext uri="{BB962C8B-B14F-4D97-AF65-F5344CB8AC3E}">
        <p14:creationId xmlns:p14="http://schemas.microsoft.com/office/powerpoint/2010/main" val="800190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 Benefits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15897BB0-1EA8-CF65-5857-4158C6B83411}"/>
              </a:ext>
            </a:extLst>
          </p:cNvPr>
          <p:cNvPicPr>
            <a:picLocks noChangeAspect="1"/>
          </p:cNvPicPr>
          <p:nvPr/>
        </p:nvPicPr>
        <p:blipFill>
          <a:blip r:embed="rId2"/>
          <a:stretch>
            <a:fillRect/>
          </a:stretch>
        </p:blipFill>
        <p:spPr>
          <a:xfrm>
            <a:off x="523633" y="1272459"/>
            <a:ext cx="5405494" cy="4705721"/>
          </a:xfrm>
          <a:prstGeom prst="rect">
            <a:avLst/>
          </a:prstGeom>
        </p:spPr>
      </p:pic>
      <p:pic>
        <p:nvPicPr>
          <p:cNvPr id="5" name="Picture 4">
            <a:extLst>
              <a:ext uri="{FF2B5EF4-FFF2-40B4-BE49-F238E27FC236}">
                <a16:creationId xmlns:a16="http://schemas.microsoft.com/office/drawing/2014/main" id="{CCE54FDE-98A3-7824-C728-1D132B52FE70}"/>
              </a:ext>
            </a:extLst>
          </p:cNvPr>
          <p:cNvPicPr>
            <a:picLocks noChangeAspect="1"/>
          </p:cNvPicPr>
          <p:nvPr/>
        </p:nvPicPr>
        <p:blipFill>
          <a:blip r:embed="rId3"/>
          <a:stretch>
            <a:fillRect/>
          </a:stretch>
        </p:blipFill>
        <p:spPr>
          <a:xfrm>
            <a:off x="6259699" y="1519303"/>
            <a:ext cx="5133413" cy="4212031"/>
          </a:xfrm>
          <a:prstGeom prst="rect">
            <a:avLst/>
          </a:prstGeom>
        </p:spPr>
      </p:pic>
    </p:spTree>
    <p:extLst>
      <p:ext uri="{BB962C8B-B14F-4D97-AF65-F5344CB8AC3E}">
        <p14:creationId xmlns:p14="http://schemas.microsoft.com/office/powerpoint/2010/main" val="1806297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Reasons to use TRIZ</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11250792" cy="458732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sz="2800" dirty="0"/>
              <a:t>TRIZ is systematic, auditable and repeatable</a:t>
            </a:r>
          </a:p>
          <a:p>
            <a:pPr lvl="0"/>
            <a:r>
              <a:rPr lang="en-GB" sz="2800" dirty="0"/>
              <a:t>TRIZ is based on proven successful patents</a:t>
            </a:r>
          </a:p>
          <a:p>
            <a:pPr lvl="0"/>
            <a:r>
              <a:rPr lang="en-GB" sz="2800" dirty="0"/>
              <a:t>TRIZ uses the world ’s knowledge (systematic rather than random way)</a:t>
            </a:r>
          </a:p>
          <a:p>
            <a:pPr lvl="0"/>
            <a:r>
              <a:rPr lang="en-GB" sz="2800" dirty="0"/>
              <a:t>TRIZ closely targets and initiates the ideation process</a:t>
            </a:r>
          </a:p>
          <a:p>
            <a:pPr lvl="0"/>
            <a:r>
              <a:rPr lang="en-GB" sz="2800" dirty="0"/>
              <a:t>40 inventive principles for solving contradictions</a:t>
            </a:r>
          </a:p>
          <a:p>
            <a:pPr lvl="0"/>
            <a:r>
              <a:rPr lang="en-GB" sz="2800" dirty="0"/>
              <a:t>8 Trends of evolution of technology</a:t>
            </a:r>
          </a:p>
          <a:p>
            <a:pPr lvl="0"/>
            <a:r>
              <a:rPr lang="en-GB" sz="2800" dirty="0" err="1"/>
              <a:t>Ideality</a:t>
            </a:r>
            <a:endParaRPr lang="en-GB" sz="2800" dirty="0"/>
          </a:p>
          <a:p>
            <a:pPr lvl="0"/>
            <a:r>
              <a:rPr lang="en-GB" sz="2800" dirty="0"/>
              <a:t>Thinking in Time and Scale</a:t>
            </a:r>
          </a:p>
          <a:p>
            <a:pPr lvl="0"/>
            <a:r>
              <a:rPr lang="en-GB" sz="2800" dirty="0"/>
              <a:t>13 Standard creativity triggers</a:t>
            </a:r>
          </a:p>
          <a:p>
            <a:pPr lvl="0"/>
            <a:endParaRPr lang="en-GB" dirty="0"/>
          </a:p>
          <a:p>
            <a:endParaRPr lang="en-US" b="1" i="1" dirty="0"/>
          </a:p>
        </p:txBody>
      </p:sp>
    </p:spTree>
    <p:extLst>
      <p:ext uri="{BB962C8B-B14F-4D97-AF65-F5344CB8AC3E}">
        <p14:creationId xmlns:p14="http://schemas.microsoft.com/office/powerpoint/2010/main" val="3756147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25</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TRIZ in Wave Energy</a:t>
            </a:r>
          </a:p>
        </p:txBody>
      </p:sp>
    </p:spTree>
    <p:extLst>
      <p:ext uri="{BB962C8B-B14F-4D97-AF65-F5344CB8AC3E}">
        <p14:creationId xmlns:p14="http://schemas.microsoft.com/office/powerpoint/2010/main" val="423180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Technology Development Framework</a:t>
            </a: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Technology Readiness Levels (TRL)</a:t>
            </a:r>
          </a:p>
          <a:p>
            <a:pPr lvl="0"/>
            <a:r>
              <a:rPr lang="en-GB" dirty="0"/>
              <a:t>Technology Performance Levels (TPL) </a:t>
            </a:r>
          </a:p>
          <a:p>
            <a:pPr lvl="0"/>
            <a:r>
              <a:rPr lang="en-GB" dirty="0"/>
              <a:t>Technology Development Map</a:t>
            </a:r>
          </a:p>
          <a:p>
            <a:pPr lvl="0"/>
            <a:r>
              <a:rPr lang="en-GB" dirty="0"/>
              <a:t>TRL – TPL – Matrix   </a:t>
            </a:r>
          </a:p>
          <a:p>
            <a:endParaRPr lang="en-US" b="1" i="1" dirty="0"/>
          </a:p>
        </p:txBody>
      </p:sp>
      <p:grpSp>
        <p:nvGrpSpPr>
          <p:cNvPr id="2" name="Group 1">
            <a:extLst>
              <a:ext uri="{FF2B5EF4-FFF2-40B4-BE49-F238E27FC236}">
                <a16:creationId xmlns:a16="http://schemas.microsoft.com/office/drawing/2014/main" id="{AE650F03-1257-CEEA-4D1C-284548AAB6EB}"/>
              </a:ext>
            </a:extLst>
          </p:cNvPr>
          <p:cNvGrpSpPr>
            <a:grpSpLocks noChangeAspect="1"/>
          </p:cNvGrpSpPr>
          <p:nvPr/>
        </p:nvGrpSpPr>
        <p:grpSpPr>
          <a:xfrm>
            <a:off x="6529137" y="1109730"/>
            <a:ext cx="4243712" cy="5242983"/>
            <a:chOff x="0" y="-88072"/>
            <a:chExt cx="2914325" cy="3628832"/>
          </a:xfrm>
        </p:grpSpPr>
        <p:pic>
          <p:nvPicPr>
            <p:cNvPr id="4" name="Picture 3">
              <a:extLst>
                <a:ext uri="{FF2B5EF4-FFF2-40B4-BE49-F238E27FC236}">
                  <a16:creationId xmlns:a16="http://schemas.microsoft.com/office/drawing/2014/main" id="{10395CA6-3450-46CB-1C45-4C7C75D37D47}"/>
                </a:ext>
              </a:extLst>
            </p:cNvPr>
            <p:cNvPicPr>
              <a:picLocks noChangeAspect="1"/>
            </p:cNvPicPr>
            <p:nvPr/>
          </p:nvPicPr>
          <p:blipFill rotWithShape="1">
            <a:blip r:embed="rId2" cstate="email">
              <a:extLst>
                <a:ext uri="{28A0092B-C50C-407E-A947-70E740481C1C}">
                  <a14:useLocalDpi xmlns:a14="http://schemas.microsoft.com/office/drawing/2010/main" val="0"/>
                </a:ext>
              </a:extLst>
            </a:blip>
            <a:srcRect l="12601" r="2136" b="6624"/>
            <a:stretch/>
          </p:blipFill>
          <p:spPr bwMode="auto">
            <a:xfrm>
              <a:off x="184460" y="-88072"/>
              <a:ext cx="2729865" cy="3396615"/>
            </a:xfrm>
            <a:prstGeom prst="rect">
              <a:avLst/>
            </a:prstGeom>
            <a:noFill/>
            <a:ln>
              <a:noFill/>
            </a:ln>
            <a:extLst>
              <a:ext uri="{53640926-AAD7-44D8-BBD7-CCE9431645EC}">
                <a14:shadowObscured xmlns:a14="http://schemas.microsoft.com/office/drawing/2010/main"/>
              </a:ext>
            </a:extLst>
          </p:spPr>
        </p:pic>
        <p:sp>
          <p:nvSpPr>
            <p:cNvPr id="6" name="Text Box 2">
              <a:extLst>
                <a:ext uri="{FF2B5EF4-FFF2-40B4-BE49-F238E27FC236}">
                  <a16:creationId xmlns:a16="http://schemas.microsoft.com/office/drawing/2014/main" id="{FEA0B09E-D9C2-B1A1-51EF-7812CC9DFD60}"/>
                </a:ext>
              </a:extLst>
            </p:cNvPr>
            <p:cNvSpPr txBox="1">
              <a:spLocks noChangeArrowheads="1"/>
            </p:cNvSpPr>
            <p:nvPr/>
          </p:nvSpPr>
          <p:spPr bwMode="auto">
            <a:xfrm rot="16200000">
              <a:off x="-1128077" y="2040255"/>
              <a:ext cx="2377440"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800">
                  <a:effectLst/>
                  <a:latin typeface="Calibri" panose="020F0502020204030204" pitchFamily="34" charset="0"/>
                  <a:ea typeface="Arial" panose="020B0604020202020204" pitchFamily="34" charset="0"/>
                  <a:cs typeface="Times New Roman" panose="02020603050405020304" pitchFamily="18" charset="0"/>
                </a:rPr>
                <a:t>Technology Performance Levels (TPL)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sp>
          <p:nvSpPr>
            <p:cNvPr id="7" name="Text Box 2">
              <a:extLst>
                <a:ext uri="{FF2B5EF4-FFF2-40B4-BE49-F238E27FC236}">
                  <a16:creationId xmlns:a16="http://schemas.microsoft.com/office/drawing/2014/main" id="{EAAF99AA-5DBF-685C-48EC-D6734BDD315B}"/>
                </a:ext>
              </a:extLst>
            </p:cNvPr>
            <p:cNvSpPr txBox="1">
              <a:spLocks noChangeArrowheads="1"/>
            </p:cNvSpPr>
            <p:nvPr/>
          </p:nvSpPr>
          <p:spPr bwMode="auto">
            <a:xfrm>
              <a:off x="184468" y="3419475"/>
              <a:ext cx="2408555"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800">
                  <a:effectLst/>
                  <a:latin typeface="Calibri" panose="020F0502020204030204" pitchFamily="34" charset="0"/>
                  <a:ea typeface="Arial" panose="020B0604020202020204" pitchFamily="34" charset="0"/>
                  <a:cs typeface="Times New Roman" panose="02020603050405020304" pitchFamily="18" charset="0"/>
                </a:rPr>
                <a:t>Technology Readiness Levels (TRL)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1856916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Technology Development Framework</a:t>
            </a:r>
          </a:p>
        </p:txBody>
      </p:sp>
      <p:pic>
        <p:nvPicPr>
          <p:cNvPr id="10" name="Picture 9">
            <a:extLst>
              <a:ext uri="{FF2B5EF4-FFF2-40B4-BE49-F238E27FC236}">
                <a16:creationId xmlns:a16="http://schemas.microsoft.com/office/drawing/2014/main" id="{167AD43E-6F79-AC9B-A704-E2609C73631C}"/>
              </a:ext>
            </a:extLst>
          </p:cNvPr>
          <p:cNvPicPr>
            <a:picLocks noChangeAspect="1"/>
          </p:cNvPicPr>
          <p:nvPr/>
        </p:nvPicPr>
        <p:blipFill>
          <a:blip r:embed="rId2"/>
          <a:stretch>
            <a:fillRect/>
          </a:stretch>
        </p:blipFill>
        <p:spPr>
          <a:xfrm>
            <a:off x="2896576" y="946483"/>
            <a:ext cx="5744165" cy="5529189"/>
          </a:xfrm>
          <a:prstGeom prst="rect">
            <a:avLst/>
          </a:prstGeom>
        </p:spPr>
      </p:pic>
    </p:spTree>
    <p:extLst>
      <p:ext uri="{BB962C8B-B14F-4D97-AF65-F5344CB8AC3E}">
        <p14:creationId xmlns:p14="http://schemas.microsoft.com/office/powerpoint/2010/main" val="4292632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Technology Development Cost, Time and Risk</a:t>
            </a:r>
          </a:p>
        </p:txBody>
      </p:sp>
      <p:pic>
        <p:nvPicPr>
          <p:cNvPr id="2" name="Picture 4">
            <a:extLst>
              <a:ext uri="{FF2B5EF4-FFF2-40B4-BE49-F238E27FC236}">
                <a16:creationId xmlns:a16="http://schemas.microsoft.com/office/drawing/2014/main" id="{1BC798CD-D9AD-57FE-7F29-EC0DBF4A32E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430449" y="5470217"/>
            <a:ext cx="8361045" cy="106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a:extLst>
              <a:ext uri="{FF2B5EF4-FFF2-40B4-BE49-F238E27FC236}">
                <a16:creationId xmlns:a16="http://schemas.microsoft.com/office/drawing/2014/main" id="{46E24EF1-CF12-550F-2353-9F78B374E289}"/>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329786" y="990785"/>
            <a:ext cx="4367213" cy="4393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71861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has proven to work in wave energy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10143887"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US" sz="2800" dirty="0"/>
              <a:t>New technology concepts so far are high quality</a:t>
            </a:r>
          </a:p>
          <a:p>
            <a:pPr lvl="0"/>
            <a:r>
              <a:rPr lang="en-US" sz="2800" dirty="0"/>
              <a:t>Contradictions matrix ‘feels’ familiar to natural problem solvers</a:t>
            </a:r>
          </a:p>
          <a:p>
            <a:pPr lvl="0"/>
            <a:r>
              <a:rPr lang="en-US" sz="2800" dirty="0"/>
              <a:t>Contradictions matrix sometimes leads to known solutions as well as new solutions</a:t>
            </a:r>
          </a:p>
          <a:p>
            <a:pPr lvl="0"/>
            <a:r>
              <a:rPr lang="en-US" sz="2800" dirty="0"/>
              <a:t>Ideality concept &amp; Ideality audit lead to auditable clarification of requirements &amp; to new contradictions &amp; to new ideas </a:t>
            </a:r>
          </a:p>
          <a:p>
            <a:pPr lvl="0"/>
            <a:r>
              <a:rPr lang="en-US" sz="2800" dirty="0"/>
              <a:t>Resolution of limiting contradictions on one WEC archetype led to invention other WEC archetype – jumping archetype boundaries</a:t>
            </a:r>
          </a:p>
          <a:p>
            <a:pPr lvl="0"/>
            <a:endParaRPr lang="en-GB" dirty="0"/>
          </a:p>
          <a:p>
            <a:endParaRPr lang="en-US" b="1" i="1" dirty="0"/>
          </a:p>
        </p:txBody>
      </p:sp>
    </p:spTree>
    <p:extLst>
      <p:ext uri="{BB962C8B-B14F-4D97-AF65-F5344CB8AC3E}">
        <p14:creationId xmlns:p14="http://schemas.microsoft.com/office/powerpoint/2010/main" val="3869768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1B1C4-998B-BE90-0245-7AC8F6791893}"/>
              </a:ext>
            </a:extLst>
          </p:cNvPr>
          <p:cNvSpPr>
            <a:spLocks noGrp="1"/>
          </p:cNvSpPr>
          <p:nvPr>
            <p:ph type="title"/>
          </p:nvPr>
        </p:nvSpPr>
        <p:spPr/>
        <p:txBody>
          <a:bodyPr/>
          <a:lstStyle/>
          <a:p>
            <a:r>
              <a:rPr lang="en-US" dirty="0"/>
              <a:t>Innovating Distributed Embedded Energy Prize</a:t>
            </a:r>
          </a:p>
        </p:txBody>
      </p:sp>
      <p:pic>
        <p:nvPicPr>
          <p:cNvPr id="5" name="Content Placeholder 4" descr="A screenshot of a video game&#10;&#10;Description automatically generated with medium confidence">
            <a:extLst>
              <a:ext uri="{FF2B5EF4-FFF2-40B4-BE49-F238E27FC236}">
                <a16:creationId xmlns:a16="http://schemas.microsoft.com/office/drawing/2014/main" id="{2EBE51AF-B023-DC5E-D536-C792D9E6F391}"/>
              </a:ext>
            </a:extLst>
          </p:cNvPr>
          <p:cNvPicPr>
            <a:picLocks noGrp="1" noChangeAspect="1"/>
          </p:cNvPicPr>
          <p:nvPr>
            <p:ph sz="quarter" idx="10"/>
          </p:nvPr>
        </p:nvPicPr>
        <p:blipFill>
          <a:blip r:embed="rId2" cstate="email">
            <a:extLst>
              <a:ext uri="{28A0092B-C50C-407E-A947-70E740481C1C}">
                <a14:useLocalDpi xmlns:a14="http://schemas.microsoft.com/office/drawing/2010/main" val="0"/>
              </a:ext>
            </a:extLst>
          </a:blip>
          <a:stretch>
            <a:fillRect/>
          </a:stretch>
        </p:blipFill>
        <p:spPr>
          <a:xfrm>
            <a:off x="215217" y="1043464"/>
            <a:ext cx="9547576" cy="5370512"/>
          </a:xfrm>
        </p:spPr>
      </p:pic>
      <p:sp>
        <p:nvSpPr>
          <p:cNvPr id="6" name="TextBox 5">
            <a:extLst>
              <a:ext uri="{FF2B5EF4-FFF2-40B4-BE49-F238E27FC236}">
                <a16:creationId xmlns:a16="http://schemas.microsoft.com/office/drawing/2014/main" id="{424CF0DE-C2D9-B95A-093F-654114BF4150}"/>
              </a:ext>
            </a:extLst>
          </p:cNvPr>
          <p:cNvSpPr txBox="1"/>
          <p:nvPr/>
        </p:nvSpPr>
        <p:spPr>
          <a:xfrm>
            <a:off x="9925836" y="1297285"/>
            <a:ext cx="2047772" cy="4862870"/>
          </a:xfrm>
          <a:prstGeom prst="rect">
            <a:avLst/>
          </a:prstGeom>
          <a:noFill/>
        </p:spPr>
        <p:txBody>
          <a:bodyPr wrap="square" rtlCol="0">
            <a:spAutoFit/>
          </a:bodyPr>
          <a:lstStyle/>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black"/>
                </a:solidFill>
                <a:effectLst/>
                <a:uLnTx/>
                <a:uFillTx/>
                <a:latin typeface="Franklin Gothic Book" charset="0"/>
              </a:rPr>
              <a:t>$2.3M prize pool</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Franklin Gothic Book" charset="0"/>
              </a:rPr>
              <a:t>Three phases over two years</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Franklin Gothic Book" charset="0"/>
              </a:rPr>
              <a:t>Incentivize progress in early-stage research</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Franklin Gothic Book" charset="0"/>
              </a:rPr>
              <a:t>Help solve technical challenges that could be applied to wave energy</a:t>
            </a:r>
          </a:p>
        </p:txBody>
      </p:sp>
    </p:spTree>
    <p:extLst>
      <p:ext uri="{BB962C8B-B14F-4D97-AF65-F5344CB8AC3E}">
        <p14:creationId xmlns:p14="http://schemas.microsoft.com/office/powerpoint/2010/main" val="38183469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TRIZ in </a:t>
            </a:r>
            <a:r>
              <a:rPr lang="en-US" sz="3199" dirty="0" err="1"/>
              <a:t>InDEEP</a:t>
            </a:r>
            <a:endParaRPr lang="en-US" sz="3199" dirty="0"/>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4587322"/>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TRIZ is applicable al system levels</a:t>
            </a:r>
          </a:p>
          <a:p>
            <a:pPr lvl="1"/>
            <a:r>
              <a:rPr lang="en-GB" dirty="0"/>
              <a:t>WEC farm</a:t>
            </a:r>
          </a:p>
          <a:p>
            <a:pPr lvl="1"/>
            <a:r>
              <a:rPr lang="en-GB" dirty="0"/>
              <a:t>WEC unit</a:t>
            </a:r>
          </a:p>
          <a:p>
            <a:pPr lvl="1"/>
            <a:r>
              <a:rPr lang="en-GB" dirty="0"/>
              <a:t>WEC sub/sub/sub/system</a:t>
            </a:r>
          </a:p>
          <a:p>
            <a:pPr lvl="1"/>
            <a:r>
              <a:rPr lang="en-GB" dirty="0"/>
              <a:t>WEC component</a:t>
            </a:r>
          </a:p>
          <a:p>
            <a:pPr lvl="1"/>
            <a:r>
              <a:rPr lang="en-GB" dirty="0"/>
              <a:t>WEC operation process</a:t>
            </a:r>
          </a:p>
          <a:p>
            <a:r>
              <a:rPr lang="en-GB" dirty="0" err="1"/>
              <a:t>InDEEP</a:t>
            </a:r>
            <a:endParaRPr lang="en-GB" dirty="0"/>
          </a:p>
          <a:p>
            <a:pPr lvl="1"/>
            <a:r>
              <a:rPr lang="en-GB" dirty="0"/>
              <a:t>DEEC</a:t>
            </a:r>
          </a:p>
          <a:p>
            <a:pPr lvl="1"/>
            <a:r>
              <a:rPr lang="en-GB" dirty="0"/>
              <a:t>DEEC-Tec meta material</a:t>
            </a:r>
          </a:p>
          <a:p>
            <a:pPr lvl="1"/>
            <a:r>
              <a:rPr lang="en-GB" dirty="0"/>
              <a:t>(DEEC-Tec meta material enabled WEC)</a:t>
            </a:r>
          </a:p>
          <a:p>
            <a:endParaRPr lang="en-US" b="1" i="1" dirty="0"/>
          </a:p>
        </p:txBody>
      </p:sp>
    </p:spTree>
    <p:extLst>
      <p:ext uri="{BB962C8B-B14F-4D97-AF65-F5344CB8AC3E}">
        <p14:creationId xmlns:p14="http://schemas.microsoft.com/office/powerpoint/2010/main" val="24018518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31</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solidFill>
                  <a:schemeClr val="tx1"/>
                </a:solidFill>
              </a:rPr>
              <a:t>TRIZ in Wave Energy – Example  </a:t>
            </a:r>
          </a:p>
        </p:txBody>
      </p:sp>
    </p:spTree>
    <p:extLst>
      <p:ext uri="{BB962C8B-B14F-4D97-AF65-F5344CB8AC3E}">
        <p14:creationId xmlns:p14="http://schemas.microsoft.com/office/powerpoint/2010/main" val="35599439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Forces on a Floating Body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12" name="Picture 11">
            <a:extLst>
              <a:ext uri="{FF2B5EF4-FFF2-40B4-BE49-F238E27FC236}">
                <a16:creationId xmlns:a16="http://schemas.microsoft.com/office/drawing/2014/main" id="{1680EDD8-A282-6F87-9CB0-30EC4C184F12}"/>
              </a:ext>
            </a:extLst>
          </p:cNvPr>
          <p:cNvPicPr>
            <a:picLocks noChangeAspect="1"/>
          </p:cNvPicPr>
          <p:nvPr/>
        </p:nvPicPr>
        <p:blipFill>
          <a:blip r:embed="rId2"/>
          <a:stretch>
            <a:fillRect/>
          </a:stretch>
        </p:blipFill>
        <p:spPr>
          <a:xfrm>
            <a:off x="472135" y="1599999"/>
            <a:ext cx="4616345" cy="2485725"/>
          </a:xfrm>
          <a:prstGeom prst="rect">
            <a:avLst/>
          </a:prstGeom>
        </p:spPr>
      </p:pic>
      <p:pic>
        <p:nvPicPr>
          <p:cNvPr id="14" name="Picture 13">
            <a:extLst>
              <a:ext uri="{FF2B5EF4-FFF2-40B4-BE49-F238E27FC236}">
                <a16:creationId xmlns:a16="http://schemas.microsoft.com/office/drawing/2014/main" id="{6FFF981F-61CA-9903-1885-D0092401A1E2}"/>
              </a:ext>
            </a:extLst>
          </p:cNvPr>
          <p:cNvPicPr>
            <a:picLocks noChangeAspect="1"/>
          </p:cNvPicPr>
          <p:nvPr/>
        </p:nvPicPr>
        <p:blipFill>
          <a:blip r:embed="rId3"/>
          <a:stretch>
            <a:fillRect/>
          </a:stretch>
        </p:blipFill>
        <p:spPr>
          <a:xfrm>
            <a:off x="5738075" y="1952277"/>
            <a:ext cx="5188576" cy="2624454"/>
          </a:xfrm>
          <a:prstGeom prst="rect">
            <a:avLst/>
          </a:prstGeom>
        </p:spPr>
      </p:pic>
    </p:spTree>
    <p:extLst>
      <p:ext uri="{BB962C8B-B14F-4D97-AF65-F5344CB8AC3E}">
        <p14:creationId xmlns:p14="http://schemas.microsoft.com/office/powerpoint/2010/main" val="369176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Forces on a Floating Body</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a:extLst>
              <a:ext uri="{FF2B5EF4-FFF2-40B4-BE49-F238E27FC236}">
                <a16:creationId xmlns:a16="http://schemas.microsoft.com/office/drawing/2014/main" id="{9D8319A2-53B7-E8F3-BCDC-0205580FC752}"/>
              </a:ext>
            </a:extLst>
          </p:cNvPr>
          <p:cNvPicPr>
            <a:picLocks noChangeAspect="1"/>
          </p:cNvPicPr>
          <p:nvPr/>
        </p:nvPicPr>
        <p:blipFill>
          <a:blip r:embed="rId2"/>
          <a:stretch>
            <a:fillRect/>
          </a:stretch>
        </p:blipFill>
        <p:spPr>
          <a:xfrm>
            <a:off x="1021331" y="1632789"/>
            <a:ext cx="5839098" cy="714744"/>
          </a:xfrm>
          <a:prstGeom prst="rect">
            <a:avLst/>
          </a:prstGeom>
        </p:spPr>
      </p:pic>
      <p:pic>
        <p:nvPicPr>
          <p:cNvPr id="7" name="Picture 6">
            <a:extLst>
              <a:ext uri="{FF2B5EF4-FFF2-40B4-BE49-F238E27FC236}">
                <a16:creationId xmlns:a16="http://schemas.microsoft.com/office/drawing/2014/main" id="{C581AE63-88E2-41C5-D710-A506D93F4A40}"/>
              </a:ext>
            </a:extLst>
          </p:cNvPr>
          <p:cNvPicPr>
            <a:picLocks noChangeAspect="1"/>
          </p:cNvPicPr>
          <p:nvPr/>
        </p:nvPicPr>
        <p:blipFill>
          <a:blip r:embed="rId3"/>
          <a:stretch>
            <a:fillRect/>
          </a:stretch>
        </p:blipFill>
        <p:spPr>
          <a:xfrm>
            <a:off x="782071" y="2871320"/>
            <a:ext cx="8409558" cy="2247629"/>
          </a:xfrm>
          <a:prstGeom prst="rect">
            <a:avLst/>
          </a:prstGeom>
        </p:spPr>
      </p:pic>
      <p:pic>
        <p:nvPicPr>
          <p:cNvPr id="9" name="Picture 8">
            <a:extLst>
              <a:ext uri="{FF2B5EF4-FFF2-40B4-BE49-F238E27FC236}">
                <a16:creationId xmlns:a16="http://schemas.microsoft.com/office/drawing/2014/main" id="{06F1DF78-F918-61F9-FE0E-71E09342D67D}"/>
              </a:ext>
            </a:extLst>
          </p:cNvPr>
          <p:cNvPicPr>
            <a:picLocks noChangeAspect="1"/>
          </p:cNvPicPr>
          <p:nvPr/>
        </p:nvPicPr>
        <p:blipFill>
          <a:blip r:embed="rId4"/>
          <a:stretch>
            <a:fillRect/>
          </a:stretch>
        </p:blipFill>
        <p:spPr>
          <a:xfrm>
            <a:off x="9607490" y="1749401"/>
            <a:ext cx="2217612" cy="3823469"/>
          </a:xfrm>
          <a:prstGeom prst="rect">
            <a:avLst/>
          </a:prstGeom>
        </p:spPr>
      </p:pic>
    </p:spTree>
    <p:extLst>
      <p:ext uri="{BB962C8B-B14F-4D97-AF65-F5344CB8AC3E}">
        <p14:creationId xmlns:p14="http://schemas.microsoft.com/office/powerpoint/2010/main" val="947930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Natural Frequency &amp; System Response</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39B792FD-DE8F-BCB6-C843-0281AF27A7C2}"/>
              </a:ext>
            </a:extLst>
          </p:cNvPr>
          <p:cNvSpPr>
            <a:spLocks noGrp="1"/>
          </p:cNvSpPr>
          <p:nvPr>
            <p:ph sz="quarter" idx="10"/>
          </p:nvPr>
        </p:nvSpPr>
        <p:spPr>
          <a:xfrm>
            <a:off x="614030" y="3660996"/>
            <a:ext cx="4559189" cy="2006916"/>
          </a:xfrm>
        </p:spPr>
        <p:txBody>
          <a:bodyPr/>
          <a:lstStyle/>
          <a:p>
            <a:r>
              <a:rPr lang="en-US" sz="1999" dirty="0"/>
              <a:t>Natural Frequency</a:t>
            </a:r>
          </a:p>
          <a:p>
            <a:pPr lvl="1"/>
            <a:r>
              <a:rPr lang="en-US" sz="1799" dirty="0"/>
              <a:t>Frequency of freely oscillating undamped system </a:t>
            </a:r>
          </a:p>
          <a:p>
            <a:r>
              <a:rPr lang="en-US" sz="1999" dirty="0"/>
              <a:t>Resonance Frequency </a:t>
            </a:r>
          </a:p>
          <a:p>
            <a:pPr lvl="1"/>
            <a:r>
              <a:rPr lang="en-US" sz="1799" dirty="0"/>
              <a:t>Frequency of maximal response of damped and excited system </a:t>
            </a:r>
          </a:p>
          <a:p>
            <a:endParaRPr lang="en-US" sz="1999" dirty="0"/>
          </a:p>
          <a:p>
            <a:pPr marL="0" indent="0">
              <a:buNone/>
            </a:pPr>
            <a:endParaRPr lang="en-US" sz="1999" dirty="0"/>
          </a:p>
        </p:txBody>
      </p:sp>
      <p:sp>
        <p:nvSpPr>
          <p:cNvPr id="6" name="TextBox 5">
            <a:extLst>
              <a:ext uri="{FF2B5EF4-FFF2-40B4-BE49-F238E27FC236}">
                <a16:creationId xmlns:a16="http://schemas.microsoft.com/office/drawing/2014/main" id="{33DB44C9-0DD3-67B8-04AE-92F979654AC1}"/>
              </a:ext>
            </a:extLst>
          </p:cNvPr>
          <p:cNvSpPr txBox="1"/>
          <p:nvPr/>
        </p:nvSpPr>
        <p:spPr>
          <a:xfrm>
            <a:off x="7595195" y="6149702"/>
            <a:ext cx="3094087" cy="276927"/>
          </a:xfrm>
          <a:prstGeom prst="rect">
            <a:avLst/>
          </a:prstGeom>
          <a:noFill/>
        </p:spPr>
        <p:txBody>
          <a:bodyPr wrap="square" rtlCol="0">
            <a:spAutoFit/>
          </a:bodyPr>
          <a:lstStyle/>
          <a:p>
            <a:r>
              <a:rPr lang="en-US" sz="1200" dirty="0"/>
              <a:t>Newman, Marine Hydrodynamics, 1977</a:t>
            </a:r>
          </a:p>
        </p:txBody>
      </p:sp>
      <p:pic>
        <p:nvPicPr>
          <p:cNvPr id="12" name="Picture 11">
            <a:extLst>
              <a:ext uri="{FF2B5EF4-FFF2-40B4-BE49-F238E27FC236}">
                <a16:creationId xmlns:a16="http://schemas.microsoft.com/office/drawing/2014/main" id="{9A3431A1-F6E2-DFC5-941B-C66B103EE7B9}"/>
              </a:ext>
            </a:extLst>
          </p:cNvPr>
          <p:cNvPicPr>
            <a:picLocks noChangeAspect="1"/>
          </p:cNvPicPr>
          <p:nvPr/>
        </p:nvPicPr>
        <p:blipFill>
          <a:blip r:embed="rId2"/>
          <a:stretch>
            <a:fillRect/>
          </a:stretch>
        </p:blipFill>
        <p:spPr>
          <a:xfrm>
            <a:off x="6823710" y="1047153"/>
            <a:ext cx="5192053" cy="5117287"/>
          </a:xfrm>
          <a:prstGeom prst="rect">
            <a:avLst/>
          </a:prstGeom>
        </p:spPr>
      </p:pic>
      <p:pic>
        <p:nvPicPr>
          <p:cNvPr id="10" name="Picture 9">
            <a:extLst>
              <a:ext uri="{FF2B5EF4-FFF2-40B4-BE49-F238E27FC236}">
                <a16:creationId xmlns:a16="http://schemas.microsoft.com/office/drawing/2014/main" id="{9D0DAA20-BD1B-0519-2B22-343D28DC84D0}"/>
              </a:ext>
            </a:extLst>
          </p:cNvPr>
          <p:cNvPicPr>
            <a:picLocks noChangeAspect="1"/>
          </p:cNvPicPr>
          <p:nvPr/>
        </p:nvPicPr>
        <p:blipFill>
          <a:blip r:embed="rId3"/>
          <a:stretch>
            <a:fillRect/>
          </a:stretch>
        </p:blipFill>
        <p:spPr>
          <a:xfrm>
            <a:off x="1021331" y="1632789"/>
            <a:ext cx="5839098" cy="714744"/>
          </a:xfrm>
          <a:prstGeom prst="rect">
            <a:avLst/>
          </a:prstGeom>
        </p:spPr>
      </p:pic>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3146E7FA-844B-894F-7054-FA9D788E6E2B}"/>
                  </a:ext>
                </a:extLst>
              </p:cNvPr>
              <p:cNvSpPr txBox="1"/>
              <p:nvPr/>
            </p:nvSpPr>
            <p:spPr>
              <a:xfrm>
                <a:off x="3042150" y="2709384"/>
                <a:ext cx="1091388" cy="818366"/>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ea typeface="Cambria Math" panose="02040503050406030204" pitchFamily="18" charset="0"/>
                            </a:rPr>
                            <m:t>𝜔</m:t>
                          </m:r>
                        </m:e>
                        <m:sub>
                          <m:r>
                            <a:rPr lang="en-US" b="0" i="1" smtClean="0">
                              <a:latin typeface="Cambria Math" panose="02040503050406030204" pitchFamily="18" charset="0"/>
                            </a:rPr>
                            <m:t>0</m:t>
                          </m:r>
                        </m:sub>
                      </m:sSub>
                      <m:r>
                        <a:rPr lang="en-US" i="1" smtClean="0">
                          <a:latin typeface="Cambria Math" panose="02040503050406030204" pitchFamily="18" charset="0"/>
                        </a:rPr>
                        <m:t>=</m:t>
                      </m:r>
                      <m:rad>
                        <m:radPr>
                          <m:degHide m:val="on"/>
                          <m:ctrlPr>
                            <a:rPr lang="en-US" i="1" smtClean="0">
                              <a:latin typeface="Cambria Math" panose="02040503050406030204" pitchFamily="18" charset="0"/>
                            </a:rPr>
                          </m:ctrlPr>
                        </m:radPr>
                        <m:deg/>
                        <m:e>
                          <m:f>
                            <m:fPr>
                              <m:ctrlPr>
                                <a:rPr lang="en-US" i="1" smtClean="0">
                                  <a:latin typeface="Cambria Math" panose="02040503050406030204" pitchFamily="18" charset="0"/>
                                </a:rPr>
                              </m:ctrlPr>
                            </m:fPr>
                            <m:num>
                              <m:r>
                                <a:rPr lang="en-US" b="0" i="1" smtClean="0">
                                  <a:latin typeface="Cambria Math" panose="02040503050406030204" pitchFamily="18" charset="0"/>
                                </a:rPr>
                                <m:t>𝑆</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𝑚</m:t>
                                  </m:r>
                                </m:e>
                                <m:sub>
                                  <m:r>
                                    <a:rPr lang="en-US" b="0" i="1" smtClean="0">
                                      <a:latin typeface="Cambria Math" panose="02040503050406030204" pitchFamily="18" charset="0"/>
                                    </a:rPr>
                                    <m:t>𝑡</m:t>
                                  </m:r>
                                </m:sub>
                              </m:sSub>
                            </m:den>
                          </m:f>
                        </m:e>
                      </m:rad>
                    </m:oMath>
                  </m:oMathPara>
                </a14:m>
                <a:endParaRPr lang="en-US" dirty="0"/>
              </a:p>
            </p:txBody>
          </p:sp>
        </mc:Choice>
        <mc:Fallback>
          <p:sp>
            <p:nvSpPr>
              <p:cNvPr id="13" name="TextBox 12">
                <a:extLst>
                  <a:ext uri="{FF2B5EF4-FFF2-40B4-BE49-F238E27FC236}">
                    <a16:creationId xmlns:a16="http://schemas.microsoft.com/office/drawing/2014/main" id="{3146E7FA-844B-894F-7054-FA9D788E6E2B}"/>
                  </a:ext>
                </a:extLst>
              </p:cNvPr>
              <p:cNvSpPr txBox="1">
                <a:spLocks noRot="1" noChangeAspect="1" noMove="1" noResize="1" noEditPoints="1" noAdjustHandles="1" noChangeArrowheads="1" noChangeShapeType="1" noTextEdit="1"/>
              </p:cNvSpPr>
              <p:nvPr/>
            </p:nvSpPr>
            <p:spPr>
              <a:xfrm>
                <a:off x="3042150" y="2709384"/>
                <a:ext cx="1091388" cy="818366"/>
              </a:xfrm>
              <a:prstGeom prst="rect">
                <a:avLst/>
              </a:prstGeom>
              <a:blipFill>
                <a:blip r:embed="rId4"/>
                <a:stretch>
                  <a:fillRect/>
                </a:stretch>
              </a:blipFill>
            </p:spPr>
            <p:txBody>
              <a:bodyPr/>
              <a:lstStyle/>
              <a:p>
                <a:r>
                  <a:rPr lang="en-US">
                    <a:noFill/>
                  </a:rPr>
                  <a:t> </a:t>
                </a:r>
              </a:p>
            </p:txBody>
          </p:sp>
        </mc:Fallback>
      </mc:AlternateContent>
      <p:sp>
        <p:nvSpPr>
          <p:cNvPr id="14" name="Rectangle: Rounded Corners 13">
            <a:extLst>
              <a:ext uri="{FF2B5EF4-FFF2-40B4-BE49-F238E27FC236}">
                <a16:creationId xmlns:a16="http://schemas.microsoft.com/office/drawing/2014/main" id="{F1C37803-4EBF-A0E0-07D6-A9D45F1FABB3}"/>
              </a:ext>
            </a:extLst>
          </p:cNvPr>
          <p:cNvSpPr/>
          <p:nvPr/>
        </p:nvSpPr>
        <p:spPr>
          <a:xfrm>
            <a:off x="4659922" y="1750968"/>
            <a:ext cx="211017"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8F3817F-C851-A93E-1471-CA4A4704C4EF}"/>
              </a:ext>
            </a:extLst>
          </p:cNvPr>
          <p:cNvSpPr/>
          <p:nvPr/>
        </p:nvSpPr>
        <p:spPr>
          <a:xfrm>
            <a:off x="1153213" y="1750968"/>
            <a:ext cx="1607569"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726D76E1-60EB-0577-06EB-BB927433F2D2}"/>
              </a:ext>
            </a:extLst>
          </p:cNvPr>
          <p:cNvSpPr/>
          <p:nvPr/>
        </p:nvSpPr>
        <p:spPr>
          <a:xfrm>
            <a:off x="3328494" y="1738487"/>
            <a:ext cx="311522"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9873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0" end="0"/>
                                            </p:txEl>
                                          </p:spTgt>
                                        </p:tgtEl>
                                        <p:attrNameLst>
                                          <p:attrName>style.visibility</p:attrName>
                                        </p:attrNameLst>
                                      </p:cBhvr>
                                      <p:to>
                                        <p:strVal val="visible"/>
                                      </p:to>
                                    </p:set>
                                    <p:animEffect transition="in" filter="fade">
                                      <p:cBhvr>
                                        <p:cTn id="26" dur="500"/>
                                        <p:tgtEl>
                                          <p:spTgt spid="2">
                                            <p:txEl>
                                              <p:pRg st="0" end="0"/>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txEl>
                                              <p:pRg st="1" end="1"/>
                                            </p:txEl>
                                          </p:spTgt>
                                        </p:tgtEl>
                                        <p:attrNameLst>
                                          <p:attrName>style.visibility</p:attrName>
                                        </p:attrNameLst>
                                      </p:cBhvr>
                                      <p:to>
                                        <p:strVal val="visible"/>
                                      </p:to>
                                    </p:set>
                                    <p:animEffect transition="in" filter="fade">
                                      <p:cBhvr>
                                        <p:cTn id="29" dur="500"/>
                                        <p:tgtEl>
                                          <p:spTgt spid="2">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animEffect transition="in" filter="fade">
                                      <p:cBhvr>
                                        <p:cTn id="34" dur="500"/>
                                        <p:tgtEl>
                                          <p:spTgt spid="2">
                                            <p:txEl>
                                              <p:pRg st="2" end="2"/>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Effect transition="in" filter="fade">
                                      <p:cBhvr>
                                        <p:cTn id="37" dur="500"/>
                                        <p:tgtEl>
                                          <p:spTgt spid="2">
                                            <p:txEl>
                                              <p:pRg st="3" end="3"/>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6" grpId="0"/>
      <p:bldP spid="13" grpId="0"/>
      <p:bldP spid="14" grpId="0" animBg="1"/>
      <p:bldP spid="15" grpId="0" animBg="1"/>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Natural Frequency &amp; Design Criteria </a:t>
            </a:r>
          </a:p>
        </p:txBody>
      </p:sp>
      <p:pic>
        <p:nvPicPr>
          <p:cNvPr id="10" name="Picture 9">
            <a:extLst>
              <a:ext uri="{FF2B5EF4-FFF2-40B4-BE49-F238E27FC236}">
                <a16:creationId xmlns:a16="http://schemas.microsoft.com/office/drawing/2014/main" id="{9D0DAA20-BD1B-0519-2B22-343D28DC84D0}"/>
              </a:ext>
            </a:extLst>
          </p:cNvPr>
          <p:cNvPicPr>
            <a:picLocks noChangeAspect="1"/>
          </p:cNvPicPr>
          <p:nvPr/>
        </p:nvPicPr>
        <p:blipFill>
          <a:blip r:embed="rId2"/>
          <a:stretch>
            <a:fillRect/>
          </a:stretch>
        </p:blipFill>
        <p:spPr>
          <a:xfrm>
            <a:off x="1021331" y="1632789"/>
            <a:ext cx="5839098" cy="714744"/>
          </a:xfrm>
          <a:prstGeom prst="rect">
            <a:avLst/>
          </a:prstGeom>
        </p:spPr>
      </p:pic>
      <p:sp>
        <p:nvSpPr>
          <p:cNvPr id="14" name="Rectangle: Rounded Corners 13">
            <a:extLst>
              <a:ext uri="{FF2B5EF4-FFF2-40B4-BE49-F238E27FC236}">
                <a16:creationId xmlns:a16="http://schemas.microsoft.com/office/drawing/2014/main" id="{F1C37803-4EBF-A0E0-07D6-A9D45F1FABB3}"/>
              </a:ext>
            </a:extLst>
          </p:cNvPr>
          <p:cNvSpPr/>
          <p:nvPr/>
        </p:nvSpPr>
        <p:spPr>
          <a:xfrm>
            <a:off x="4659922" y="1750968"/>
            <a:ext cx="211017"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8F3817F-C851-A93E-1471-CA4A4704C4EF}"/>
              </a:ext>
            </a:extLst>
          </p:cNvPr>
          <p:cNvSpPr/>
          <p:nvPr/>
        </p:nvSpPr>
        <p:spPr>
          <a:xfrm>
            <a:off x="1153213" y="1750968"/>
            <a:ext cx="1607569"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596AF6A-0134-E2D4-C290-B0E0BF80B444}"/>
              </a:ext>
            </a:extLst>
          </p:cNvPr>
          <p:cNvPicPr>
            <a:picLocks noChangeAspect="1"/>
          </p:cNvPicPr>
          <p:nvPr/>
        </p:nvPicPr>
        <p:blipFill>
          <a:blip r:embed="rId3"/>
          <a:stretch>
            <a:fillRect/>
          </a:stretch>
        </p:blipFill>
        <p:spPr>
          <a:xfrm>
            <a:off x="6958450" y="1632789"/>
            <a:ext cx="4616345" cy="2485725"/>
          </a:xfrm>
          <a:prstGeom prst="rect">
            <a:avLst/>
          </a:prstGeom>
        </p:spPr>
      </p:pic>
      <p:sp>
        <p:nvSpPr>
          <p:cNvPr id="8" name="Content Placeholder 1">
            <a:extLst>
              <a:ext uri="{FF2B5EF4-FFF2-40B4-BE49-F238E27FC236}">
                <a16:creationId xmlns:a16="http://schemas.microsoft.com/office/drawing/2014/main" id="{6B5CD397-340A-A54F-A68D-CD7549571831}"/>
              </a:ext>
            </a:extLst>
          </p:cNvPr>
          <p:cNvSpPr>
            <a:spLocks noGrp="1"/>
          </p:cNvSpPr>
          <p:nvPr>
            <p:ph sz="quarter" idx="10"/>
          </p:nvPr>
        </p:nvSpPr>
        <p:spPr>
          <a:xfrm>
            <a:off x="614030" y="2425542"/>
            <a:ext cx="4559189" cy="3852166"/>
          </a:xfrm>
        </p:spPr>
        <p:txBody>
          <a:bodyPr/>
          <a:lstStyle/>
          <a:p>
            <a:r>
              <a:rPr lang="en-US" sz="1999" dirty="0"/>
              <a:t>Natural Response </a:t>
            </a:r>
          </a:p>
          <a:p>
            <a:pPr lvl="1"/>
            <a:r>
              <a:rPr lang="en-US" sz="1799" dirty="0"/>
              <a:t>Mass</a:t>
            </a:r>
          </a:p>
          <a:p>
            <a:pPr lvl="1"/>
            <a:r>
              <a:rPr lang="en-US" sz="1799" dirty="0"/>
              <a:t>Stiffness</a:t>
            </a:r>
          </a:p>
          <a:p>
            <a:pPr lvl="1"/>
            <a:r>
              <a:rPr lang="en-US" sz="1799" dirty="0"/>
              <a:t>Volume</a:t>
            </a:r>
          </a:p>
          <a:p>
            <a:pPr lvl="1"/>
            <a:r>
              <a:rPr lang="en-US" sz="1799" dirty="0"/>
              <a:t>Shape – Surface Piercing Area  </a:t>
            </a:r>
          </a:p>
          <a:p>
            <a:r>
              <a:rPr lang="en-US" sz="1999" dirty="0"/>
              <a:t>Excited Response  </a:t>
            </a:r>
          </a:p>
          <a:p>
            <a:pPr lvl="1"/>
            <a:r>
              <a:rPr lang="en-US" sz="1799" dirty="0"/>
              <a:t>Mass</a:t>
            </a:r>
          </a:p>
          <a:p>
            <a:pPr lvl="1"/>
            <a:r>
              <a:rPr lang="en-US" sz="1799" dirty="0"/>
              <a:t>Stiffness</a:t>
            </a:r>
          </a:p>
          <a:p>
            <a:pPr lvl="1"/>
            <a:r>
              <a:rPr lang="en-US" sz="1799" dirty="0"/>
              <a:t>Volume</a:t>
            </a:r>
          </a:p>
          <a:p>
            <a:pPr lvl="1"/>
            <a:r>
              <a:rPr lang="en-US" sz="1799" dirty="0"/>
              <a:t>Excitation </a:t>
            </a:r>
          </a:p>
          <a:p>
            <a:pPr lvl="1"/>
            <a:r>
              <a:rPr lang="en-US" sz="1799" dirty="0"/>
              <a:t>Shape – Entire Shape </a:t>
            </a:r>
          </a:p>
          <a:p>
            <a:endParaRPr lang="en-US" sz="1999" dirty="0"/>
          </a:p>
          <a:p>
            <a:pPr marL="0" indent="0">
              <a:buNone/>
            </a:pPr>
            <a:endParaRPr lang="en-US" sz="1999" dirty="0"/>
          </a:p>
        </p:txBody>
      </p:sp>
      <p:sp>
        <p:nvSpPr>
          <p:cNvPr id="9" name="Rectangle: Rounded Corners 8">
            <a:extLst>
              <a:ext uri="{FF2B5EF4-FFF2-40B4-BE49-F238E27FC236}">
                <a16:creationId xmlns:a16="http://schemas.microsoft.com/office/drawing/2014/main" id="{A1EBEA7A-B44E-4261-8089-D81BD2E88CBD}"/>
              </a:ext>
            </a:extLst>
          </p:cNvPr>
          <p:cNvSpPr/>
          <p:nvPr/>
        </p:nvSpPr>
        <p:spPr>
          <a:xfrm>
            <a:off x="3328494" y="1738487"/>
            <a:ext cx="311522"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2877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1" end="1"/>
                                            </p:txEl>
                                          </p:spTgt>
                                        </p:tgtEl>
                                        <p:attrNameLst>
                                          <p:attrName>style.visibility</p:attrName>
                                        </p:attrNameLst>
                                      </p:cBhvr>
                                      <p:to>
                                        <p:strVal val="visible"/>
                                      </p:to>
                                    </p:set>
                                    <p:animEffect transition="in" filter="fade">
                                      <p:cBhvr>
                                        <p:cTn id="10" dur="500"/>
                                        <p:tgtEl>
                                          <p:spTgt spid="8">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animEffect transition="in" filter="fade">
                                      <p:cBhvr>
                                        <p:cTn id="13" dur="500"/>
                                        <p:tgtEl>
                                          <p:spTgt spid="8">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3" end="3"/>
                                            </p:txEl>
                                          </p:spTgt>
                                        </p:tgtEl>
                                        <p:attrNameLst>
                                          <p:attrName>style.visibility</p:attrName>
                                        </p:attrNameLst>
                                      </p:cBhvr>
                                      <p:to>
                                        <p:strVal val="visible"/>
                                      </p:to>
                                    </p:set>
                                    <p:animEffect transition="in" filter="fade">
                                      <p:cBhvr>
                                        <p:cTn id="16" dur="500"/>
                                        <p:tgtEl>
                                          <p:spTgt spid="8">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animEffect transition="in" filter="fade">
                                      <p:cBhvr>
                                        <p:cTn id="19" dur="500"/>
                                        <p:tgtEl>
                                          <p:spTgt spid="8">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xEl>
                                              <p:pRg st="5" end="5"/>
                                            </p:txEl>
                                          </p:spTgt>
                                        </p:tgtEl>
                                        <p:attrNameLst>
                                          <p:attrName>style.visibility</p:attrName>
                                        </p:attrNameLst>
                                      </p:cBhvr>
                                      <p:to>
                                        <p:strVal val="visible"/>
                                      </p:to>
                                    </p:set>
                                    <p:animEffect transition="in" filter="fade">
                                      <p:cBhvr>
                                        <p:cTn id="24" dur="500"/>
                                        <p:tgtEl>
                                          <p:spTgt spid="8">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animEffect transition="in" filter="fade">
                                      <p:cBhvr>
                                        <p:cTn id="27" dur="500"/>
                                        <p:tgtEl>
                                          <p:spTgt spid="8">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8">
                                            <p:txEl>
                                              <p:pRg st="7" end="7"/>
                                            </p:txEl>
                                          </p:spTgt>
                                        </p:tgtEl>
                                        <p:attrNameLst>
                                          <p:attrName>style.visibility</p:attrName>
                                        </p:attrNameLst>
                                      </p:cBhvr>
                                      <p:to>
                                        <p:strVal val="visible"/>
                                      </p:to>
                                    </p:set>
                                    <p:animEffect transition="in" filter="fade">
                                      <p:cBhvr>
                                        <p:cTn id="30" dur="500"/>
                                        <p:tgtEl>
                                          <p:spTgt spid="8">
                                            <p:txEl>
                                              <p:pRg st="7" end="7"/>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8">
                                            <p:txEl>
                                              <p:pRg st="8" end="8"/>
                                            </p:txEl>
                                          </p:spTgt>
                                        </p:tgtEl>
                                        <p:attrNameLst>
                                          <p:attrName>style.visibility</p:attrName>
                                        </p:attrNameLst>
                                      </p:cBhvr>
                                      <p:to>
                                        <p:strVal val="visible"/>
                                      </p:to>
                                    </p:set>
                                    <p:animEffect transition="in" filter="fade">
                                      <p:cBhvr>
                                        <p:cTn id="33" dur="500"/>
                                        <p:tgtEl>
                                          <p:spTgt spid="8">
                                            <p:txEl>
                                              <p:pRg st="8" end="8"/>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xEl>
                                              <p:pRg st="9" end="9"/>
                                            </p:txEl>
                                          </p:spTgt>
                                        </p:tgtEl>
                                        <p:attrNameLst>
                                          <p:attrName>style.visibility</p:attrName>
                                        </p:attrNameLst>
                                      </p:cBhvr>
                                      <p:to>
                                        <p:strVal val="visible"/>
                                      </p:to>
                                    </p:set>
                                    <p:animEffect transition="in" filter="fade">
                                      <p:cBhvr>
                                        <p:cTn id="36" dur="500"/>
                                        <p:tgtEl>
                                          <p:spTgt spid="8">
                                            <p:txEl>
                                              <p:pRg st="9" end="9"/>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8">
                                            <p:txEl>
                                              <p:pRg st="10" end="10"/>
                                            </p:txEl>
                                          </p:spTgt>
                                        </p:tgtEl>
                                        <p:attrNameLst>
                                          <p:attrName>style.visibility</p:attrName>
                                        </p:attrNameLst>
                                      </p:cBhvr>
                                      <p:to>
                                        <p:strVal val="visible"/>
                                      </p:to>
                                    </p:set>
                                    <p:animEffect transition="in" filter="fade">
                                      <p:cBhvr>
                                        <p:cTn id="39" dur="500"/>
                                        <p:tgtEl>
                                          <p:spTgt spid="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Design Criteria &amp; System Performance</a:t>
            </a:r>
          </a:p>
        </p:txBody>
      </p:sp>
      <p:pic>
        <p:nvPicPr>
          <p:cNvPr id="10" name="Picture 9">
            <a:extLst>
              <a:ext uri="{FF2B5EF4-FFF2-40B4-BE49-F238E27FC236}">
                <a16:creationId xmlns:a16="http://schemas.microsoft.com/office/drawing/2014/main" id="{9D0DAA20-BD1B-0519-2B22-343D28DC84D0}"/>
              </a:ext>
            </a:extLst>
          </p:cNvPr>
          <p:cNvPicPr>
            <a:picLocks noChangeAspect="1"/>
          </p:cNvPicPr>
          <p:nvPr/>
        </p:nvPicPr>
        <p:blipFill>
          <a:blip r:embed="rId2"/>
          <a:stretch>
            <a:fillRect/>
          </a:stretch>
        </p:blipFill>
        <p:spPr>
          <a:xfrm>
            <a:off x="1021331" y="1632789"/>
            <a:ext cx="5839098" cy="714744"/>
          </a:xfrm>
          <a:prstGeom prst="rect">
            <a:avLst/>
          </a:prstGeom>
        </p:spPr>
      </p:pic>
      <p:sp>
        <p:nvSpPr>
          <p:cNvPr id="14" name="Rectangle: Rounded Corners 13">
            <a:extLst>
              <a:ext uri="{FF2B5EF4-FFF2-40B4-BE49-F238E27FC236}">
                <a16:creationId xmlns:a16="http://schemas.microsoft.com/office/drawing/2014/main" id="{F1C37803-4EBF-A0E0-07D6-A9D45F1FABB3}"/>
              </a:ext>
            </a:extLst>
          </p:cNvPr>
          <p:cNvSpPr/>
          <p:nvPr/>
        </p:nvSpPr>
        <p:spPr>
          <a:xfrm>
            <a:off x="4659922" y="1750968"/>
            <a:ext cx="211017"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78F3817F-C851-A93E-1471-CA4A4704C4EF}"/>
              </a:ext>
            </a:extLst>
          </p:cNvPr>
          <p:cNvSpPr/>
          <p:nvPr/>
        </p:nvSpPr>
        <p:spPr>
          <a:xfrm>
            <a:off x="1153213" y="1750968"/>
            <a:ext cx="1607569"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4C98A116-C444-578D-44D3-1286DC28721B}"/>
              </a:ext>
            </a:extLst>
          </p:cNvPr>
          <p:cNvPicPr>
            <a:picLocks noChangeAspect="1"/>
          </p:cNvPicPr>
          <p:nvPr/>
        </p:nvPicPr>
        <p:blipFill>
          <a:blip r:embed="rId3"/>
          <a:stretch>
            <a:fillRect/>
          </a:stretch>
        </p:blipFill>
        <p:spPr>
          <a:xfrm>
            <a:off x="6823710" y="1047153"/>
            <a:ext cx="5192053" cy="5117287"/>
          </a:xfrm>
          <a:prstGeom prst="rect">
            <a:avLst/>
          </a:prstGeom>
        </p:spPr>
      </p:pic>
      <p:sp>
        <p:nvSpPr>
          <p:cNvPr id="6" name="Rectangle: Rounded Corners 5">
            <a:extLst>
              <a:ext uri="{FF2B5EF4-FFF2-40B4-BE49-F238E27FC236}">
                <a16:creationId xmlns:a16="http://schemas.microsoft.com/office/drawing/2014/main" id="{D9F7CF5D-E819-C356-1CC2-682B528F6D02}"/>
              </a:ext>
            </a:extLst>
          </p:cNvPr>
          <p:cNvSpPr/>
          <p:nvPr/>
        </p:nvSpPr>
        <p:spPr>
          <a:xfrm>
            <a:off x="3328494" y="1738487"/>
            <a:ext cx="311522" cy="47838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Content Placeholder 1">
            <a:extLst>
              <a:ext uri="{FF2B5EF4-FFF2-40B4-BE49-F238E27FC236}">
                <a16:creationId xmlns:a16="http://schemas.microsoft.com/office/drawing/2014/main" id="{B35CE3B3-9D94-5BE3-39C4-A31105555A93}"/>
              </a:ext>
            </a:extLst>
          </p:cNvPr>
          <p:cNvSpPr>
            <a:spLocks noGrp="1"/>
          </p:cNvSpPr>
          <p:nvPr>
            <p:ph sz="quarter" idx="10"/>
          </p:nvPr>
        </p:nvSpPr>
        <p:spPr>
          <a:xfrm>
            <a:off x="614030" y="2425542"/>
            <a:ext cx="4559189" cy="3852166"/>
          </a:xfrm>
        </p:spPr>
        <p:txBody>
          <a:bodyPr/>
          <a:lstStyle/>
          <a:p>
            <a:r>
              <a:rPr lang="en-US" sz="1999" dirty="0"/>
              <a:t>Natural Response </a:t>
            </a:r>
          </a:p>
          <a:p>
            <a:pPr lvl="1"/>
            <a:r>
              <a:rPr lang="en-US" sz="1799" dirty="0"/>
              <a:t>Mass</a:t>
            </a:r>
          </a:p>
          <a:p>
            <a:pPr lvl="1"/>
            <a:r>
              <a:rPr lang="en-US" sz="1799" dirty="0"/>
              <a:t>Stiffness</a:t>
            </a:r>
          </a:p>
          <a:p>
            <a:pPr lvl="1"/>
            <a:r>
              <a:rPr lang="en-US" sz="1799" dirty="0"/>
              <a:t>Volume</a:t>
            </a:r>
          </a:p>
          <a:p>
            <a:pPr lvl="1"/>
            <a:r>
              <a:rPr lang="en-US" sz="1799" dirty="0"/>
              <a:t>Shape – Surface Piercing Area  </a:t>
            </a:r>
          </a:p>
          <a:p>
            <a:r>
              <a:rPr lang="en-US" sz="1999" dirty="0"/>
              <a:t>Excited Response  </a:t>
            </a:r>
          </a:p>
          <a:p>
            <a:pPr lvl="1"/>
            <a:r>
              <a:rPr lang="en-US" sz="1799" dirty="0"/>
              <a:t>Mass</a:t>
            </a:r>
          </a:p>
          <a:p>
            <a:pPr lvl="1"/>
            <a:r>
              <a:rPr lang="en-US" sz="1799" dirty="0"/>
              <a:t>Stiffness</a:t>
            </a:r>
          </a:p>
          <a:p>
            <a:pPr lvl="1"/>
            <a:r>
              <a:rPr lang="en-US" sz="1799" dirty="0"/>
              <a:t>Volume</a:t>
            </a:r>
          </a:p>
          <a:p>
            <a:pPr lvl="1"/>
            <a:r>
              <a:rPr lang="en-US" sz="1799" dirty="0"/>
              <a:t>Excitation </a:t>
            </a:r>
          </a:p>
          <a:p>
            <a:pPr lvl="1"/>
            <a:r>
              <a:rPr lang="en-US" sz="1799" dirty="0"/>
              <a:t>Shape – Entire Shape </a:t>
            </a:r>
          </a:p>
          <a:p>
            <a:endParaRPr lang="en-US" sz="1999" dirty="0"/>
          </a:p>
          <a:p>
            <a:pPr marL="0" indent="0">
              <a:buNone/>
            </a:pPr>
            <a:endParaRPr lang="en-US" sz="1999" dirty="0"/>
          </a:p>
        </p:txBody>
      </p:sp>
    </p:spTree>
    <p:extLst>
      <p:ext uri="{BB962C8B-B14F-4D97-AF65-F5344CB8AC3E}">
        <p14:creationId xmlns:p14="http://schemas.microsoft.com/office/powerpoint/2010/main" val="39558123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Design Requirement Contradictions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17442122-57C3-F027-6E16-EB532114B0CA}"/>
              </a:ext>
            </a:extLst>
          </p:cNvPr>
          <p:cNvSpPr>
            <a:spLocks noGrp="1"/>
          </p:cNvSpPr>
          <p:nvPr>
            <p:ph sz="quarter" idx="10"/>
          </p:nvPr>
        </p:nvSpPr>
        <p:spPr>
          <a:xfrm>
            <a:off x="640406" y="1036357"/>
            <a:ext cx="11070948" cy="4977581"/>
          </a:xfrm>
        </p:spPr>
        <p:txBody>
          <a:bodyPr/>
          <a:lstStyle/>
          <a:p>
            <a:r>
              <a:rPr lang="en-US" sz="1999" dirty="0"/>
              <a:t>Contradictions</a:t>
            </a:r>
          </a:p>
          <a:p>
            <a:pPr lvl="1">
              <a:spcBef>
                <a:spcPts val="300"/>
              </a:spcBef>
            </a:pPr>
            <a:r>
              <a:rPr lang="en-US" sz="1799" dirty="0"/>
              <a:t>Large mass vs small stiffness</a:t>
            </a:r>
          </a:p>
          <a:p>
            <a:pPr lvl="2">
              <a:spcBef>
                <a:spcPts val="300"/>
              </a:spcBef>
            </a:pPr>
            <a:r>
              <a:rPr lang="en-US" sz="1599" dirty="0"/>
              <a:t>Resonance frequency </a:t>
            </a:r>
          </a:p>
          <a:p>
            <a:pPr lvl="1">
              <a:spcBef>
                <a:spcPts val="300"/>
              </a:spcBef>
            </a:pPr>
            <a:r>
              <a:rPr lang="en-US" sz="1799" dirty="0"/>
              <a:t>Large mass vs small surface piercing area  </a:t>
            </a:r>
          </a:p>
          <a:p>
            <a:pPr lvl="2">
              <a:spcBef>
                <a:spcPts val="300"/>
              </a:spcBef>
            </a:pPr>
            <a:r>
              <a:rPr lang="en-US" sz="1599" dirty="0"/>
              <a:t>High mass for inertia for low resonance frequency</a:t>
            </a:r>
          </a:p>
          <a:p>
            <a:pPr lvl="2">
              <a:spcBef>
                <a:spcPts val="300"/>
              </a:spcBef>
            </a:pPr>
            <a:r>
              <a:rPr lang="en-US" sz="1599" dirty="0"/>
              <a:t>Small </a:t>
            </a:r>
            <a:r>
              <a:rPr lang="en-US" sz="1600" dirty="0"/>
              <a:t>surface piercing area for low stiffness </a:t>
            </a:r>
            <a:r>
              <a:rPr lang="en-US" sz="1599" dirty="0"/>
              <a:t>for low resonance frequency</a:t>
            </a:r>
          </a:p>
          <a:p>
            <a:pPr lvl="1">
              <a:spcBef>
                <a:spcPts val="300"/>
              </a:spcBef>
            </a:pPr>
            <a:r>
              <a:rPr lang="en-US" sz="1799" dirty="0"/>
              <a:t>Large volume vs small </a:t>
            </a:r>
            <a:r>
              <a:rPr lang="en-US" sz="1800" dirty="0"/>
              <a:t>surface piercing area</a:t>
            </a:r>
          </a:p>
          <a:p>
            <a:pPr lvl="2">
              <a:spcBef>
                <a:spcPts val="300"/>
              </a:spcBef>
            </a:pPr>
            <a:r>
              <a:rPr lang="en-US" sz="1599" dirty="0"/>
              <a:t>Large mass linked via buoyancy to large volume for low resonance frequency</a:t>
            </a:r>
          </a:p>
          <a:p>
            <a:pPr lvl="2">
              <a:spcBef>
                <a:spcPts val="300"/>
              </a:spcBef>
            </a:pPr>
            <a:r>
              <a:rPr lang="en-US" sz="1600" dirty="0"/>
              <a:t>Small surface piercing area for low stiffness linked to low volume </a:t>
            </a:r>
            <a:r>
              <a:rPr lang="en-US" sz="1599" dirty="0"/>
              <a:t>for low resonance frequency</a:t>
            </a:r>
            <a:endParaRPr lang="en-US" sz="1600" dirty="0"/>
          </a:p>
          <a:p>
            <a:pPr lvl="1">
              <a:spcBef>
                <a:spcPts val="300"/>
              </a:spcBef>
            </a:pPr>
            <a:r>
              <a:rPr lang="en-US" sz="1799" dirty="0"/>
              <a:t>Large </a:t>
            </a:r>
            <a:r>
              <a:rPr lang="en-US" sz="1800" dirty="0"/>
              <a:t>surface piercing area</a:t>
            </a:r>
            <a:r>
              <a:rPr lang="en-US" sz="1799" dirty="0"/>
              <a:t> vs small </a:t>
            </a:r>
            <a:r>
              <a:rPr lang="en-US" sz="1800" dirty="0"/>
              <a:t>surface piercing area</a:t>
            </a:r>
          </a:p>
          <a:p>
            <a:pPr lvl="2">
              <a:spcBef>
                <a:spcPts val="300"/>
              </a:spcBef>
            </a:pPr>
            <a:r>
              <a:rPr lang="en-US" sz="1600" dirty="0"/>
              <a:t>Small surface piercing area for low stiffness linked to low volume </a:t>
            </a:r>
            <a:r>
              <a:rPr lang="en-US" sz="1599" dirty="0"/>
              <a:t>for low resonance frequency</a:t>
            </a:r>
            <a:endParaRPr lang="en-US" sz="1600" dirty="0"/>
          </a:p>
          <a:p>
            <a:pPr lvl="2">
              <a:spcBef>
                <a:spcPts val="300"/>
              </a:spcBef>
            </a:pPr>
            <a:r>
              <a:rPr lang="en-US" sz="1599" dirty="0"/>
              <a:t>Large </a:t>
            </a:r>
            <a:r>
              <a:rPr lang="en-US" sz="1600" dirty="0"/>
              <a:t>surface piercing area for large excitation for large wave energy input for large response and energy output </a:t>
            </a:r>
          </a:p>
          <a:p>
            <a:pPr lvl="1">
              <a:spcBef>
                <a:spcPts val="300"/>
              </a:spcBef>
            </a:pPr>
            <a:r>
              <a:rPr lang="en-US" sz="1799" dirty="0"/>
              <a:t>Deep shape vs flat shape </a:t>
            </a:r>
            <a:endParaRPr lang="en-US" sz="1800" dirty="0"/>
          </a:p>
          <a:p>
            <a:pPr lvl="2">
              <a:spcBef>
                <a:spcPts val="300"/>
              </a:spcBef>
            </a:pPr>
            <a:r>
              <a:rPr lang="en-US" sz="1599" dirty="0"/>
              <a:t>Deep shape for large</a:t>
            </a:r>
            <a:r>
              <a:rPr lang="en-US" sz="1600" dirty="0"/>
              <a:t> volume for large mass for </a:t>
            </a:r>
            <a:r>
              <a:rPr lang="en-US" sz="1599" dirty="0"/>
              <a:t>low resonance frequency</a:t>
            </a:r>
          </a:p>
          <a:p>
            <a:pPr lvl="2">
              <a:spcBef>
                <a:spcPts val="300"/>
              </a:spcBef>
            </a:pPr>
            <a:r>
              <a:rPr lang="en-US" sz="1599" dirty="0"/>
              <a:t>Flat shape </a:t>
            </a:r>
            <a:r>
              <a:rPr lang="en-US" sz="1600" dirty="0"/>
              <a:t>for large excitation for large wave energy input for large response and energy output</a:t>
            </a:r>
          </a:p>
          <a:p>
            <a:pPr lvl="1">
              <a:spcBef>
                <a:spcPts val="300"/>
              </a:spcBef>
            </a:pPr>
            <a:r>
              <a:rPr lang="en-US" sz="1799" dirty="0"/>
              <a:t>Low mass vs large volume </a:t>
            </a:r>
          </a:p>
          <a:p>
            <a:pPr lvl="2">
              <a:spcBef>
                <a:spcPts val="300"/>
              </a:spcBef>
            </a:pPr>
            <a:r>
              <a:rPr lang="en-US" sz="1599" dirty="0"/>
              <a:t>Large volume linked via buoyancy to large mass for low resonance frequency</a:t>
            </a:r>
          </a:p>
          <a:p>
            <a:pPr lvl="2">
              <a:spcBef>
                <a:spcPts val="300"/>
              </a:spcBef>
            </a:pPr>
            <a:r>
              <a:rPr lang="en-US" sz="1599" dirty="0"/>
              <a:t>Low mass for effective and efficient control </a:t>
            </a:r>
          </a:p>
          <a:p>
            <a:pPr marL="0" indent="0">
              <a:buNone/>
            </a:pPr>
            <a:endParaRPr lang="en-US" sz="1999" dirty="0"/>
          </a:p>
        </p:txBody>
      </p:sp>
    </p:spTree>
    <p:extLst>
      <p:ext uri="{BB962C8B-B14F-4D97-AF65-F5344CB8AC3E}">
        <p14:creationId xmlns:p14="http://schemas.microsoft.com/office/powerpoint/2010/main" val="62983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fade">
                                      <p:cBhvr>
                                        <p:cTn id="10" dur="500"/>
                                        <p:tgtEl>
                                          <p:spTgt spid="2">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xEl>
                                              <p:pRg st="6" end="6"/>
                                            </p:txEl>
                                          </p:spTgt>
                                        </p:tgtEl>
                                        <p:attrNameLst>
                                          <p:attrName>style.visibility</p:attrName>
                                        </p:attrNameLst>
                                      </p:cBhvr>
                                      <p:to>
                                        <p:strVal val="visible"/>
                                      </p:to>
                                    </p:set>
                                    <p:animEffect transition="in" filter="fade">
                                      <p:cBhvr>
                                        <p:cTn id="26" dur="500"/>
                                        <p:tgtEl>
                                          <p:spTgt spid="2">
                                            <p:txEl>
                                              <p:pRg st="6" end="6"/>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animEffect transition="in" filter="fade">
                                      <p:cBhvr>
                                        <p:cTn id="29" dur="500"/>
                                        <p:tgtEl>
                                          <p:spTgt spid="2">
                                            <p:txEl>
                                              <p:pRg st="7" end="7"/>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2">
                                            <p:txEl>
                                              <p:pRg st="8" end="8"/>
                                            </p:txEl>
                                          </p:spTgt>
                                        </p:tgtEl>
                                        <p:attrNameLst>
                                          <p:attrName>style.visibility</p:attrName>
                                        </p:attrNameLst>
                                      </p:cBhvr>
                                      <p:to>
                                        <p:strVal val="visible"/>
                                      </p:to>
                                    </p:set>
                                    <p:animEffect transition="in" filter="fade">
                                      <p:cBhvr>
                                        <p:cTn id="32" dur="500"/>
                                        <p:tgtEl>
                                          <p:spTgt spid="2">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9" end="9"/>
                                            </p:txEl>
                                          </p:spTgt>
                                        </p:tgtEl>
                                        <p:attrNameLst>
                                          <p:attrName>style.visibility</p:attrName>
                                        </p:attrNameLst>
                                      </p:cBhvr>
                                      <p:to>
                                        <p:strVal val="visible"/>
                                      </p:to>
                                    </p:set>
                                    <p:animEffect transition="in" filter="fade">
                                      <p:cBhvr>
                                        <p:cTn id="37" dur="500"/>
                                        <p:tgtEl>
                                          <p:spTgt spid="2">
                                            <p:txEl>
                                              <p:pRg st="9" end="9"/>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
                                            <p:txEl>
                                              <p:pRg st="10" end="10"/>
                                            </p:txEl>
                                          </p:spTgt>
                                        </p:tgtEl>
                                        <p:attrNameLst>
                                          <p:attrName>style.visibility</p:attrName>
                                        </p:attrNameLst>
                                      </p:cBhvr>
                                      <p:to>
                                        <p:strVal val="visible"/>
                                      </p:to>
                                    </p:set>
                                    <p:animEffect transition="in" filter="fade">
                                      <p:cBhvr>
                                        <p:cTn id="40" dur="500"/>
                                        <p:tgtEl>
                                          <p:spTgt spid="2">
                                            <p:txEl>
                                              <p:pRg st="10" end="1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2">
                                            <p:txEl>
                                              <p:pRg st="11" end="11"/>
                                            </p:txEl>
                                          </p:spTgt>
                                        </p:tgtEl>
                                        <p:attrNameLst>
                                          <p:attrName>style.visibility</p:attrName>
                                        </p:attrNameLst>
                                      </p:cBhvr>
                                      <p:to>
                                        <p:strVal val="visible"/>
                                      </p:to>
                                    </p:set>
                                    <p:animEffect transition="in" filter="fade">
                                      <p:cBhvr>
                                        <p:cTn id="43" dur="500"/>
                                        <p:tgtEl>
                                          <p:spTgt spid="2">
                                            <p:txEl>
                                              <p:pRg st="11" end="1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
                                            <p:txEl>
                                              <p:pRg st="12" end="12"/>
                                            </p:txEl>
                                          </p:spTgt>
                                        </p:tgtEl>
                                        <p:attrNameLst>
                                          <p:attrName>style.visibility</p:attrName>
                                        </p:attrNameLst>
                                      </p:cBhvr>
                                      <p:to>
                                        <p:strVal val="visible"/>
                                      </p:to>
                                    </p:set>
                                    <p:animEffect transition="in" filter="fade">
                                      <p:cBhvr>
                                        <p:cTn id="48" dur="500"/>
                                        <p:tgtEl>
                                          <p:spTgt spid="2">
                                            <p:txEl>
                                              <p:pRg st="12" end="12"/>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2">
                                            <p:txEl>
                                              <p:pRg st="13" end="13"/>
                                            </p:txEl>
                                          </p:spTgt>
                                        </p:tgtEl>
                                        <p:attrNameLst>
                                          <p:attrName>style.visibility</p:attrName>
                                        </p:attrNameLst>
                                      </p:cBhvr>
                                      <p:to>
                                        <p:strVal val="visible"/>
                                      </p:to>
                                    </p:set>
                                    <p:animEffect transition="in" filter="fade">
                                      <p:cBhvr>
                                        <p:cTn id="51" dur="500"/>
                                        <p:tgtEl>
                                          <p:spTgt spid="2">
                                            <p:txEl>
                                              <p:pRg st="13" end="13"/>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2">
                                            <p:txEl>
                                              <p:pRg st="14" end="14"/>
                                            </p:txEl>
                                          </p:spTgt>
                                        </p:tgtEl>
                                        <p:attrNameLst>
                                          <p:attrName>style.visibility</p:attrName>
                                        </p:attrNameLst>
                                      </p:cBhvr>
                                      <p:to>
                                        <p:strVal val="visible"/>
                                      </p:to>
                                    </p:set>
                                    <p:animEffect transition="in" filter="fade">
                                      <p:cBhvr>
                                        <p:cTn id="54" dur="500"/>
                                        <p:tgtEl>
                                          <p:spTgt spid="2">
                                            <p:txEl>
                                              <p:pRg st="14" end="14"/>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
                                            <p:txEl>
                                              <p:pRg st="15" end="15"/>
                                            </p:txEl>
                                          </p:spTgt>
                                        </p:tgtEl>
                                        <p:attrNameLst>
                                          <p:attrName>style.visibility</p:attrName>
                                        </p:attrNameLst>
                                      </p:cBhvr>
                                      <p:to>
                                        <p:strVal val="visible"/>
                                      </p:to>
                                    </p:set>
                                    <p:animEffect transition="in" filter="fade">
                                      <p:cBhvr>
                                        <p:cTn id="59" dur="500"/>
                                        <p:tgtEl>
                                          <p:spTgt spid="2">
                                            <p:txEl>
                                              <p:pRg st="15" end="15"/>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2">
                                            <p:txEl>
                                              <p:pRg st="16" end="16"/>
                                            </p:txEl>
                                          </p:spTgt>
                                        </p:tgtEl>
                                        <p:attrNameLst>
                                          <p:attrName>style.visibility</p:attrName>
                                        </p:attrNameLst>
                                      </p:cBhvr>
                                      <p:to>
                                        <p:strVal val="visible"/>
                                      </p:to>
                                    </p:set>
                                    <p:animEffect transition="in" filter="fade">
                                      <p:cBhvr>
                                        <p:cTn id="62" dur="500"/>
                                        <p:tgtEl>
                                          <p:spTgt spid="2">
                                            <p:txEl>
                                              <p:pRg st="16" end="16"/>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2">
                                            <p:txEl>
                                              <p:pRg st="17" end="17"/>
                                            </p:txEl>
                                          </p:spTgt>
                                        </p:tgtEl>
                                        <p:attrNameLst>
                                          <p:attrName>style.visibility</p:attrName>
                                        </p:attrNameLst>
                                      </p:cBhvr>
                                      <p:to>
                                        <p:strVal val="visible"/>
                                      </p:to>
                                    </p:set>
                                    <p:animEffect transition="in" filter="fade">
                                      <p:cBhvr>
                                        <p:cTn id="65" dur="500"/>
                                        <p:tgtEl>
                                          <p:spTgt spid="2">
                                            <p:txEl>
                                              <p:pRg st="17" end="1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TRIZ Contradictions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17442122-57C3-F027-6E16-EB532114B0CA}"/>
              </a:ext>
            </a:extLst>
          </p:cNvPr>
          <p:cNvSpPr>
            <a:spLocks noGrp="1"/>
          </p:cNvSpPr>
          <p:nvPr>
            <p:ph sz="quarter" idx="10"/>
          </p:nvPr>
        </p:nvSpPr>
        <p:spPr>
          <a:xfrm>
            <a:off x="640406" y="1036357"/>
            <a:ext cx="11070948" cy="4977581"/>
          </a:xfrm>
        </p:spPr>
        <p:txBody>
          <a:bodyPr/>
          <a:lstStyle/>
          <a:p>
            <a:r>
              <a:rPr lang="en-US" sz="1999" dirty="0"/>
              <a:t>TRIZ Contradiction</a:t>
            </a:r>
          </a:p>
          <a:p>
            <a:pPr lvl="1"/>
            <a:r>
              <a:rPr lang="en-US" sz="1799" dirty="0"/>
              <a:t>Large mass vs small volume </a:t>
            </a:r>
          </a:p>
          <a:p>
            <a:pPr marL="457200" lvl="1" indent="0">
              <a:buNone/>
            </a:pPr>
            <a:endParaRPr lang="en-US" sz="1799" dirty="0"/>
          </a:p>
          <a:p>
            <a:pPr marL="0" indent="0">
              <a:buNone/>
            </a:pPr>
            <a:endParaRPr lang="en-US" sz="1999" dirty="0"/>
          </a:p>
          <a:p>
            <a:pPr marL="0" indent="0">
              <a:buNone/>
            </a:pPr>
            <a:endParaRPr lang="en-US" sz="1999" dirty="0"/>
          </a:p>
        </p:txBody>
      </p:sp>
      <p:pic>
        <p:nvPicPr>
          <p:cNvPr id="4" name="Picture 3">
            <a:extLst>
              <a:ext uri="{FF2B5EF4-FFF2-40B4-BE49-F238E27FC236}">
                <a16:creationId xmlns:a16="http://schemas.microsoft.com/office/drawing/2014/main" id="{96D3ED30-88E0-FAAC-BA6B-E06C3D11728A}"/>
              </a:ext>
            </a:extLst>
          </p:cNvPr>
          <p:cNvPicPr>
            <a:picLocks noChangeAspect="1"/>
          </p:cNvPicPr>
          <p:nvPr/>
        </p:nvPicPr>
        <p:blipFill rotWithShape="1">
          <a:blip r:embed="rId2"/>
          <a:srcRect r="18994" b="18590"/>
          <a:stretch/>
        </p:blipFill>
        <p:spPr>
          <a:xfrm>
            <a:off x="4534735" y="931985"/>
            <a:ext cx="6244635" cy="5583115"/>
          </a:xfrm>
          <a:prstGeom prst="rect">
            <a:avLst/>
          </a:prstGeom>
        </p:spPr>
      </p:pic>
    </p:spTree>
    <p:extLst>
      <p:ext uri="{BB962C8B-B14F-4D97-AF65-F5344CB8AC3E}">
        <p14:creationId xmlns:p14="http://schemas.microsoft.com/office/powerpoint/2010/main" val="201961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TRIZ Contradictions &amp; Inventive Principles</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2" name="Content Placeholder 1">
            <a:extLst>
              <a:ext uri="{FF2B5EF4-FFF2-40B4-BE49-F238E27FC236}">
                <a16:creationId xmlns:a16="http://schemas.microsoft.com/office/drawing/2014/main" id="{17442122-57C3-F027-6E16-EB532114B0CA}"/>
              </a:ext>
            </a:extLst>
          </p:cNvPr>
          <p:cNvSpPr>
            <a:spLocks noGrp="1"/>
          </p:cNvSpPr>
          <p:nvPr>
            <p:ph sz="quarter" idx="10"/>
          </p:nvPr>
        </p:nvSpPr>
        <p:spPr>
          <a:xfrm>
            <a:off x="640406" y="1036357"/>
            <a:ext cx="11070948" cy="4977581"/>
          </a:xfrm>
        </p:spPr>
        <p:txBody>
          <a:bodyPr/>
          <a:lstStyle/>
          <a:p>
            <a:r>
              <a:rPr lang="en-US" sz="1999" dirty="0"/>
              <a:t>TRIZ Contradiction</a:t>
            </a:r>
          </a:p>
          <a:p>
            <a:pPr lvl="1"/>
            <a:r>
              <a:rPr lang="en-US" sz="1799" dirty="0"/>
              <a:t>Large mass vs small volume </a:t>
            </a:r>
          </a:p>
          <a:p>
            <a:pPr marL="457200" lvl="1" indent="0">
              <a:buNone/>
            </a:pPr>
            <a:endParaRPr lang="en-US" sz="1799" dirty="0"/>
          </a:p>
          <a:p>
            <a:pPr marL="0" indent="0">
              <a:buNone/>
            </a:pPr>
            <a:endParaRPr lang="en-US" sz="1999" dirty="0"/>
          </a:p>
          <a:p>
            <a:pPr marL="0" indent="0">
              <a:buNone/>
            </a:pPr>
            <a:endParaRPr lang="en-US" sz="1999" dirty="0"/>
          </a:p>
        </p:txBody>
      </p:sp>
      <p:pic>
        <p:nvPicPr>
          <p:cNvPr id="4" name="Picture 3">
            <a:extLst>
              <a:ext uri="{FF2B5EF4-FFF2-40B4-BE49-F238E27FC236}">
                <a16:creationId xmlns:a16="http://schemas.microsoft.com/office/drawing/2014/main" id="{96D3ED30-88E0-FAAC-BA6B-E06C3D11728A}"/>
              </a:ext>
            </a:extLst>
          </p:cNvPr>
          <p:cNvPicPr>
            <a:picLocks noChangeAspect="1"/>
          </p:cNvPicPr>
          <p:nvPr/>
        </p:nvPicPr>
        <p:blipFill rotWithShape="1">
          <a:blip r:embed="rId2"/>
          <a:srcRect r="18994" b="56026"/>
          <a:stretch/>
        </p:blipFill>
        <p:spPr>
          <a:xfrm>
            <a:off x="640406" y="1828800"/>
            <a:ext cx="9080193" cy="4385155"/>
          </a:xfrm>
          <a:prstGeom prst="rect">
            <a:avLst/>
          </a:prstGeom>
        </p:spPr>
      </p:pic>
      <p:sp>
        <p:nvSpPr>
          <p:cNvPr id="5" name="Rectangle: Rounded Corners 4">
            <a:extLst>
              <a:ext uri="{FF2B5EF4-FFF2-40B4-BE49-F238E27FC236}">
                <a16:creationId xmlns:a16="http://schemas.microsoft.com/office/drawing/2014/main" id="{7FA988EE-4A73-6001-B549-3A6F2A498387}"/>
              </a:ext>
            </a:extLst>
          </p:cNvPr>
          <p:cNvSpPr/>
          <p:nvPr/>
        </p:nvSpPr>
        <p:spPr>
          <a:xfrm>
            <a:off x="8129164" y="4779384"/>
            <a:ext cx="882952" cy="794939"/>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6F6D56F9-34BF-FD70-8D44-EE7890AD4980}"/>
              </a:ext>
            </a:extLst>
          </p:cNvPr>
          <p:cNvSpPr/>
          <p:nvPr/>
        </p:nvSpPr>
        <p:spPr>
          <a:xfrm>
            <a:off x="1585273" y="4779384"/>
            <a:ext cx="2388849" cy="794939"/>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4349D8E6-DCB1-328E-8A0E-26B3713EDCCB}"/>
              </a:ext>
            </a:extLst>
          </p:cNvPr>
          <p:cNvSpPr/>
          <p:nvPr/>
        </p:nvSpPr>
        <p:spPr>
          <a:xfrm>
            <a:off x="8129164" y="2728031"/>
            <a:ext cx="882952" cy="200373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118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3620-CDFA-4E8C-A2A3-29AF7C93F7E8}"/>
              </a:ext>
            </a:extLst>
          </p:cNvPr>
          <p:cNvSpPr>
            <a:spLocks noGrp="1"/>
          </p:cNvSpPr>
          <p:nvPr>
            <p:ph type="title"/>
          </p:nvPr>
        </p:nvSpPr>
        <p:spPr/>
        <p:txBody>
          <a:bodyPr/>
          <a:lstStyle/>
          <a:p>
            <a:r>
              <a:rPr lang="en-US" dirty="0">
                <a:latin typeface="Franklin Gothic Book" panose="020B0503020102020204" pitchFamily="34" charset="0"/>
              </a:rPr>
              <a:t>Contributing to Leaderboard Scoring</a:t>
            </a:r>
          </a:p>
        </p:txBody>
      </p:sp>
      <p:sp>
        <p:nvSpPr>
          <p:cNvPr id="4" name="TextBox 3">
            <a:extLst>
              <a:ext uri="{FF2B5EF4-FFF2-40B4-BE49-F238E27FC236}">
                <a16:creationId xmlns:a16="http://schemas.microsoft.com/office/drawing/2014/main" id="{AFB7FE25-0F4C-49AF-BF9A-856A640CDCCC}"/>
              </a:ext>
            </a:extLst>
          </p:cNvPr>
          <p:cNvSpPr txBox="1"/>
          <p:nvPr/>
        </p:nvSpPr>
        <p:spPr>
          <a:xfrm>
            <a:off x="400979" y="1368974"/>
            <a:ext cx="6995140" cy="3508653"/>
          </a:xfrm>
          <a:prstGeom prst="rect">
            <a:avLst/>
          </a:prstGeom>
          <a:noFill/>
        </p:spPr>
        <p:txBody>
          <a:bodyPr wrap="square" lIns="91440" tIns="45720" rIns="91440" bIns="45720" anchor="t">
            <a:spAutoFit/>
          </a:bodyPr>
          <a:lstStyle/>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Franklin Gothic Book"/>
              </a:rPr>
              <a:t>For questions about the prize overall, view our recorded conversation </a:t>
            </a:r>
            <a:r>
              <a:rPr lang="en-US" sz="2400" dirty="0">
                <a:solidFill>
                  <a:srgbClr val="000000"/>
                </a:solidFill>
                <a:latin typeface="Franklin Gothic Book"/>
              </a:rPr>
              <a:t>and webinars</a:t>
            </a:r>
            <a:endParaRPr kumimoji="0" lang="en-US" sz="2400" b="0" i="0" u="none" strike="noStrike" kern="1200" cap="none" spc="0" normalizeH="0" baseline="0" noProof="0" dirty="0">
              <a:ln>
                <a:noFill/>
              </a:ln>
              <a:solidFill>
                <a:srgbClr val="000000"/>
              </a:solidFill>
              <a:effectLst/>
              <a:uLnTx/>
              <a:uFillTx/>
              <a:latin typeface="Franklin Gothic Book"/>
            </a:endParaRP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Franklin Gothic Book"/>
              </a:rPr>
              <a:t>Participation in this webinar contributes to your final leaderboard score</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Franklin Gothic Book"/>
              </a:rPr>
              <a:t>Make sure to complete the Leaderboard Eligibility Form to receive points for your participation</a:t>
            </a:r>
          </a:p>
          <a:p>
            <a:pPr marL="285750" marR="0" lvl="0" indent="-285750" algn="l" defTabSz="914400" rtl="0" eaLnBrk="1" fontAlgn="base" latinLnBrk="0" hangingPunct="1">
              <a:lnSpc>
                <a:spcPct val="100000"/>
              </a:lnSpc>
              <a:spcBef>
                <a:spcPts val="600"/>
              </a:spcBef>
              <a:spcAft>
                <a:spcPts val="6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Franklin Gothic Book"/>
              </a:rPr>
              <a:t>If you haven’t done this yet, do so now: </a:t>
            </a:r>
            <a:r>
              <a:rPr kumimoji="0" lang="en-US" sz="2400" b="0" i="0" u="none" strike="noStrike" kern="1200" cap="none" spc="0" normalizeH="0" baseline="0" noProof="0" dirty="0">
                <a:ln>
                  <a:noFill/>
                </a:ln>
                <a:solidFill>
                  <a:srgbClr val="000000"/>
                </a:solidFill>
                <a:effectLst/>
                <a:uLnTx/>
                <a:uFillTx/>
                <a:latin typeface="Franklin Gothic Book"/>
                <a:hlinkClick r:id="rId3"/>
              </a:rPr>
              <a:t>https://www.herox.com/indeep</a:t>
            </a:r>
            <a:r>
              <a:rPr kumimoji="0" lang="en-US" sz="2400" b="0" i="0" u="none" strike="noStrike" kern="1200" cap="none" spc="0" normalizeH="0" baseline="0" noProof="0" dirty="0">
                <a:ln>
                  <a:noFill/>
                </a:ln>
                <a:solidFill>
                  <a:srgbClr val="000000"/>
                </a:solidFill>
                <a:effectLst/>
                <a:uLnTx/>
                <a:uFillTx/>
                <a:latin typeface="Franklin Gothic Book"/>
              </a:rPr>
              <a:t> </a:t>
            </a:r>
          </a:p>
        </p:txBody>
      </p:sp>
      <p:sp>
        <p:nvSpPr>
          <p:cNvPr id="5" name="Rectangle 4">
            <a:extLst>
              <a:ext uri="{FF2B5EF4-FFF2-40B4-BE49-F238E27FC236}">
                <a16:creationId xmlns:a16="http://schemas.microsoft.com/office/drawing/2014/main" id="{80FD9F2A-F4AC-4A3E-ACAF-443AE116EBB6}"/>
              </a:ext>
            </a:extLst>
          </p:cNvPr>
          <p:cNvSpPr/>
          <p:nvPr/>
        </p:nvSpPr>
        <p:spPr>
          <a:xfrm>
            <a:off x="1396581" y="5578786"/>
            <a:ext cx="10208251" cy="707886"/>
          </a:xfrm>
          <a:prstGeom prst="rect">
            <a:avLst/>
          </a:prstGeom>
          <a:solidFill>
            <a:srgbClr val="43BDBB"/>
          </a:solidFill>
          <a:effectLst/>
          <a:scene3d>
            <a:camera prst="orthographicFront">
              <a:rot lat="0" lon="0" rev="0"/>
            </a:camera>
            <a:lightRig rig="threePt" dir="t">
              <a:rot lat="0" lon="0" rev="1200000"/>
            </a:lightRig>
          </a:scene3d>
          <a:sp3d/>
        </p:spPr>
        <p:style>
          <a:lnRef idx="0">
            <a:schemeClr val="accent5"/>
          </a:lnRef>
          <a:fillRef idx="3">
            <a:schemeClr val="accent5"/>
          </a:fillRef>
          <a:effectRef idx="3">
            <a:schemeClr val="accent5"/>
          </a:effectRef>
          <a:fontRef idx="minor">
            <a:schemeClr val="lt1"/>
          </a:fontRef>
        </p:style>
        <p:txBody>
          <a:bodyPr wrap="square" lIns="91440" tIns="45720" rIns="91440" bIns="45720" anchor="t">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WPTO’s desired outcome for InDEEP is an understanding of the landscape of innovators and </a:t>
            </a:r>
            <a:b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br>
            <a:r>
              <a:rPr kumimoji="0" lang="en-US" sz="2000" b="0" i="0" u="none" strike="noStrike" kern="1200" cap="none" spc="0" normalizeH="0" baseline="0" noProof="0" dirty="0">
                <a:ln>
                  <a:noFill/>
                </a:ln>
                <a:solidFill>
                  <a:srgbClr val="000000"/>
                </a:solidFill>
                <a:effectLst/>
                <a:uLnTx/>
                <a:uFillTx/>
                <a:latin typeface="Franklin Gothic Book"/>
                <a:ea typeface="+mn-ea"/>
                <a:cs typeface="+mn-cs"/>
              </a:rPr>
              <a:t>potential DEEC-Tec solutions that could be applied to wave energy devices.</a:t>
            </a:r>
            <a:endParaRPr kumimoji="0" lang="en-US" sz="2800" b="0" i="0" u="none" strike="noStrike" kern="1200" cap="none" spc="0" normalizeH="0" baseline="0" noProof="0" dirty="0">
              <a:ln>
                <a:noFill/>
              </a:ln>
              <a:solidFill>
                <a:prstClr val="white"/>
              </a:solidFill>
              <a:effectLst/>
              <a:uLnTx/>
              <a:uFillTx/>
              <a:latin typeface="Franklin Gothic Book"/>
              <a:ea typeface="+mn-ea"/>
              <a:cs typeface="+mn-cs"/>
            </a:endParaRPr>
          </a:p>
        </p:txBody>
      </p:sp>
      <p:cxnSp>
        <p:nvCxnSpPr>
          <p:cNvPr id="3" name="Straight Connector 2">
            <a:extLst>
              <a:ext uri="{FF2B5EF4-FFF2-40B4-BE49-F238E27FC236}">
                <a16:creationId xmlns:a16="http://schemas.microsoft.com/office/drawing/2014/main" id="{C61991A3-ED51-70AA-2221-9609B8E2BF65}"/>
              </a:ext>
            </a:extLst>
          </p:cNvPr>
          <p:cNvCxnSpPr>
            <a:cxnSpLocks/>
          </p:cNvCxnSpPr>
          <p:nvPr/>
        </p:nvCxnSpPr>
        <p:spPr>
          <a:xfrm>
            <a:off x="7746669" y="1622965"/>
            <a:ext cx="0" cy="297248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wheel, gear&#10;&#10;Description automatically generated">
            <a:extLst>
              <a:ext uri="{FF2B5EF4-FFF2-40B4-BE49-F238E27FC236}">
                <a16:creationId xmlns:a16="http://schemas.microsoft.com/office/drawing/2014/main" id="{E40619F2-1CDA-3D90-8E92-5559EEC4BF05}"/>
              </a:ext>
            </a:extLst>
          </p:cNvPr>
          <p:cNvPicPr>
            <a:picLocks noChangeAspect="1"/>
          </p:cNvPicPr>
          <p:nvPr/>
        </p:nvPicPr>
        <p:blipFill>
          <a:blip r:embed="rId4"/>
          <a:stretch>
            <a:fillRect/>
          </a:stretch>
        </p:blipFill>
        <p:spPr>
          <a:xfrm>
            <a:off x="8447770" y="1651156"/>
            <a:ext cx="2892425" cy="2944290"/>
          </a:xfrm>
          <a:prstGeom prst="rect">
            <a:avLst/>
          </a:prstGeom>
        </p:spPr>
      </p:pic>
    </p:spTree>
    <p:extLst>
      <p:ext uri="{BB962C8B-B14F-4D97-AF65-F5344CB8AC3E}">
        <p14:creationId xmlns:p14="http://schemas.microsoft.com/office/powerpoint/2010/main" val="2848291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TRIZ Inventive Principle</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0" name="Content Placeholder 1">
            <a:extLst>
              <a:ext uri="{FF2B5EF4-FFF2-40B4-BE49-F238E27FC236}">
                <a16:creationId xmlns:a16="http://schemas.microsoft.com/office/drawing/2014/main" id="{F22B85DA-DEFA-2BD8-EF32-D12515D0AFF1}"/>
              </a:ext>
            </a:extLst>
          </p:cNvPr>
          <p:cNvSpPr>
            <a:spLocks noGrp="1"/>
          </p:cNvSpPr>
          <p:nvPr>
            <p:ph sz="quarter" idx="10"/>
          </p:nvPr>
        </p:nvSpPr>
        <p:spPr>
          <a:xfrm>
            <a:off x="477491" y="1047154"/>
            <a:ext cx="5404563" cy="5369304"/>
          </a:xfrm>
        </p:spPr>
        <p:txBody>
          <a:bodyPr/>
          <a:lstStyle/>
          <a:p>
            <a:pPr marL="0" indent="0">
              <a:buNone/>
            </a:pPr>
            <a:r>
              <a:rPr lang="en-US" sz="1999" dirty="0"/>
              <a:t>Inventive Principles </a:t>
            </a:r>
          </a:p>
          <a:p>
            <a:r>
              <a:rPr lang="en-US" sz="1999" dirty="0"/>
              <a:t>7 		Nesting</a:t>
            </a:r>
          </a:p>
          <a:p>
            <a:r>
              <a:rPr lang="en-US" sz="1999" dirty="0"/>
              <a:t>28 		Replacement</a:t>
            </a:r>
          </a:p>
          <a:p>
            <a:r>
              <a:rPr lang="en-US" sz="1999" dirty="0"/>
              <a:t>29 		Use of gas and fluids</a:t>
            </a:r>
          </a:p>
          <a:p>
            <a:r>
              <a:rPr lang="en-US" sz="1999" dirty="0"/>
              <a:t>40 		Composite Structures </a:t>
            </a:r>
          </a:p>
          <a:p>
            <a:endParaRPr lang="en-US" sz="1999" dirty="0"/>
          </a:p>
        </p:txBody>
      </p:sp>
      <p:sp>
        <p:nvSpPr>
          <p:cNvPr id="12" name="Rectangle: Rounded Corners 11">
            <a:extLst>
              <a:ext uri="{FF2B5EF4-FFF2-40B4-BE49-F238E27FC236}">
                <a16:creationId xmlns:a16="http://schemas.microsoft.com/office/drawing/2014/main" id="{ABA7BA60-9C77-DB02-BD9E-41AC00E1764E}"/>
              </a:ext>
            </a:extLst>
          </p:cNvPr>
          <p:cNvSpPr/>
          <p:nvPr/>
        </p:nvSpPr>
        <p:spPr>
          <a:xfrm>
            <a:off x="813964" y="1767255"/>
            <a:ext cx="2799674" cy="404446"/>
          </a:xfrm>
          <a:prstGeom prst="roundRect">
            <a:avLst/>
          </a:prstGeom>
          <a:solidFill>
            <a:schemeClr val="bg2">
              <a:lumMod val="75000"/>
              <a:alpha val="34000"/>
            </a:schemeClr>
          </a:solidFill>
          <a:ln w="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9F269888-E0B7-084B-FF8E-B4DB92E6CFE3}"/>
              </a:ext>
            </a:extLst>
          </p:cNvPr>
          <p:cNvPicPr>
            <a:picLocks noChangeAspect="1"/>
          </p:cNvPicPr>
          <p:nvPr/>
        </p:nvPicPr>
        <p:blipFill>
          <a:blip r:embed="rId2"/>
          <a:stretch>
            <a:fillRect/>
          </a:stretch>
        </p:blipFill>
        <p:spPr>
          <a:xfrm>
            <a:off x="5059162" y="3045931"/>
            <a:ext cx="5330064" cy="1824311"/>
          </a:xfrm>
          <a:prstGeom prst="rect">
            <a:avLst/>
          </a:prstGeom>
        </p:spPr>
      </p:pic>
      <p:pic>
        <p:nvPicPr>
          <p:cNvPr id="16" name="Picture 15">
            <a:extLst>
              <a:ext uri="{FF2B5EF4-FFF2-40B4-BE49-F238E27FC236}">
                <a16:creationId xmlns:a16="http://schemas.microsoft.com/office/drawing/2014/main" id="{B1DAA556-4779-6EA7-ACEB-CD82F8030C7A}"/>
              </a:ext>
            </a:extLst>
          </p:cNvPr>
          <p:cNvPicPr>
            <a:picLocks noChangeAspect="1"/>
          </p:cNvPicPr>
          <p:nvPr/>
        </p:nvPicPr>
        <p:blipFill>
          <a:blip r:embed="rId3"/>
          <a:stretch>
            <a:fillRect/>
          </a:stretch>
        </p:blipFill>
        <p:spPr>
          <a:xfrm>
            <a:off x="5744226" y="1412187"/>
            <a:ext cx="3210373" cy="1114581"/>
          </a:xfrm>
          <a:prstGeom prst="rect">
            <a:avLst/>
          </a:prstGeom>
        </p:spPr>
      </p:pic>
    </p:spTree>
    <p:extLst>
      <p:ext uri="{BB962C8B-B14F-4D97-AF65-F5344CB8AC3E}">
        <p14:creationId xmlns:p14="http://schemas.microsoft.com/office/powerpoint/2010/main" val="1137829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Effect transition="in" filter="fade">
                                      <p:cBhvr>
                                        <p:cTn id="7" dur="500"/>
                                        <p:tgtEl>
                                          <p:spTgt spid="10">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xEl>
                                              <p:pRg st="2" end="2"/>
                                            </p:txEl>
                                          </p:spTgt>
                                        </p:tgtEl>
                                        <p:attrNameLst>
                                          <p:attrName>style.visibility</p:attrName>
                                        </p:attrNameLst>
                                      </p:cBhvr>
                                      <p:to>
                                        <p:strVal val="visible"/>
                                      </p:to>
                                    </p:set>
                                    <p:animEffect transition="in" filter="fade">
                                      <p:cBhvr>
                                        <p:cTn id="10" dur="500"/>
                                        <p:tgtEl>
                                          <p:spTgt spid="10">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xEl>
                                              <p:pRg st="3" end="3"/>
                                            </p:txEl>
                                          </p:spTgt>
                                        </p:tgtEl>
                                        <p:attrNameLst>
                                          <p:attrName>style.visibility</p:attrName>
                                        </p:attrNameLst>
                                      </p:cBhvr>
                                      <p:to>
                                        <p:strVal val="visible"/>
                                      </p:to>
                                    </p:set>
                                    <p:animEffect transition="in" filter="fade">
                                      <p:cBhvr>
                                        <p:cTn id="13" dur="500"/>
                                        <p:tgtEl>
                                          <p:spTgt spid="10">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0">
                                            <p:txEl>
                                              <p:pRg st="4" end="4"/>
                                            </p:txEl>
                                          </p:spTgt>
                                        </p:tgtEl>
                                        <p:attrNameLst>
                                          <p:attrName>style.visibility</p:attrName>
                                        </p:attrNameLst>
                                      </p:cBhvr>
                                      <p:to>
                                        <p:strVal val="visible"/>
                                      </p:to>
                                    </p:set>
                                    <p:animEffect transition="in" filter="fade">
                                      <p:cBhvr>
                                        <p:cTn id="16" dur="500"/>
                                        <p:tgtEl>
                                          <p:spTgt spid="10">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Solution Example -  </a:t>
            </a:r>
            <a:r>
              <a:rPr lang="en-US" sz="3199" dirty="0" err="1">
                <a:solidFill>
                  <a:schemeClr val="tx1"/>
                </a:solidFill>
              </a:rPr>
              <a:t>CorPower</a:t>
            </a:r>
            <a:r>
              <a:rPr lang="en-US" sz="3199" dirty="0">
                <a:solidFill>
                  <a:schemeClr val="tx1"/>
                </a:solidFill>
              </a:rPr>
              <a:t> Ocean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7" name="Picture 6" descr="A yellow buoy in the water&#10;&#10;Description automatically generated">
            <a:extLst>
              <a:ext uri="{FF2B5EF4-FFF2-40B4-BE49-F238E27FC236}">
                <a16:creationId xmlns:a16="http://schemas.microsoft.com/office/drawing/2014/main" id="{E9910635-DFC8-7A97-0272-CF6594587C31}"/>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73905" y="1635365"/>
            <a:ext cx="4484616" cy="2242307"/>
          </a:xfrm>
          <a:prstGeom prst="rect">
            <a:avLst/>
          </a:prstGeom>
        </p:spPr>
      </p:pic>
      <p:pic>
        <p:nvPicPr>
          <p:cNvPr id="9" name="Picture 8">
            <a:extLst>
              <a:ext uri="{FF2B5EF4-FFF2-40B4-BE49-F238E27FC236}">
                <a16:creationId xmlns:a16="http://schemas.microsoft.com/office/drawing/2014/main" id="{78B9B5D6-74BC-6FBE-9427-5D66F6DBF98B}"/>
              </a:ext>
            </a:extLst>
          </p:cNvPr>
          <p:cNvPicPr>
            <a:picLocks noChangeAspect="1"/>
          </p:cNvPicPr>
          <p:nvPr/>
        </p:nvPicPr>
        <p:blipFill>
          <a:blip r:embed="rId3"/>
          <a:stretch>
            <a:fillRect/>
          </a:stretch>
        </p:blipFill>
        <p:spPr>
          <a:xfrm>
            <a:off x="5213048" y="1635365"/>
            <a:ext cx="2445381" cy="4739054"/>
          </a:xfrm>
          <a:prstGeom prst="rect">
            <a:avLst/>
          </a:prstGeom>
        </p:spPr>
      </p:pic>
      <p:pic>
        <p:nvPicPr>
          <p:cNvPr id="12" name="Picture 11" descr="Diagram of a device with text&#10;&#10;Description automatically generated">
            <a:extLst>
              <a:ext uri="{FF2B5EF4-FFF2-40B4-BE49-F238E27FC236}">
                <a16:creationId xmlns:a16="http://schemas.microsoft.com/office/drawing/2014/main" id="{C1C0EB51-7C67-EA3D-81FB-E230A230DB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37562" y="1055075"/>
            <a:ext cx="4485533" cy="5487496"/>
          </a:xfrm>
          <a:prstGeom prst="rect">
            <a:avLst/>
          </a:prstGeom>
        </p:spPr>
      </p:pic>
      <p:pic>
        <p:nvPicPr>
          <p:cNvPr id="14" name="Picture 13" descr="A logo with black text&#10;&#10;Description automatically generated with medium confidence">
            <a:extLst>
              <a:ext uri="{FF2B5EF4-FFF2-40B4-BE49-F238E27FC236}">
                <a16:creationId xmlns:a16="http://schemas.microsoft.com/office/drawing/2014/main" id="{66A136F3-18F7-7027-3BA0-4BE1FDAB6F9E}"/>
              </a:ext>
            </a:extLst>
          </p:cNvPr>
          <p:cNvPicPr>
            <a:picLocks noChangeAspect="1"/>
          </p:cNvPicPr>
          <p:nvPr/>
        </p:nvPicPr>
        <p:blipFill rotWithShape="1">
          <a:blip r:embed="rId5">
            <a:extLst>
              <a:ext uri="{28A0092B-C50C-407E-A947-70E740481C1C}">
                <a14:useLocalDpi xmlns:a14="http://schemas.microsoft.com/office/drawing/2010/main" val="0"/>
              </a:ext>
            </a:extLst>
          </a:blip>
          <a:srcRect l="12107" t="24708" r="14421" b="26940"/>
          <a:stretch/>
        </p:blipFill>
        <p:spPr>
          <a:xfrm>
            <a:off x="1345223" y="836340"/>
            <a:ext cx="2099427" cy="773723"/>
          </a:xfrm>
          <a:prstGeom prst="rect">
            <a:avLst/>
          </a:prstGeom>
        </p:spPr>
      </p:pic>
    </p:spTree>
    <p:extLst>
      <p:ext uri="{BB962C8B-B14F-4D97-AF65-F5344CB8AC3E}">
        <p14:creationId xmlns:p14="http://schemas.microsoft.com/office/powerpoint/2010/main" val="77376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Separation of Restoring Force Providers - Hydrostatics &amp; Mechanics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9" name="Picture 8">
            <a:extLst>
              <a:ext uri="{FF2B5EF4-FFF2-40B4-BE49-F238E27FC236}">
                <a16:creationId xmlns:a16="http://schemas.microsoft.com/office/drawing/2014/main" id="{78B9B5D6-74BC-6FBE-9427-5D66F6DBF98B}"/>
              </a:ext>
            </a:extLst>
          </p:cNvPr>
          <p:cNvPicPr>
            <a:picLocks noChangeAspect="1"/>
          </p:cNvPicPr>
          <p:nvPr/>
        </p:nvPicPr>
        <p:blipFill>
          <a:blip r:embed="rId2"/>
          <a:stretch>
            <a:fillRect/>
          </a:stretch>
        </p:blipFill>
        <p:spPr>
          <a:xfrm>
            <a:off x="2241097" y="1061550"/>
            <a:ext cx="2694910" cy="5222631"/>
          </a:xfrm>
          <a:prstGeom prst="rect">
            <a:avLst/>
          </a:prstGeom>
        </p:spPr>
      </p:pic>
      <p:pic>
        <p:nvPicPr>
          <p:cNvPr id="4" name="Picture 3">
            <a:extLst>
              <a:ext uri="{FF2B5EF4-FFF2-40B4-BE49-F238E27FC236}">
                <a16:creationId xmlns:a16="http://schemas.microsoft.com/office/drawing/2014/main" id="{5FCA6BB0-4027-4DD0-8126-67C8E8345904}"/>
              </a:ext>
            </a:extLst>
          </p:cNvPr>
          <p:cNvPicPr>
            <a:picLocks noChangeAspect="1"/>
          </p:cNvPicPr>
          <p:nvPr/>
        </p:nvPicPr>
        <p:blipFill>
          <a:blip r:embed="rId3"/>
          <a:stretch>
            <a:fillRect/>
          </a:stretch>
        </p:blipFill>
        <p:spPr>
          <a:xfrm>
            <a:off x="7796457" y="1061550"/>
            <a:ext cx="2997173" cy="5237897"/>
          </a:xfrm>
          <a:prstGeom prst="rect">
            <a:avLst/>
          </a:prstGeom>
        </p:spPr>
      </p:pic>
      <p:sp>
        <p:nvSpPr>
          <p:cNvPr id="5" name="Content Placeholder 1">
            <a:extLst>
              <a:ext uri="{FF2B5EF4-FFF2-40B4-BE49-F238E27FC236}">
                <a16:creationId xmlns:a16="http://schemas.microsoft.com/office/drawing/2014/main" id="{515BB715-E5C1-D134-7613-CC58D5B68679}"/>
              </a:ext>
            </a:extLst>
          </p:cNvPr>
          <p:cNvSpPr>
            <a:spLocks noGrp="1"/>
          </p:cNvSpPr>
          <p:nvPr>
            <p:ph sz="quarter" idx="10"/>
          </p:nvPr>
        </p:nvSpPr>
        <p:spPr>
          <a:xfrm>
            <a:off x="181141" y="1061550"/>
            <a:ext cx="2428108" cy="686935"/>
          </a:xfrm>
        </p:spPr>
        <p:txBody>
          <a:bodyPr/>
          <a:lstStyle/>
          <a:p>
            <a:r>
              <a:rPr lang="en-US" sz="1999" dirty="0"/>
              <a:t>Hydrostatics</a:t>
            </a:r>
          </a:p>
          <a:p>
            <a:pPr marL="0" indent="0">
              <a:buNone/>
            </a:pPr>
            <a:endParaRPr lang="en-US" sz="1999" dirty="0"/>
          </a:p>
        </p:txBody>
      </p:sp>
      <p:sp>
        <p:nvSpPr>
          <p:cNvPr id="6" name="Content Placeholder 1">
            <a:extLst>
              <a:ext uri="{FF2B5EF4-FFF2-40B4-BE49-F238E27FC236}">
                <a16:creationId xmlns:a16="http://schemas.microsoft.com/office/drawing/2014/main" id="{DB722F39-5B96-9E92-2A70-DE5E4C6B8986}"/>
              </a:ext>
            </a:extLst>
          </p:cNvPr>
          <p:cNvSpPr txBox="1">
            <a:spLocks/>
          </p:cNvSpPr>
          <p:nvPr/>
        </p:nvSpPr>
        <p:spPr bwMode="auto">
          <a:xfrm>
            <a:off x="5812592" y="1061549"/>
            <a:ext cx="2428108" cy="68693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999" dirty="0"/>
              <a:t>Mechanics</a:t>
            </a:r>
          </a:p>
          <a:p>
            <a:pPr marL="0" indent="0">
              <a:buFont typeface="Arial" charset="0"/>
              <a:buNone/>
            </a:pPr>
            <a:endParaRPr lang="en-US" sz="1999" dirty="0"/>
          </a:p>
        </p:txBody>
      </p:sp>
    </p:spTree>
    <p:extLst>
      <p:ext uri="{BB962C8B-B14F-4D97-AF65-F5344CB8AC3E}">
        <p14:creationId xmlns:p14="http://schemas.microsoft.com/office/powerpoint/2010/main" val="254732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Negative Stiffness Spring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a:extLst>
              <a:ext uri="{FF2B5EF4-FFF2-40B4-BE49-F238E27FC236}">
                <a16:creationId xmlns:a16="http://schemas.microsoft.com/office/drawing/2014/main" id="{8F399FAC-BFA0-97E2-B327-20ABA9158DFA}"/>
              </a:ext>
            </a:extLst>
          </p:cNvPr>
          <p:cNvPicPr>
            <a:picLocks noChangeAspect="1"/>
          </p:cNvPicPr>
          <p:nvPr/>
        </p:nvPicPr>
        <p:blipFill>
          <a:blip r:embed="rId2"/>
          <a:stretch>
            <a:fillRect/>
          </a:stretch>
        </p:blipFill>
        <p:spPr>
          <a:xfrm>
            <a:off x="448408" y="977141"/>
            <a:ext cx="5424406" cy="5307040"/>
          </a:xfrm>
          <a:prstGeom prst="rect">
            <a:avLst/>
          </a:prstGeom>
        </p:spPr>
      </p:pic>
      <p:pic>
        <p:nvPicPr>
          <p:cNvPr id="8" name="Picture 7">
            <a:extLst>
              <a:ext uri="{FF2B5EF4-FFF2-40B4-BE49-F238E27FC236}">
                <a16:creationId xmlns:a16="http://schemas.microsoft.com/office/drawing/2014/main" id="{9375DE65-1641-FDF8-0898-7D9F306FC1ED}"/>
              </a:ext>
            </a:extLst>
          </p:cNvPr>
          <p:cNvPicPr>
            <a:picLocks noChangeAspect="1"/>
          </p:cNvPicPr>
          <p:nvPr/>
        </p:nvPicPr>
        <p:blipFill rotWithShape="1">
          <a:blip r:embed="rId3"/>
          <a:srcRect b="14796"/>
          <a:stretch/>
        </p:blipFill>
        <p:spPr>
          <a:xfrm>
            <a:off x="6475497" y="977141"/>
            <a:ext cx="5264920" cy="5307040"/>
          </a:xfrm>
          <a:prstGeom prst="rect">
            <a:avLst/>
          </a:prstGeom>
        </p:spPr>
      </p:pic>
    </p:spTree>
    <p:extLst>
      <p:ext uri="{BB962C8B-B14F-4D97-AF65-F5344CB8AC3E}">
        <p14:creationId xmlns:p14="http://schemas.microsoft.com/office/powerpoint/2010/main" val="1487057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Resonance at Desired Wave Frequency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4" name="Picture 3">
            <a:extLst>
              <a:ext uri="{FF2B5EF4-FFF2-40B4-BE49-F238E27FC236}">
                <a16:creationId xmlns:a16="http://schemas.microsoft.com/office/drawing/2014/main" id="{F270929D-B933-8E9C-7B4A-32C4D891AF73}"/>
              </a:ext>
            </a:extLst>
          </p:cNvPr>
          <p:cNvPicPr>
            <a:picLocks noChangeAspect="1"/>
          </p:cNvPicPr>
          <p:nvPr/>
        </p:nvPicPr>
        <p:blipFill>
          <a:blip r:embed="rId2"/>
          <a:stretch>
            <a:fillRect/>
          </a:stretch>
        </p:blipFill>
        <p:spPr>
          <a:xfrm>
            <a:off x="1987680" y="923191"/>
            <a:ext cx="7419315" cy="5574323"/>
          </a:xfrm>
          <a:prstGeom prst="rect">
            <a:avLst/>
          </a:prstGeom>
        </p:spPr>
      </p:pic>
    </p:spTree>
    <p:extLst>
      <p:ext uri="{BB962C8B-B14F-4D97-AF65-F5344CB8AC3E}">
        <p14:creationId xmlns:p14="http://schemas.microsoft.com/office/powerpoint/2010/main" val="236696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Improved Control – Inertial Reduction via Pretention Suspension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pic>
        <p:nvPicPr>
          <p:cNvPr id="5" name="Picture 4" descr="Diagram of a device with text&#10;&#10;Description automatically generated">
            <a:extLst>
              <a:ext uri="{FF2B5EF4-FFF2-40B4-BE49-F238E27FC236}">
                <a16:creationId xmlns:a16="http://schemas.microsoft.com/office/drawing/2014/main" id="{38055209-1094-62DB-E4FF-4315F285D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0972" y="1093206"/>
            <a:ext cx="4485533" cy="5487496"/>
          </a:xfrm>
          <a:prstGeom prst="rect">
            <a:avLst/>
          </a:prstGeom>
        </p:spPr>
      </p:pic>
      <p:pic>
        <p:nvPicPr>
          <p:cNvPr id="8" name="Picture 7">
            <a:extLst>
              <a:ext uri="{FF2B5EF4-FFF2-40B4-BE49-F238E27FC236}">
                <a16:creationId xmlns:a16="http://schemas.microsoft.com/office/drawing/2014/main" id="{A63F0E5B-7A35-3020-EC42-4A5B0500E6C0}"/>
              </a:ext>
            </a:extLst>
          </p:cNvPr>
          <p:cNvPicPr>
            <a:picLocks noChangeAspect="1"/>
          </p:cNvPicPr>
          <p:nvPr/>
        </p:nvPicPr>
        <p:blipFill>
          <a:blip r:embed="rId3"/>
          <a:stretch>
            <a:fillRect/>
          </a:stretch>
        </p:blipFill>
        <p:spPr>
          <a:xfrm>
            <a:off x="2430681" y="1119583"/>
            <a:ext cx="2997173" cy="5237897"/>
          </a:xfrm>
          <a:prstGeom prst="rect">
            <a:avLst/>
          </a:prstGeom>
        </p:spPr>
      </p:pic>
    </p:spTree>
    <p:extLst>
      <p:ext uri="{BB962C8B-B14F-4D97-AF65-F5344CB8AC3E}">
        <p14:creationId xmlns:p14="http://schemas.microsoft.com/office/powerpoint/2010/main" val="2160404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solidFill>
                  <a:schemeClr val="tx1"/>
                </a:solidFill>
              </a:rPr>
              <a:t>Next up: TPL Assessment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7" name="TextBox 6">
            <a:extLst>
              <a:ext uri="{FF2B5EF4-FFF2-40B4-BE49-F238E27FC236}">
                <a16:creationId xmlns:a16="http://schemas.microsoft.com/office/drawing/2014/main" id="{946D56CC-B6C3-4640-2EDA-9231E1B33FB9}"/>
              </a:ext>
            </a:extLst>
          </p:cNvPr>
          <p:cNvSpPr txBox="1"/>
          <p:nvPr/>
        </p:nvSpPr>
        <p:spPr>
          <a:xfrm>
            <a:off x="1753995" y="1749401"/>
            <a:ext cx="8317523" cy="3693319"/>
          </a:xfrm>
          <a:prstGeom prst="rect">
            <a:avLst/>
          </a:prstGeom>
          <a:noFill/>
        </p:spPr>
        <p:txBody>
          <a:bodyPr wrap="square">
            <a:spAutoFit/>
          </a:bodyPr>
          <a:lstStyle/>
          <a:p>
            <a:pPr algn="ctr"/>
            <a:r>
              <a:rPr lang="en-US" sz="1800" b="1" dirty="0">
                <a:effectLst/>
                <a:latin typeface="Calibri" panose="020F0502020204030204" pitchFamily="34" charset="0"/>
                <a:ea typeface="Calibri" panose="020F0502020204030204" pitchFamily="34" charset="0"/>
              </a:rPr>
              <a:t>Patrik Möller, CEO </a:t>
            </a:r>
            <a:r>
              <a:rPr lang="en-US" sz="1800" b="1" dirty="0" err="1">
                <a:effectLst/>
                <a:latin typeface="Calibri" panose="020F0502020204030204" pitchFamily="34" charset="0"/>
                <a:ea typeface="Calibri" panose="020F0502020204030204" pitchFamily="34" charset="0"/>
              </a:rPr>
              <a:t>CorPower</a:t>
            </a:r>
            <a:r>
              <a:rPr lang="en-US" sz="1800" b="1" dirty="0">
                <a:effectLst/>
                <a:latin typeface="Calibri" panose="020F0502020204030204" pitchFamily="34" charset="0"/>
                <a:ea typeface="Calibri" panose="020F0502020204030204" pitchFamily="34" charset="0"/>
              </a:rPr>
              <a:t> Ocean:</a:t>
            </a:r>
          </a:p>
          <a:p>
            <a:pPr algn="ctr"/>
            <a:endParaRPr lang="en-US" sz="1800" b="1" dirty="0">
              <a:effectLst/>
              <a:latin typeface="Calibri" panose="020F0502020204030204" pitchFamily="34" charset="0"/>
              <a:ea typeface="Calibri" panose="020F0502020204030204" pitchFamily="34" charset="0"/>
            </a:endParaRPr>
          </a:p>
          <a:p>
            <a:r>
              <a:rPr lang="en-US" dirty="0">
                <a:latin typeface="Calibri" panose="020F0502020204030204" pitchFamily="34" charset="0"/>
                <a:ea typeface="Calibri" panose="020F0502020204030204" pitchFamily="34" charset="0"/>
              </a:rPr>
              <a:t>“</a:t>
            </a:r>
            <a:r>
              <a:rPr lang="en-GB" sz="1800" dirty="0">
                <a:effectLst/>
                <a:latin typeface="Calibri" panose="020F0502020204030204" pitchFamily="34" charset="0"/>
                <a:ea typeface="Calibri" panose="020F0502020204030204" pitchFamily="34" charset="0"/>
              </a:rPr>
              <a:t>The detailed feedback and thoughts on possible system improvements that you have contributed are very valuable to us. The questions asked in the TPL process triggers many useful discussions and thoughts across our team. Quite unique to be able to get this level of in-depth comments from an experienced team like yourself, that has seen many different design and system approaches through your TPL assessment program, and from previous wave development journeys.  We find the overall TPL rating results exciting and very useful for us as a company, but most of all we appreciate the detailed feedback and technical discussions we have had. If probably took more efforts from all sides to get to this level of discussion and joint understanding of different questions (as it usually does..) and we want to thank you for spending that extra time on follow-up comments in several iterations that took us to a good depth.”</a:t>
            </a:r>
            <a:endParaRPr lang="en-US" dirty="0"/>
          </a:p>
        </p:txBody>
      </p:sp>
    </p:spTree>
    <p:extLst>
      <p:ext uri="{BB962C8B-B14F-4D97-AF65-F5344CB8AC3E}">
        <p14:creationId xmlns:p14="http://schemas.microsoft.com/office/powerpoint/2010/main" val="225092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47</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solidFill>
                  <a:schemeClr val="tx1"/>
                </a:solidFill>
              </a:rPr>
              <a:t>Questions and Answers</a:t>
            </a:r>
          </a:p>
        </p:txBody>
      </p:sp>
      <p:sp>
        <p:nvSpPr>
          <p:cNvPr id="2" name="Title 1">
            <a:extLst>
              <a:ext uri="{FF2B5EF4-FFF2-40B4-BE49-F238E27FC236}">
                <a16:creationId xmlns:a16="http://schemas.microsoft.com/office/drawing/2014/main" id="{77C624A4-7038-563A-581E-E4B063A39DCC}"/>
              </a:ext>
            </a:extLst>
          </p:cNvPr>
          <p:cNvSpPr txBox="1">
            <a:spLocks/>
          </p:cNvSpPr>
          <p:nvPr/>
        </p:nvSpPr>
        <p:spPr bwMode="auto">
          <a:xfrm>
            <a:off x="5566611" y="4134154"/>
            <a:ext cx="5724942" cy="1835926"/>
          </a:xfrm>
          <a:prstGeom prst="rect">
            <a:avLst/>
          </a:prstGeom>
          <a:solidFill>
            <a:schemeClr val="bg1"/>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solidFill>
                  <a:srgbClr val="43BDBB"/>
                </a:solidFill>
              </a:rPr>
              <a:t>Thank you! </a:t>
            </a:r>
          </a:p>
        </p:txBody>
      </p:sp>
    </p:spTree>
    <p:extLst>
      <p:ext uri="{BB962C8B-B14F-4D97-AF65-F5344CB8AC3E}">
        <p14:creationId xmlns:p14="http://schemas.microsoft.com/office/powerpoint/2010/main" val="21106344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B880C-1FBC-3092-C605-40BF2EA4C60E}"/>
              </a:ext>
            </a:extLst>
          </p:cNvPr>
          <p:cNvSpPr>
            <a:spLocks noGrp="1"/>
          </p:cNvSpPr>
          <p:nvPr>
            <p:ph type="title"/>
          </p:nvPr>
        </p:nvSpPr>
        <p:spPr/>
        <p:txBody>
          <a:bodyPr/>
          <a:lstStyle/>
          <a:p>
            <a:r>
              <a:rPr lang="en-US" dirty="0"/>
              <a:t>Wrap Up &amp; Next Steps</a:t>
            </a:r>
          </a:p>
        </p:txBody>
      </p:sp>
      <p:sp>
        <p:nvSpPr>
          <p:cNvPr id="4" name="Text Placeholder 3">
            <a:extLst>
              <a:ext uri="{FF2B5EF4-FFF2-40B4-BE49-F238E27FC236}">
                <a16:creationId xmlns:a16="http://schemas.microsoft.com/office/drawing/2014/main" id="{D4ECE221-E53F-1253-CCFA-3D1100AD5145}"/>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8037067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721E3-7788-E331-46C5-A9A02EF794C7}"/>
              </a:ext>
            </a:extLst>
          </p:cNvPr>
          <p:cNvSpPr>
            <a:spLocks noGrp="1"/>
          </p:cNvSpPr>
          <p:nvPr>
            <p:ph type="title"/>
          </p:nvPr>
        </p:nvSpPr>
        <p:spPr/>
        <p:txBody>
          <a:bodyPr/>
          <a:lstStyle/>
          <a:p>
            <a:r>
              <a:rPr lang="en-US"/>
              <a:t>Competitor Support Mechanisms</a:t>
            </a:r>
          </a:p>
        </p:txBody>
      </p:sp>
      <p:pic>
        <p:nvPicPr>
          <p:cNvPr id="4" name="Picture 3" descr="Logo, company name&#10;&#10;Description automatically generated">
            <a:extLst>
              <a:ext uri="{FF2B5EF4-FFF2-40B4-BE49-F238E27FC236}">
                <a16:creationId xmlns:a16="http://schemas.microsoft.com/office/drawing/2014/main" id="{2FCFA58D-FAFB-BEEB-81D4-8B01ECA1D4AA}"/>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9535761" y="3300833"/>
            <a:ext cx="1601284" cy="1779303"/>
          </a:xfrm>
          <a:prstGeom prst="rect">
            <a:avLst/>
          </a:prstGeom>
          <a:noFill/>
          <a:ln>
            <a:noFill/>
          </a:ln>
        </p:spPr>
      </p:pic>
      <p:pic>
        <p:nvPicPr>
          <p:cNvPr id="5" name="Picture 4" descr="Logo&#10;&#10;Description automatically generated">
            <a:extLst>
              <a:ext uri="{FF2B5EF4-FFF2-40B4-BE49-F238E27FC236}">
                <a16:creationId xmlns:a16="http://schemas.microsoft.com/office/drawing/2014/main" id="{B93853D0-33DF-31DA-5DAA-3D4C8332267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236901" y="1241707"/>
            <a:ext cx="2199005" cy="1184910"/>
          </a:xfrm>
          <a:prstGeom prst="rect">
            <a:avLst/>
          </a:prstGeom>
          <a:noFill/>
          <a:ln>
            <a:noFill/>
          </a:ln>
        </p:spPr>
      </p:pic>
      <p:sp>
        <p:nvSpPr>
          <p:cNvPr id="13" name="Content Placeholder 2">
            <a:extLst>
              <a:ext uri="{FF2B5EF4-FFF2-40B4-BE49-F238E27FC236}">
                <a16:creationId xmlns:a16="http://schemas.microsoft.com/office/drawing/2014/main" id="{8B2030EB-4F14-66D5-4454-D185244024A8}"/>
              </a:ext>
            </a:extLst>
          </p:cNvPr>
          <p:cNvSpPr>
            <a:spLocks noGrp="1"/>
          </p:cNvSpPr>
          <p:nvPr/>
        </p:nvSpPr>
        <p:spPr bwMode="auto">
          <a:xfrm>
            <a:off x="620366" y="1219921"/>
            <a:ext cx="6344484" cy="4316502"/>
          </a:xfrm>
          <a:prstGeom prst="rect">
            <a:avLst/>
          </a:prstGeom>
          <a:noFill/>
          <a:ln>
            <a:noFill/>
          </a:ln>
          <a:extLst>
            <a:ext uri="{909E8E84-426E-40dd-AFC4-6F175D3DCCD1}">
              <a14:hiddenFill xmlns:lc="http://schemas.openxmlformats.org/drawingml/2006/lockedCanvas" xmlns:a14="http://schemas.microsoft.com/office/drawing/2010/main" xmlns="">
                <a:solidFill>
                  <a:srgbClr val="FFFFFF"/>
                </a:solidFill>
              </a14:hiddenFill>
            </a:ext>
            <a:ext uri="{91240B29-F687-4f45-9708-019B960494DF}">
              <a14:hiddenLine xmlns:lc="http://schemas.openxmlformats.org/drawingml/2006/lockedCanvas" xmlns:a14="http://schemas.microsoft.com/office/drawing/2010/main" xmlns="" w="9525">
                <a:solidFill>
                  <a:srgbClr val="000000"/>
                </a:solidFill>
                <a:miter lim="800000"/>
                <a:headEnd/>
                <a:tailEnd/>
              </a14:hiddenLine>
            </a:ext>
            <a:ext uri="{FAA26D3D-D897-4be2-8F04-BA451C77F1D7}">
              <ma14:placeholderFlag xmlns:lc="http://schemas.openxmlformats.org/drawingml/2006/lockedCanvas"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Save the Dates! </a:t>
            </a:r>
            <a:br>
              <a:rPr lang="en-US" dirty="0"/>
            </a:br>
            <a:r>
              <a:rPr lang="en-US" dirty="0"/>
              <a:t>Upcoming Training Sessions:</a:t>
            </a:r>
          </a:p>
          <a:p>
            <a:pPr lvl="1" fontAlgn="ctr">
              <a:spcBef>
                <a:spcPts val="0"/>
              </a:spcBef>
              <a:spcAft>
                <a:spcPts val="0"/>
              </a:spcAft>
              <a:buFont typeface="Courier New" panose="020B0604020202020204" pitchFamily="34" charset="0"/>
              <a:buChar char="o"/>
            </a:pPr>
            <a:r>
              <a:rPr lang="en-US" sz="2000" dirty="0">
                <a:effectLst/>
                <a:cs typeface="Calibri"/>
              </a:rPr>
              <a:t>May 10: Innovation methods</a:t>
            </a:r>
          </a:p>
          <a:p>
            <a:pPr lvl="1" fontAlgn="ctr">
              <a:spcBef>
                <a:spcPts val="0"/>
              </a:spcBef>
              <a:spcAft>
                <a:spcPts val="0"/>
              </a:spcAft>
              <a:buFont typeface="Courier New" panose="020B0604020202020204" pitchFamily="34" charset="0"/>
              <a:buChar char="o"/>
            </a:pPr>
            <a:r>
              <a:rPr lang="en-US" sz="2000" dirty="0">
                <a:effectLst/>
                <a:cs typeface="Calibri"/>
              </a:rPr>
              <a:t>July 5: TPL assessment</a:t>
            </a:r>
          </a:p>
          <a:p>
            <a:r>
              <a:rPr lang="en-US" dirty="0"/>
              <a:t>Provide us feedback in the webinar poll to make sure upcoming sessions are useful</a:t>
            </a:r>
          </a:p>
          <a:p>
            <a:r>
              <a:rPr lang="en-US" dirty="0"/>
              <a:t>Teaming Platform</a:t>
            </a:r>
          </a:p>
          <a:p>
            <a:r>
              <a:rPr lang="en-US" dirty="0"/>
              <a:t>Submission Feedback</a:t>
            </a:r>
          </a:p>
          <a:p>
            <a:r>
              <a:rPr lang="en-US" dirty="0"/>
              <a:t>Mentorship in Innovation Methods and TPL Assessment</a:t>
            </a:r>
          </a:p>
          <a:p>
            <a:r>
              <a:rPr lang="en-US" b="1" i="1" dirty="0"/>
              <a:t>Resources linked in Appendix C of the Rules Document </a:t>
            </a:r>
          </a:p>
        </p:txBody>
      </p:sp>
      <p:pic>
        <p:nvPicPr>
          <p:cNvPr id="14" name="Picture 13">
            <a:extLst>
              <a:ext uri="{FF2B5EF4-FFF2-40B4-BE49-F238E27FC236}">
                <a16:creationId xmlns:a16="http://schemas.microsoft.com/office/drawing/2014/main" id="{23017461-D69C-4D3A-0251-5627E5F0409B}"/>
              </a:ext>
            </a:extLst>
          </p:cNvPr>
          <p:cNvPicPr>
            <a:picLocks noChangeAspect="1"/>
          </p:cNvPicPr>
          <p:nvPr/>
        </p:nvPicPr>
        <p:blipFill>
          <a:blip r:embed="rId4"/>
          <a:stretch>
            <a:fillRect/>
          </a:stretch>
        </p:blipFill>
        <p:spPr>
          <a:xfrm>
            <a:off x="6849045" y="2619529"/>
            <a:ext cx="2742940" cy="906579"/>
          </a:xfrm>
          <a:prstGeom prst="rect">
            <a:avLst/>
          </a:prstGeom>
        </p:spPr>
      </p:pic>
      <p:pic>
        <p:nvPicPr>
          <p:cNvPr id="15" name="Picture 14">
            <a:extLst>
              <a:ext uri="{FF2B5EF4-FFF2-40B4-BE49-F238E27FC236}">
                <a16:creationId xmlns:a16="http://schemas.microsoft.com/office/drawing/2014/main" id="{9A7AAB00-C325-C195-0AAB-CF667C7BF43F}"/>
              </a:ext>
            </a:extLst>
          </p:cNvPr>
          <p:cNvPicPr>
            <a:picLocks noChangeAspect="1"/>
          </p:cNvPicPr>
          <p:nvPr/>
        </p:nvPicPr>
        <p:blipFill>
          <a:blip r:embed="rId5"/>
          <a:stretch>
            <a:fillRect/>
          </a:stretch>
        </p:blipFill>
        <p:spPr>
          <a:xfrm>
            <a:off x="6849045" y="5255786"/>
            <a:ext cx="2742940" cy="575457"/>
          </a:xfrm>
          <a:prstGeom prst="rect">
            <a:avLst/>
          </a:prstGeom>
        </p:spPr>
      </p:pic>
    </p:spTree>
    <p:extLst>
      <p:ext uri="{BB962C8B-B14F-4D97-AF65-F5344CB8AC3E}">
        <p14:creationId xmlns:p14="http://schemas.microsoft.com/office/powerpoint/2010/main" val="1427220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C599569-066E-4F92-BD1D-0977305DE8C6}"/>
              </a:ext>
            </a:extLst>
          </p:cNvPr>
          <p:cNvSpPr>
            <a:spLocks noGrp="1"/>
          </p:cNvSpPr>
          <p:nvPr>
            <p:ph type="title"/>
          </p:nvPr>
        </p:nvSpPr>
        <p:spPr>
          <a:xfrm>
            <a:off x="477485" y="-24500"/>
            <a:ext cx="4283176" cy="812588"/>
          </a:xfrm>
        </p:spPr>
        <p:txBody>
          <a:bodyPr/>
          <a:lstStyle/>
          <a:p>
            <a:r>
              <a:rPr lang="en-US" dirty="0"/>
              <a:t>Agenda 1.0</a:t>
            </a:r>
            <a:endParaRPr lang="en-US" dirty="0">
              <a:solidFill>
                <a:srgbClr val="FF0000"/>
              </a:solidFill>
            </a:endParaRPr>
          </a:p>
        </p:txBody>
      </p:sp>
      <p:sp>
        <p:nvSpPr>
          <p:cNvPr id="11" name="Content Placeholder 10">
            <a:extLst>
              <a:ext uri="{FF2B5EF4-FFF2-40B4-BE49-F238E27FC236}">
                <a16:creationId xmlns:a16="http://schemas.microsoft.com/office/drawing/2014/main" id="{F3FF312A-43F3-4463-9716-E89472D3529A}"/>
              </a:ext>
            </a:extLst>
          </p:cNvPr>
          <p:cNvSpPr>
            <a:spLocks noGrp="1"/>
          </p:cNvSpPr>
          <p:nvPr>
            <p:ph sz="quarter" idx="10"/>
          </p:nvPr>
        </p:nvSpPr>
        <p:spPr>
          <a:xfrm>
            <a:off x="477485" y="1380927"/>
            <a:ext cx="4989900" cy="4790561"/>
          </a:xfrm>
        </p:spPr>
        <p:txBody>
          <a:bodyPr/>
          <a:lstStyle/>
          <a:p>
            <a:pPr marL="0" indent="0">
              <a:spcBef>
                <a:spcPct val="0"/>
              </a:spcBef>
              <a:buNone/>
            </a:pPr>
            <a:r>
              <a:rPr lang="en-US" sz="2799" dirty="0"/>
              <a:t>Webinar 1. – May 10, 2023</a:t>
            </a:r>
          </a:p>
          <a:p>
            <a:pPr marL="514196" indent="-514196">
              <a:spcBef>
                <a:spcPts val="1200"/>
              </a:spcBef>
              <a:buFont typeface="+mj-lt"/>
              <a:buAutoNum type="arabicPeriod"/>
            </a:pPr>
            <a:r>
              <a:rPr lang="en-US" sz="2799" dirty="0"/>
              <a:t>Introductions</a:t>
            </a:r>
          </a:p>
          <a:p>
            <a:pPr marL="514196" indent="-514196">
              <a:spcBef>
                <a:spcPts val="1200"/>
              </a:spcBef>
              <a:buAutoNum type="arabicPeriod"/>
            </a:pPr>
            <a:r>
              <a:rPr lang="en-US" sz="2799" dirty="0"/>
              <a:t>Innovation Process</a:t>
            </a:r>
          </a:p>
          <a:p>
            <a:pPr marL="514196" indent="-514196">
              <a:spcBef>
                <a:spcPts val="1200"/>
              </a:spcBef>
              <a:buAutoNum type="arabicPeriod"/>
            </a:pPr>
            <a:r>
              <a:rPr lang="en-US" sz="2799" dirty="0"/>
              <a:t>TRIZ</a:t>
            </a:r>
          </a:p>
          <a:p>
            <a:pPr marL="514196" indent="-514196">
              <a:spcBef>
                <a:spcPts val="1200"/>
              </a:spcBef>
              <a:buAutoNum type="arabicPeriod"/>
            </a:pPr>
            <a:r>
              <a:rPr lang="en-US" sz="2799" dirty="0"/>
              <a:t>TRIZ in Wave Energy</a:t>
            </a:r>
          </a:p>
          <a:p>
            <a:pPr marL="514196" indent="-514196">
              <a:spcBef>
                <a:spcPts val="1200"/>
              </a:spcBef>
              <a:buAutoNum type="arabicPeriod"/>
            </a:pPr>
            <a:endParaRPr lang="en-US" sz="2799" dirty="0"/>
          </a:p>
          <a:p>
            <a:pPr marL="514196" indent="-514196">
              <a:spcBef>
                <a:spcPts val="1200"/>
              </a:spcBef>
              <a:buAutoNum type="arabicPeriod"/>
            </a:pPr>
            <a:r>
              <a:rPr lang="en-US" sz="2799" dirty="0"/>
              <a:t>Q&amp;A</a:t>
            </a:r>
          </a:p>
          <a:p>
            <a:pPr marL="0" indent="0">
              <a:buNone/>
            </a:pPr>
            <a:endParaRPr lang="en-US" dirty="0"/>
          </a:p>
        </p:txBody>
      </p:sp>
      <p:sp>
        <p:nvSpPr>
          <p:cNvPr id="3" name="Content Placeholder 10">
            <a:extLst>
              <a:ext uri="{FF2B5EF4-FFF2-40B4-BE49-F238E27FC236}">
                <a16:creationId xmlns:a16="http://schemas.microsoft.com/office/drawing/2014/main" id="{BA942305-4619-6A38-F7D4-C1E58AA2B38B}"/>
              </a:ext>
            </a:extLst>
          </p:cNvPr>
          <p:cNvSpPr txBox="1">
            <a:spLocks/>
          </p:cNvSpPr>
          <p:nvPr/>
        </p:nvSpPr>
        <p:spPr bwMode="auto">
          <a:xfrm>
            <a:off x="5335541" y="1380926"/>
            <a:ext cx="6654044" cy="479056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16" tIns="45708" rIns="91416" bIns="45708"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chemeClr val="bg1"/>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chemeClr val="bg1"/>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chemeClr val="bg1"/>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chemeClr val="bg1"/>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chemeClr val="bg1"/>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200"/>
              </a:spcBef>
              <a:buNone/>
            </a:pPr>
            <a:r>
              <a:rPr lang="en-US" sz="2799" dirty="0">
                <a:solidFill>
                  <a:schemeClr val="tx1"/>
                </a:solidFill>
              </a:rPr>
              <a:t>Webinar 2. – January 24, 2024</a:t>
            </a:r>
          </a:p>
          <a:p>
            <a:pPr marL="514196" indent="-514196">
              <a:spcBef>
                <a:spcPts val="1200"/>
              </a:spcBef>
              <a:buFont typeface="+mj-lt"/>
              <a:buAutoNum type="arabicPeriod"/>
            </a:pPr>
            <a:r>
              <a:rPr lang="en-US" sz="2799" dirty="0">
                <a:solidFill>
                  <a:schemeClr val="tx1"/>
                </a:solidFill>
              </a:rPr>
              <a:t>Introductions &amp; Context</a:t>
            </a:r>
          </a:p>
          <a:p>
            <a:pPr marL="514196" indent="-514196">
              <a:spcBef>
                <a:spcPts val="1200"/>
              </a:spcBef>
              <a:buAutoNum type="arabicPeriod"/>
            </a:pPr>
            <a:r>
              <a:rPr lang="en-US" sz="2799" dirty="0">
                <a:solidFill>
                  <a:schemeClr val="tx1"/>
                </a:solidFill>
              </a:rPr>
              <a:t>Innovation Process</a:t>
            </a:r>
          </a:p>
          <a:p>
            <a:pPr marL="514196" indent="-514196">
              <a:spcBef>
                <a:spcPts val="1200"/>
              </a:spcBef>
              <a:buAutoNum type="arabicPeriod"/>
            </a:pPr>
            <a:r>
              <a:rPr lang="en-US" sz="2799" dirty="0">
                <a:solidFill>
                  <a:schemeClr val="tx1"/>
                </a:solidFill>
              </a:rPr>
              <a:t>TRIZ</a:t>
            </a:r>
          </a:p>
          <a:p>
            <a:pPr marL="514196" indent="-514196">
              <a:spcBef>
                <a:spcPts val="1200"/>
              </a:spcBef>
              <a:buAutoNum type="arabicPeriod"/>
            </a:pPr>
            <a:r>
              <a:rPr lang="en-US" sz="2799" dirty="0">
                <a:solidFill>
                  <a:schemeClr val="tx1"/>
                </a:solidFill>
              </a:rPr>
              <a:t>TRIZ in Wave Energy</a:t>
            </a:r>
          </a:p>
          <a:p>
            <a:pPr marL="514196" indent="-514196">
              <a:spcBef>
                <a:spcPts val="1200"/>
              </a:spcBef>
              <a:buFont typeface="Arial" charset="0"/>
              <a:buAutoNum type="arabicPeriod"/>
            </a:pPr>
            <a:r>
              <a:rPr lang="en-US" sz="2799" dirty="0">
                <a:solidFill>
                  <a:schemeClr val="tx1"/>
                </a:solidFill>
              </a:rPr>
              <a:t>TRIZ in Wave Energy – Example </a:t>
            </a:r>
          </a:p>
          <a:p>
            <a:pPr marL="514196" indent="-514196">
              <a:spcBef>
                <a:spcPts val="1200"/>
              </a:spcBef>
              <a:buFont typeface="Arial" charset="0"/>
              <a:buAutoNum type="arabicPeriod"/>
            </a:pPr>
            <a:r>
              <a:rPr lang="en-US" sz="2799" dirty="0">
                <a:solidFill>
                  <a:schemeClr val="tx1"/>
                </a:solidFill>
              </a:rPr>
              <a:t>Q&amp;A</a:t>
            </a:r>
          </a:p>
          <a:p>
            <a:pPr marL="0" indent="0">
              <a:buNone/>
            </a:pPr>
            <a:endParaRPr lang="en-US" sz="2599" dirty="0"/>
          </a:p>
        </p:txBody>
      </p:sp>
      <p:sp>
        <p:nvSpPr>
          <p:cNvPr id="4" name="Title 4">
            <a:extLst>
              <a:ext uri="{FF2B5EF4-FFF2-40B4-BE49-F238E27FC236}">
                <a16:creationId xmlns:a16="http://schemas.microsoft.com/office/drawing/2014/main" id="{CCC09500-A52E-7CCD-40AF-A2FFF4873539}"/>
              </a:ext>
            </a:extLst>
          </p:cNvPr>
          <p:cNvSpPr txBox="1">
            <a:spLocks/>
          </p:cNvSpPr>
          <p:nvPr/>
        </p:nvSpPr>
        <p:spPr bwMode="auto">
          <a:xfrm>
            <a:off x="5335541" y="-24500"/>
            <a:ext cx="3937928" cy="8125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16" tIns="45708" rIns="91416" bIns="45708" numCol="1" anchor="ctr" anchorCtr="0" compatLnSpc="1">
            <a:prstTxWarp prst="textNoShape">
              <a:avLst/>
            </a:prstTxWarp>
          </a:bodyPr>
          <a:lstStyle>
            <a:lvl1pPr algn="l" defTabSz="457200" rtl="0" eaLnBrk="1" fontAlgn="base" hangingPunct="1">
              <a:spcBef>
                <a:spcPct val="0"/>
              </a:spcBef>
              <a:spcAft>
                <a:spcPct val="0"/>
              </a:spcAft>
              <a:defRPr lang="en-US" sz="3300" b="1" kern="1200">
                <a:solidFill>
                  <a:schemeClr val="bg1"/>
                </a:solidFill>
                <a:latin typeface="+mj-lt"/>
                <a:ea typeface="ヒラギノ角ゴ Pro W3" charset="0"/>
                <a:cs typeface="Arial"/>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299" dirty="0">
                <a:solidFill>
                  <a:schemeClr val="tx1"/>
                </a:solidFill>
              </a:rPr>
              <a:t>Agenda 2.0</a:t>
            </a:r>
          </a:p>
        </p:txBody>
      </p:sp>
    </p:spTree>
    <p:extLst>
      <p:ext uri="{BB962C8B-B14F-4D97-AF65-F5344CB8AC3E}">
        <p14:creationId xmlns:p14="http://schemas.microsoft.com/office/powerpoint/2010/main" val="33051704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TextBox 145"/>
          <p:cNvSpPr txBox="1"/>
          <p:nvPr/>
        </p:nvSpPr>
        <p:spPr>
          <a:xfrm rot="2539051">
            <a:off x="2888261" y="2574429"/>
            <a:ext cx="2340733" cy="399450"/>
          </a:xfrm>
          <a:prstGeom prst="rect">
            <a:avLst/>
          </a:prstGeom>
          <a:noFill/>
        </p:spPr>
        <p:txBody>
          <a:bodyPr wrap="square" lIns="109710" tIns="54855" rIns="109710" bIns="54855" rtlCol="0">
            <a:spAutoFit/>
          </a:bodyPr>
          <a:lstStyle/>
          <a:p>
            <a:pPr marL="0" marR="0" lvl="0" indent="0" algn="l" defTabSz="914400" rtl="0" eaLnBrk="1" fontAlgn="base" latinLnBrk="0" hangingPunct="1">
              <a:lnSpc>
                <a:spcPct val="110000"/>
              </a:lnSpc>
              <a:spcBef>
                <a:spcPct val="0"/>
              </a:spcBef>
              <a:spcAft>
                <a:spcPct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ource Sans Pro"/>
                <a:cs typeface="Source Sans Pro"/>
              </a:rPr>
              <a:t>SOLVER COMMUNITY</a:t>
            </a:r>
          </a:p>
        </p:txBody>
      </p:sp>
      <p:sp>
        <p:nvSpPr>
          <p:cNvPr id="69" name="Freeform 29"/>
          <p:cNvSpPr>
            <a:spLocks/>
          </p:cNvSpPr>
          <p:nvPr/>
        </p:nvSpPr>
        <p:spPr bwMode="auto">
          <a:xfrm>
            <a:off x="5472222" y="4479706"/>
            <a:ext cx="265249" cy="204760"/>
          </a:xfrm>
          <a:custGeom>
            <a:avLst/>
            <a:gdLst/>
            <a:ahLst/>
            <a:cxnLst>
              <a:cxn ang="0">
                <a:pos x="58" y="12"/>
              </a:cxn>
              <a:cxn ang="0">
                <a:pos x="30" y="39"/>
              </a:cxn>
              <a:cxn ang="0">
                <a:pos x="25" y="44"/>
              </a:cxn>
              <a:cxn ang="0">
                <a:pos x="23" y="45"/>
              </a:cxn>
              <a:cxn ang="0">
                <a:pos x="20" y="44"/>
              </a:cxn>
              <a:cxn ang="0">
                <a:pos x="15" y="39"/>
              </a:cxn>
              <a:cxn ang="0">
                <a:pos x="1" y="26"/>
              </a:cxn>
              <a:cxn ang="0">
                <a:pos x="0" y="23"/>
              </a:cxn>
              <a:cxn ang="0">
                <a:pos x="1" y="20"/>
              </a:cxn>
              <a:cxn ang="0">
                <a:pos x="6" y="15"/>
              </a:cxn>
              <a:cxn ang="0">
                <a:pos x="9" y="14"/>
              </a:cxn>
              <a:cxn ang="0">
                <a:pos x="11" y="15"/>
              </a:cxn>
              <a:cxn ang="0">
                <a:pos x="23" y="26"/>
              </a:cxn>
              <a:cxn ang="0">
                <a:pos x="47" y="1"/>
              </a:cxn>
              <a:cxn ang="0">
                <a:pos x="50" y="0"/>
              </a:cxn>
              <a:cxn ang="0">
                <a:pos x="53" y="1"/>
              </a:cxn>
              <a:cxn ang="0">
                <a:pos x="58" y="7"/>
              </a:cxn>
              <a:cxn ang="0">
                <a:pos x="59" y="9"/>
              </a:cxn>
              <a:cxn ang="0">
                <a:pos x="58" y="12"/>
              </a:cxn>
            </a:cxnLst>
            <a:rect l="0" t="0" r="r" b="b"/>
            <a:pathLst>
              <a:path w="59" h="45">
                <a:moveTo>
                  <a:pt x="58" y="12"/>
                </a:moveTo>
                <a:cubicBezTo>
                  <a:pt x="30" y="39"/>
                  <a:pt x="30" y="39"/>
                  <a:pt x="30" y="39"/>
                </a:cubicBezTo>
                <a:cubicBezTo>
                  <a:pt x="25" y="44"/>
                  <a:pt x="25" y="44"/>
                  <a:pt x="25" y="44"/>
                </a:cubicBezTo>
                <a:cubicBezTo>
                  <a:pt x="24" y="45"/>
                  <a:pt x="24" y="45"/>
                  <a:pt x="23" y="45"/>
                </a:cubicBezTo>
                <a:cubicBezTo>
                  <a:pt x="22" y="45"/>
                  <a:pt x="21" y="45"/>
                  <a:pt x="20" y="44"/>
                </a:cubicBezTo>
                <a:cubicBezTo>
                  <a:pt x="15" y="39"/>
                  <a:pt x="15" y="39"/>
                  <a:pt x="15" y="39"/>
                </a:cubicBezTo>
                <a:cubicBezTo>
                  <a:pt x="1" y="26"/>
                  <a:pt x="1" y="26"/>
                  <a:pt x="1" y="26"/>
                </a:cubicBezTo>
                <a:cubicBezTo>
                  <a:pt x="0" y="25"/>
                  <a:pt x="0" y="24"/>
                  <a:pt x="0" y="23"/>
                </a:cubicBezTo>
                <a:cubicBezTo>
                  <a:pt x="0" y="22"/>
                  <a:pt x="0" y="21"/>
                  <a:pt x="1" y="20"/>
                </a:cubicBezTo>
                <a:cubicBezTo>
                  <a:pt x="6" y="15"/>
                  <a:pt x="6" y="15"/>
                  <a:pt x="6" y="15"/>
                </a:cubicBezTo>
                <a:cubicBezTo>
                  <a:pt x="7" y="14"/>
                  <a:pt x="8" y="14"/>
                  <a:pt x="9" y="14"/>
                </a:cubicBezTo>
                <a:cubicBezTo>
                  <a:pt x="10" y="14"/>
                  <a:pt x="11" y="14"/>
                  <a:pt x="11" y="15"/>
                </a:cubicBezTo>
                <a:cubicBezTo>
                  <a:pt x="23" y="26"/>
                  <a:pt x="23" y="26"/>
                  <a:pt x="23" y="26"/>
                </a:cubicBezTo>
                <a:cubicBezTo>
                  <a:pt x="47" y="1"/>
                  <a:pt x="47" y="1"/>
                  <a:pt x="47" y="1"/>
                </a:cubicBezTo>
                <a:cubicBezTo>
                  <a:pt x="48" y="1"/>
                  <a:pt x="49" y="0"/>
                  <a:pt x="50" y="0"/>
                </a:cubicBezTo>
                <a:cubicBezTo>
                  <a:pt x="51" y="0"/>
                  <a:pt x="52" y="1"/>
                  <a:pt x="53" y="1"/>
                </a:cubicBezTo>
                <a:cubicBezTo>
                  <a:pt x="58" y="7"/>
                  <a:pt x="58" y="7"/>
                  <a:pt x="58" y="7"/>
                </a:cubicBezTo>
                <a:cubicBezTo>
                  <a:pt x="58" y="7"/>
                  <a:pt x="59" y="8"/>
                  <a:pt x="59" y="9"/>
                </a:cubicBezTo>
                <a:cubicBezTo>
                  <a:pt x="59" y="10"/>
                  <a:pt x="58" y="11"/>
                  <a:pt x="58" y="12"/>
                </a:cubicBezTo>
                <a:close/>
              </a:path>
            </a:pathLst>
          </a:custGeom>
          <a:solidFill>
            <a:schemeClr val="bg1"/>
          </a:solidFill>
          <a:ln w="9525">
            <a:noFill/>
            <a:round/>
            <a:headEnd/>
            <a:tailEnd/>
          </a:ln>
        </p:spPr>
        <p:txBody>
          <a:bodyPr vert="horz" wrap="square" lIns="45720" tIns="22860" rIns="45720" bIns="2286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Light"/>
            </a:endParaRPr>
          </a:p>
        </p:txBody>
      </p:sp>
      <p:sp>
        <p:nvSpPr>
          <p:cNvPr id="5" name="Title 4">
            <a:extLst>
              <a:ext uri="{FF2B5EF4-FFF2-40B4-BE49-F238E27FC236}">
                <a16:creationId xmlns:a16="http://schemas.microsoft.com/office/drawing/2014/main" id="{87AE46A6-97E0-47A6-9499-235BC9360622}"/>
              </a:ext>
            </a:extLst>
          </p:cNvPr>
          <p:cNvSpPr>
            <a:spLocks noGrp="1"/>
          </p:cNvSpPr>
          <p:nvPr>
            <p:ph type="title"/>
          </p:nvPr>
        </p:nvSpPr>
        <p:spPr/>
        <p:txBody>
          <a:bodyPr/>
          <a:lstStyle/>
          <a:p>
            <a:r>
              <a:rPr lang="en-US" dirty="0"/>
              <a:t>Read the Rules</a:t>
            </a:r>
          </a:p>
        </p:txBody>
      </p:sp>
      <p:sp>
        <p:nvSpPr>
          <p:cNvPr id="6" name="Text Placeholder 2">
            <a:extLst>
              <a:ext uri="{FF2B5EF4-FFF2-40B4-BE49-F238E27FC236}">
                <a16:creationId xmlns:a16="http://schemas.microsoft.com/office/drawing/2014/main" id="{2D0F9271-8BE0-829B-BC9E-57A40166F5EE}"/>
              </a:ext>
            </a:extLst>
          </p:cNvPr>
          <p:cNvSpPr txBox="1">
            <a:spLocks/>
          </p:cNvSpPr>
          <p:nvPr/>
        </p:nvSpPr>
        <p:spPr>
          <a:xfrm>
            <a:off x="872636" y="1772945"/>
            <a:ext cx="5519518" cy="3312110"/>
          </a:xfrm>
          <a:prstGeom prst="rect">
            <a:avLst/>
          </a:prstGeom>
        </p:spPr>
        <p:txBody>
          <a:bodyPr>
            <a:noAutofit/>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base" latinLnBrk="0" hangingPunct="1">
              <a:lnSpc>
                <a:spcPct val="107000"/>
              </a:lnSpc>
              <a:spcBef>
                <a:spcPts val="0"/>
              </a:spcBef>
              <a:spcAft>
                <a:spcPct val="0"/>
              </a:spcAft>
              <a:buClrTx/>
              <a:buSzTx/>
              <a:buFont typeface="Arial" charset="0"/>
              <a:buNone/>
              <a:tabLst/>
              <a:defRPr/>
            </a:pPr>
            <a:r>
              <a:rPr kumimoji="0" lang="en-US" sz="2399" b="0" i="0" u="none" strike="noStrike" kern="1200" cap="none" spc="0" normalizeH="0" baseline="0" noProof="0" dirty="0">
                <a:ln>
                  <a:noFill/>
                </a:ln>
                <a:solidFill>
                  <a:srgbClr val="282B2E"/>
                </a:solidFill>
                <a:effectLst/>
                <a:uLnTx/>
                <a:uFillTx/>
                <a:latin typeface="Franklin Gothic Book"/>
                <a:ea typeface="Libre Franklin" pitchFamily="2" charset="0"/>
                <a:cs typeface="Libre Franklin" pitchFamily="2" charset="0"/>
              </a:rPr>
              <a:t>For a more in-depth look at the prize overall where these topics will be applied, please read the rules document, available here:</a:t>
            </a:r>
          </a:p>
          <a:p>
            <a:pPr marL="0" marR="0" lvl="0" indent="0" algn="l" defTabSz="457200" rtl="0" eaLnBrk="1" fontAlgn="base" latinLnBrk="0" hangingPunct="1">
              <a:lnSpc>
                <a:spcPct val="107000"/>
              </a:lnSpc>
              <a:spcBef>
                <a:spcPts val="0"/>
              </a:spcBef>
              <a:spcAft>
                <a:spcPct val="0"/>
              </a:spcAft>
              <a:buClrTx/>
              <a:buSzTx/>
              <a:buFont typeface="Arial" charset="0"/>
              <a:buNone/>
              <a:tabLst/>
              <a:defRPr/>
            </a:pPr>
            <a:r>
              <a:rPr kumimoji="0" lang="en-US" sz="2399" b="0" i="0" u="none" strike="noStrike" kern="1200" cap="none" spc="0" normalizeH="0" baseline="0" noProof="0" dirty="0">
                <a:ln>
                  <a:noFill/>
                </a:ln>
                <a:solidFill>
                  <a:srgbClr val="282B2E"/>
                </a:solidFill>
                <a:effectLst/>
                <a:uLnTx/>
                <a:uFillTx/>
                <a:latin typeface="Franklin Gothic Book"/>
                <a:ea typeface="Libre Franklin" pitchFamily="2" charset="0"/>
                <a:cs typeface="Libre Franklin" pitchFamily="2" charset="0"/>
              </a:rPr>
              <a:t> </a:t>
            </a:r>
            <a:r>
              <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hlinkClick r:id="rId3"/>
              </a:rPr>
              <a:t>https://americanmadechallenges.org/challenges/indeep/docs/InDEEP-Prize-Rules.pdf</a:t>
            </a:r>
            <a:endPar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endParaRPr>
          </a:p>
          <a:p>
            <a:pPr marL="0" marR="0" lvl="0" indent="0" algn="l" defTabSz="457200" rtl="0" eaLnBrk="1" fontAlgn="base" latinLnBrk="0" hangingPunct="1">
              <a:lnSpc>
                <a:spcPct val="107000"/>
              </a:lnSpc>
              <a:spcBef>
                <a:spcPts val="0"/>
              </a:spcBef>
              <a:spcAft>
                <a:spcPct val="0"/>
              </a:spcAft>
              <a:buClrTx/>
              <a:buSzTx/>
              <a:buFont typeface="Arial" charset="0"/>
              <a:buNone/>
              <a:tabLst/>
              <a:defRPr/>
            </a:pPr>
            <a:endPar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endParaRPr>
          </a:p>
          <a:p>
            <a:pPr marL="0" marR="0" lvl="0" indent="0" algn="l" defTabSz="457200" rtl="0" eaLnBrk="1" fontAlgn="base" latinLnBrk="0" hangingPunct="1">
              <a:lnSpc>
                <a:spcPct val="107000"/>
              </a:lnSpc>
              <a:spcBef>
                <a:spcPts val="0"/>
              </a:spcBef>
              <a:spcAft>
                <a:spcPct val="0"/>
              </a:spcAft>
              <a:buClrTx/>
              <a:buSzTx/>
              <a:buFont typeface="Arial" charset="0"/>
              <a:buNone/>
              <a:tabLst/>
              <a:defRPr/>
            </a:pPr>
            <a:endParaRPr kumimoji="0" lang="en-US" sz="2399" b="0" i="0" u="none" strike="noStrike" kern="1200" cap="none" spc="0" normalizeH="0" baseline="0" noProof="0" dirty="0">
              <a:ln>
                <a:noFill/>
              </a:ln>
              <a:solidFill>
                <a:srgbClr val="FF0000"/>
              </a:solidFill>
              <a:effectLst/>
              <a:uLnTx/>
              <a:uFillTx/>
              <a:latin typeface="Franklin Gothic Book"/>
              <a:ea typeface="Libre Franklin" pitchFamily="2" charset="0"/>
              <a:cs typeface="Libre Franklin" pitchFamily="2" charset="0"/>
            </a:endParaRPr>
          </a:p>
        </p:txBody>
      </p:sp>
      <p:pic>
        <p:nvPicPr>
          <p:cNvPr id="7" name="Picture 6" descr="A picture containing text, water, shore&#10;&#10;Description automatically generated">
            <a:extLst>
              <a:ext uri="{FF2B5EF4-FFF2-40B4-BE49-F238E27FC236}">
                <a16:creationId xmlns:a16="http://schemas.microsoft.com/office/drawing/2014/main" id="{EDA6A345-2FD6-73DF-E7ED-8FC631B8BC1C}"/>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264966" y="1077955"/>
            <a:ext cx="4051223" cy="5263633"/>
          </a:xfrm>
          <a:prstGeom prst="rect">
            <a:avLst/>
          </a:prstGeom>
        </p:spPr>
      </p:pic>
    </p:spTree>
    <p:extLst>
      <p:ext uri="{BB962C8B-B14F-4D97-AF65-F5344CB8AC3E}">
        <p14:creationId xmlns:p14="http://schemas.microsoft.com/office/powerpoint/2010/main" val="611593650"/>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DD281E2-0AF5-4818-8A5F-FC5C01CBAA8D}"/>
              </a:ext>
            </a:extLst>
          </p:cNvPr>
          <p:cNvSpPr>
            <a:spLocks noGrp="1"/>
          </p:cNvSpPr>
          <p:nvPr>
            <p:ph type="title"/>
          </p:nvPr>
        </p:nvSpPr>
        <p:spPr>
          <a:xfrm>
            <a:off x="0" y="3046719"/>
            <a:ext cx="12188824" cy="764562"/>
          </a:xfrm>
        </p:spPr>
        <p:txBody>
          <a:bodyPr/>
          <a:lstStyle/>
          <a:p>
            <a:pPr algn="ctr"/>
            <a:r>
              <a:rPr lang="en-US" dirty="0"/>
              <a:t>Questions?</a:t>
            </a:r>
          </a:p>
        </p:txBody>
      </p:sp>
    </p:spTree>
    <p:extLst>
      <p:ext uri="{BB962C8B-B14F-4D97-AF65-F5344CB8AC3E}">
        <p14:creationId xmlns:p14="http://schemas.microsoft.com/office/powerpoint/2010/main" val="3907343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6</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Introductions &amp; Context</a:t>
            </a:r>
          </a:p>
        </p:txBody>
      </p:sp>
    </p:spTree>
    <p:extLst>
      <p:ext uri="{BB962C8B-B14F-4D97-AF65-F5344CB8AC3E}">
        <p14:creationId xmlns:p14="http://schemas.microsoft.com/office/powerpoint/2010/main" val="1903129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068FB1-1995-E54D-B7B8-2CBB0B74ACE4}"/>
              </a:ext>
            </a:extLst>
          </p:cNvPr>
          <p:cNvSpPr>
            <a:spLocks noGrp="1"/>
          </p:cNvSpPr>
          <p:nvPr>
            <p:ph type="sldNum" sz="quarter" idx="4"/>
          </p:nvPr>
        </p:nvSpPr>
        <p:spPr>
          <a:xfrm>
            <a:off x="11775005" y="6569492"/>
            <a:ext cx="415654" cy="253403"/>
          </a:xfrm>
          <a:prstGeom prst="rect">
            <a:avLst/>
          </a:prstGeom>
        </p:spPr>
        <p:txBody>
          <a:bodyPr/>
          <a:lstStyle/>
          <a:p>
            <a:pPr defTabSz="554160"/>
            <a:fld id="{00D414F6-50DE-7C4D-9647-F708F2004FA6}" type="slidenum">
              <a:rPr lang="en-US" sz="1092">
                <a:solidFill>
                  <a:prstClr val="white"/>
                </a:solidFill>
              </a:rPr>
              <a:pPr defTabSz="554160"/>
              <a:t>7</a:t>
            </a:fld>
            <a:endParaRPr lang="en-US" sz="1092">
              <a:solidFill>
                <a:prstClr val="white"/>
              </a:solidFill>
            </a:endParaRPr>
          </a:p>
        </p:txBody>
      </p:sp>
      <p:sp>
        <p:nvSpPr>
          <p:cNvPr id="12" name="Text Placeholder 5">
            <a:extLst>
              <a:ext uri="{FF2B5EF4-FFF2-40B4-BE49-F238E27FC236}">
                <a16:creationId xmlns:a16="http://schemas.microsoft.com/office/drawing/2014/main" id="{5FB33444-7E79-2F41-B5D5-93CC9511713A}"/>
              </a:ext>
            </a:extLst>
          </p:cNvPr>
          <p:cNvSpPr txBox="1">
            <a:spLocks/>
          </p:cNvSpPr>
          <p:nvPr/>
        </p:nvSpPr>
        <p:spPr>
          <a:xfrm>
            <a:off x="721473" y="4237216"/>
            <a:ext cx="5003469" cy="4664552"/>
          </a:xfrm>
          <a:prstGeom prst="rect">
            <a:avLst/>
          </a:prstGeom>
        </p:spPr>
        <p:txBody>
          <a:bodyPr lIns="0" tIns="0" rIns="0" bIns="0"/>
          <a:lstStyle>
            <a:lvl1pPr marL="0" eaLnBrk="1" hangingPunct="1">
              <a:defRPr sz="4800" b="0" i="0">
                <a:latin typeface="Franklin Gothic Book" panose="020B0503020102020204" pitchFamily="34" charset="0"/>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pPr defTabSz="554160"/>
            <a:endParaRPr lang="en-US" sz="1455">
              <a:solidFill>
                <a:prstClr val="black"/>
              </a:solidFill>
            </a:endParaRPr>
          </a:p>
        </p:txBody>
      </p:sp>
      <p:sp>
        <p:nvSpPr>
          <p:cNvPr id="3" name="Title 1">
            <a:extLst>
              <a:ext uri="{FF2B5EF4-FFF2-40B4-BE49-F238E27FC236}">
                <a16:creationId xmlns:a16="http://schemas.microsoft.com/office/drawing/2014/main" id="{7F1A08D6-0770-B98F-D37F-9096B3808569}"/>
              </a:ext>
            </a:extLst>
          </p:cNvPr>
          <p:cNvSpPr txBox="1">
            <a:spLocks/>
          </p:cNvSpPr>
          <p:nvPr/>
        </p:nvSpPr>
        <p:spPr bwMode="auto">
          <a:xfrm>
            <a:off x="1587" y="895"/>
            <a:ext cx="12185650" cy="3533848"/>
          </a:xfrm>
          <a:prstGeom prst="rect">
            <a:avLst/>
          </a:prstGeom>
          <a:solidFill>
            <a:srgbClr val="43BDBB"/>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457081" tIns="274249" rIns="457081" bIns="274249" numCol="1" anchor="ctr" anchorCtr="0" compatLnSpc="1">
            <a:prstTxWarp prst="textNoShape">
              <a:avLst/>
            </a:prstTxWarp>
          </a:bodyPr>
          <a:lstStyle>
            <a:lvl1pPr algn="l" defTabSz="457200" rtl="0" eaLnBrk="1" fontAlgn="base" hangingPunct="1">
              <a:spcBef>
                <a:spcPct val="0"/>
              </a:spcBef>
              <a:spcAft>
                <a:spcPct val="0"/>
              </a:spcAft>
              <a:defRPr lang="en-US" sz="3486" b="0" i="0" kern="1200">
                <a:solidFill>
                  <a:schemeClr val="bg1"/>
                </a:solidFill>
                <a:latin typeface="Franklin Gothic Medium"/>
                <a:ea typeface="ヒラギノ角ゴ Pro W3" charset="0"/>
                <a:cs typeface="Franklin Gothic Medium"/>
              </a:defRPr>
            </a:lvl1pPr>
            <a:lvl2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2pPr>
            <a:lvl3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3pPr>
            <a:lvl4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4pPr>
            <a:lvl5pPr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5pPr>
            <a:lvl6pPr marL="4572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6pPr>
            <a:lvl7pPr marL="9144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7pPr>
            <a:lvl8pPr marL="13716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8pPr>
            <a:lvl9pPr marL="1828800" algn="l" defTabSz="457200" rtl="0" eaLnBrk="1" fontAlgn="base" hangingPunct="1">
              <a:spcBef>
                <a:spcPct val="0"/>
              </a:spcBef>
              <a:spcAft>
                <a:spcPct val="0"/>
              </a:spcAft>
              <a:defRPr sz="3300" b="1">
                <a:solidFill>
                  <a:srgbClr val="007934"/>
                </a:solidFill>
                <a:latin typeface="Franklin Gothic Medium" charset="0"/>
                <a:ea typeface="ヒラギノ角ゴ Pro W3" charset="0"/>
              </a:defRPr>
            </a:lvl9pPr>
          </a:lstStyle>
          <a:p>
            <a:r>
              <a:rPr lang="en-US" sz="3199" dirty="0"/>
              <a:t>Innovation Process </a:t>
            </a:r>
          </a:p>
        </p:txBody>
      </p:sp>
    </p:spTree>
    <p:extLst>
      <p:ext uri="{BB962C8B-B14F-4D97-AF65-F5344CB8AC3E}">
        <p14:creationId xmlns:p14="http://schemas.microsoft.com/office/powerpoint/2010/main" val="3395324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Rounded Corners 22">
            <a:extLst>
              <a:ext uri="{FF2B5EF4-FFF2-40B4-BE49-F238E27FC236}">
                <a16:creationId xmlns:a16="http://schemas.microsoft.com/office/drawing/2014/main" id="{777E3088-553E-C6CA-0804-93BCDB97A8D5}"/>
              </a:ext>
            </a:extLst>
          </p:cNvPr>
          <p:cNvSpPr/>
          <p:nvPr/>
        </p:nvSpPr>
        <p:spPr>
          <a:xfrm>
            <a:off x="650633" y="1899138"/>
            <a:ext cx="10788162" cy="3613639"/>
          </a:xfrm>
          <a:prstGeom prst="roundRect">
            <a:avLst/>
          </a:prstGeom>
          <a:gradFill>
            <a:gsLst>
              <a:gs pos="0">
                <a:schemeClr val="accent4">
                  <a:tint val="100000"/>
                  <a:shade val="100000"/>
                  <a:satMod val="130000"/>
                  <a:alpha val="51000"/>
                </a:schemeClr>
              </a:gs>
              <a:gs pos="100000">
                <a:schemeClr val="accent4">
                  <a:tint val="50000"/>
                  <a:shade val="100000"/>
                  <a:satMod val="350000"/>
                </a:schemeClr>
              </a:gs>
            </a:gsLst>
          </a:gradFill>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9" name="Rectangle: Rounded Corners 18">
            <a:extLst>
              <a:ext uri="{FF2B5EF4-FFF2-40B4-BE49-F238E27FC236}">
                <a16:creationId xmlns:a16="http://schemas.microsoft.com/office/drawing/2014/main" id="{64B010F6-19C1-E501-D7BD-56BC8039AFF5}"/>
              </a:ext>
            </a:extLst>
          </p:cNvPr>
          <p:cNvSpPr/>
          <p:nvPr/>
        </p:nvSpPr>
        <p:spPr>
          <a:xfrm>
            <a:off x="1025717"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Problem &amp;</a:t>
            </a:r>
            <a:br>
              <a:rPr lang="en-US" sz="2400" dirty="0"/>
            </a:br>
            <a:r>
              <a:rPr lang="en-US" sz="2400" dirty="0"/>
              <a:t>Opportunity</a:t>
            </a:r>
          </a:p>
          <a:p>
            <a:pPr algn="ctr"/>
            <a:r>
              <a:rPr lang="en-US" sz="2400" dirty="0"/>
              <a:t>Statement </a:t>
            </a:r>
          </a:p>
        </p:txBody>
      </p:sp>
      <p:sp>
        <p:nvSpPr>
          <p:cNvPr id="20" name="Rectangle: Rounded Corners 19">
            <a:extLst>
              <a:ext uri="{FF2B5EF4-FFF2-40B4-BE49-F238E27FC236}">
                <a16:creationId xmlns:a16="http://schemas.microsoft.com/office/drawing/2014/main" id="{81DF04E9-B867-F975-6F4E-2830CF907AB9}"/>
              </a:ext>
            </a:extLst>
          </p:cNvPr>
          <p:cNvSpPr/>
          <p:nvPr/>
        </p:nvSpPr>
        <p:spPr>
          <a:xfrm>
            <a:off x="6202777"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Assessment</a:t>
            </a:r>
          </a:p>
        </p:txBody>
      </p:sp>
      <p:sp>
        <p:nvSpPr>
          <p:cNvPr id="21" name="Rectangle: Rounded Corners 20">
            <a:extLst>
              <a:ext uri="{FF2B5EF4-FFF2-40B4-BE49-F238E27FC236}">
                <a16:creationId xmlns:a16="http://schemas.microsoft.com/office/drawing/2014/main" id="{2593F79E-9ACE-8ACE-565A-744BDC2EA90C}"/>
              </a:ext>
            </a:extLst>
          </p:cNvPr>
          <p:cNvSpPr/>
          <p:nvPr/>
        </p:nvSpPr>
        <p:spPr>
          <a:xfrm>
            <a:off x="3614247"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Ideation</a:t>
            </a:r>
          </a:p>
        </p:txBody>
      </p:sp>
      <p:sp>
        <p:nvSpPr>
          <p:cNvPr id="22" name="Rectangle: Rounded Corners 21">
            <a:extLst>
              <a:ext uri="{FF2B5EF4-FFF2-40B4-BE49-F238E27FC236}">
                <a16:creationId xmlns:a16="http://schemas.microsoft.com/office/drawing/2014/main" id="{F560F091-D3A5-0DAF-F3BE-8955F80E1189}"/>
              </a:ext>
            </a:extLst>
          </p:cNvPr>
          <p:cNvSpPr/>
          <p:nvPr/>
        </p:nvSpPr>
        <p:spPr>
          <a:xfrm>
            <a:off x="8815701" y="2180491"/>
            <a:ext cx="2183179" cy="305972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t>Development</a:t>
            </a:r>
          </a:p>
        </p:txBody>
      </p:sp>
    </p:spTree>
    <p:extLst>
      <p:ext uri="{BB962C8B-B14F-4D97-AF65-F5344CB8AC3E}">
        <p14:creationId xmlns:p14="http://schemas.microsoft.com/office/powerpoint/2010/main" val="311637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9" grpId="0" animBg="1"/>
      <p:bldP spid="20" grpId="0" animBg="1"/>
      <p:bldP spid="21"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199" dirty="0"/>
              <a:t>Innovation Process </a:t>
            </a:r>
          </a:p>
        </p:txBody>
      </p:sp>
      <p:sp>
        <p:nvSpPr>
          <p:cNvPr id="11" name="TextBox 10"/>
          <p:cNvSpPr txBox="1"/>
          <p:nvPr/>
        </p:nvSpPr>
        <p:spPr>
          <a:xfrm>
            <a:off x="6115319" y="5108599"/>
            <a:ext cx="3956199" cy="1248881"/>
          </a:xfrm>
          <a:prstGeom prst="rect">
            <a:avLst/>
          </a:prstGeom>
        </p:spPr>
        <p:txBody>
          <a:bodyPr vert="horz" wrap="none" lIns="91416" tIns="45708" rIns="91416" bIns="45708" rtlCol="0" anchor="t">
            <a:normAutofit/>
          </a:bodyPr>
          <a:lstStyle/>
          <a:p>
            <a:pPr algn="ctr">
              <a:spcBef>
                <a:spcPct val="20000"/>
              </a:spcBef>
            </a:pPr>
            <a:endParaRPr lang="en-US" sz="1400">
              <a:latin typeface="Calibri" panose="020F0502020204030204" pitchFamily="34" charset="0"/>
              <a:cs typeface="Calibri"/>
            </a:endParaRPr>
          </a:p>
        </p:txBody>
      </p:sp>
      <p:sp>
        <p:nvSpPr>
          <p:cNvPr id="18" name="Content Placeholder 2">
            <a:extLst>
              <a:ext uri="{FF2B5EF4-FFF2-40B4-BE49-F238E27FC236}">
                <a16:creationId xmlns:a16="http://schemas.microsoft.com/office/drawing/2014/main" id="{8B2B2DC7-627B-C55A-318C-E167D77E479E}"/>
              </a:ext>
            </a:extLst>
          </p:cNvPr>
          <p:cNvSpPr>
            <a:spLocks noGrp="1"/>
          </p:cNvSpPr>
          <p:nvPr/>
        </p:nvSpPr>
        <p:spPr bwMode="auto">
          <a:xfrm>
            <a:off x="620366" y="1219921"/>
            <a:ext cx="9101150" cy="5031410"/>
          </a:xfrm>
          <a:prstGeom prst="rect">
            <a:avLst/>
          </a:prstGeom>
          <a:noFill/>
          <a:ln>
            <a:noFill/>
          </a:ln>
          <a:extLst>
            <a:ext uri="{909E8E84-426E-40dd-AFC4-6F175D3DCCD1}">
              <a14:hiddenFill xmlns="" xmlns:a14="http://schemas.microsoft.com/office/drawing/2010/main" xmlns:lc="http://schemas.openxmlformats.org/drawingml/2006/lockedCanvas">
                <a:solidFill>
                  <a:srgbClr val="FFFFFF"/>
                </a:solidFill>
              </a14:hiddenFill>
            </a:ext>
            <a:ext uri="{91240B29-F687-4f45-9708-019B960494DF}">
              <a14:hiddenLine xmlns="" xmlns:a14="http://schemas.microsoft.com/office/drawing/2010/main" xmlns:lc="http://schemas.openxmlformats.org/drawingml/2006/lockedCanvas"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0"/>
            <a:r>
              <a:rPr lang="en-GB" dirty="0"/>
              <a:t>Problem &amp; Opportunity Statement</a:t>
            </a:r>
          </a:p>
          <a:p>
            <a:pPr lvl="1"/>
            <a:r>
              <a:rPr lang="en-GB" dirty="0"/>
              <a:t>Solution agnostic formulation</a:t>
            </a:r>
          </a:p>
          <a:p>
            <a:pPr lvl="1"/>
            <a:r>
              <a:rPr lang="en-GB" dirty="0"/>
              <a:t>Functions/functional requirements </a:t>
            </a:r>
            <a:br>
              <a:rPr lang="en-GB" dirty="0"/>
            </a:br>
            <a:r>
              <a:rPr lang="en-GB" i="1" dirty="0"/>
              <a:t>“What the system is to do”</a:t>
            </a:r>
          </a:p>
          <a:p>
            <a:pPr lvl="1"/>
            <a:r>
              <a:rPr lang="en-GB" dirty="0"/>
              <a:t>Functional system</a:t>
            </a:r>
          </a:p>
          <a:p>
            <a:pPr lvl="1"/>
            <a:r>
              <a:rPr lang="en-GB" dirty="0"/>
              <a:t>Functional hierarchy </a:t>
            </a:r>
          </a:p>
          <a:p>
            <a:pPr lvl="1"/>
            <a:r>
              <a:rPr lang="en-GB" dirty="0"/>
              <a:t>Functional compatibility   </a:t>
            </a:r>
          </a:p>
          <a:p>
            <a:pPr marL="0" indent="0">
              <a:buNone/>
            </a:pPr>
            <a:endParaRPr lang="en-US" b="1" i="1" dirty="0"/>
          </a:p>
        </p:txBody>
      </p:sp>
    </p:spTree>
    <p:extLst>
      <p:ext uri="{BB962C8B-B14F-4D97-AF65-F5344CB8AC3E}">
        <p14:creationId xmlns:p14="http://schemas.microsoft.com/office/powerpoint/2010/main" val="56624389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PTO-PPT-template-v4" id="{67D103F8-0153-4146-B470-0BB973848199}" vid="{D092F0E4-FEF7-4CDB-BD34-CE22302A50D3}"/>
    </a:ext>
  </a:extLst>
</a:theme>
</file>

<file path=ppt/theme/theme10.xml><?xml version="1.0" encoding="utf-8"?>
<a:theme xmlns:a="http://schemas.openxmlformats.org/drawingml/2006/main" name="2_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3.xml><?xml version="1.0" encoding="utf-8"?>
<a:theme xmlns:a="http://schemas.openxmlformats.org/drawingml/2006/main" name="marine energy overview">
  <a:themeElements>
    <a:clrScheme name="Marine">
      <a:dk1>
        <a:srgbClr val="000000"/>
      </a:dk1>
      <a:lt1>
        <a:srgbClr val="FFFFFF"/>
      </a:lt1>
      <a:dk2>
        <a:srgbClr val="04A2CE"/>
      </a:dk2>
      <a:lt2>
        <a:srgbClr val="EEECE1"/>
      </a:lt2>
      <a:accent1>
        <a:srgbClr val="0AA5DF"/>
      </a:accent1>
      <a:accent2>
        <a:srgbClr val="02668C"/>
      </a:accent2>
      <a:accent3>
        <a:srgbClr val="022644"/>
      </a:accent3>
      <a:accent4>
        <a:srgbClr val="9A9D9D"/>
      </a:accent4>
      <a:accent5>
        <a:srgbClr val="4E4F4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3B0677CD-E294-46BF-BEE0-A7658D48E243}"/>
    </a:ext>
  </a:extLst>
</a:theme>
</file>

<file path=ppt/theme/theme4.xml><?xml version="1.0" encoding="utf-8"?>
<a:theme xmlns:a="http://schemas.openxmlformats.org/drawingml/2006/main" name="hydropower overview">
  <a:themeElements>
    <a:clrScheme name="Marine">
      <a:dk1>
        <a:srgbClr val="000000"/>
      </a:dk1>
      <a:lt1>
        <a:srgbClr val="FFFFFF"/>
      </a:lt1>
      <a:dk2>
        <a:srgbClr val="04A2CE"/>
      </a:dk2>
      <a:lt2>
        <a:srgbClr val="EEECE1"/>
      </a:lt2>
      <a:accent1>
        <a:srgbClr val="0AA5DF"/>
      </a:accent1>
      <a:accent2>
        <a:srgbClr val="02668C"/>
      </a:accent2>
      <a:accent3>
        <a:srgbClr val="022644"/>
      </a:accent3>
      <a:accent4>
        <a:srgbClr val="9A9D9D"/>
      </a:accent4>
      <a:accent5>
        <a:srgbClr val="4E4F4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9569F9B3-9598-4DF1-9568-4D3F6BCB211E}"/>
    </a:ext>
  </a:extLst>
</a:theme>
</file>

<file path=ppt/theme/theme5.xml><?xml version="1.0" encoding="utf-8"?>
<a:theme xmlns:a="http://schemas.openxmlformats.org/drawingml/2006/main" name="EERE PPT_widescreen">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CEA30977-59F0-42D7-B9B8-2756A8289A4C}"/>
    </a:ext>
  </a:extLst>
</a:theme>
</file>

<file path=ppt/theme/theme6.xml><?xml version="1.0" encoding="utf-8"?>
<a:theme xmlns:a="http://schemas.openxmlformats.org/drawingml/2006/main" name="5_EERE 2017">
  <a:themeElements>
    <a:clrScheme name="EERE 2017">
      <a:dk1>
        <a:srgbClr val="000000"/>
      </a:dk1>
      <a:lt1>
        <a:sysClr val="window" lastClr="FFFFFF"/>
      </a:lt1>
      <a:dk2>
        <a:srgbClr val="5E6A7B"/>
      </a:dk2>
      <a:lt2>
        <a:srgbClr val="EEECE1"/>
      </a:lt2>
      <a:accent1>
        <a:srgbClr val="6ABC45"/>
      </a:accent1>
      <a:accent2>
        <a:srgbClr val="FFCB06"/>
      </a:accent2>
      <a:accent3>
        <a:srgbClr val="00A8DF"/>
      </a:accent3>
      <a:accent4>
        <a:srgbClr val="005C82"/>
      </a:accent4>
      <a:accent5>
        <a:srgbClr val="017A3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71A42DC-0DE2-464A-8F13-7E32176C5979}" vid="{A85D0C8E-2C75-7345-966F-E7AD22F54D85}"/>
    </a:ext>
  </a:extLst>
</a:theme>
</file>

<file path=ppt/theme/theme7.xml><?xml version="1.0" encoding="utf-8"?>
<a:theme xmlns:a="http://schemas.openxmlformats.org/drawingml/2006/main" name="EERE 2017">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271A42DC-0DE2-464A-8F13-7E32176C5979}" vid="{A85D0C8E-2C75-7345-966F-E7AD22F54D85}"/>
    </a:ext>
  </a:extLst>
</a:theme>
</file>

<file path=ppt/theme/theme8.xml><?xml version="1.0" encoding="utf-8"?>
<a:theme xmlns:a="http://schemas.openxmlformats.org/drawingml/2006/main" name="1_EERE 2017">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_WPTO overview">
  <a:themeElements>
    <a:clrScheme name="Marine">
      <a:dk1>
        <a:srgbClr val="000000"/>
      </a:dk1>
      <a:lt1>
        <a:srgbClr val="FFFFFF"/>
      </a:lt1>
      <a:dk2>
        <a:srgbClr val="04A2CE"/>
      </a:dk2>
      <a:lt2>
        <a:srgbClr val="EEECE1"/>
      </a:lt2>
      <a:accent1>
        <a:srgbClr val="0AA5DF"/>
      </a:accent1>
      <a:accent2>
        <a:srgbClr val="02668C"/>
      </a:accent2>
      <a:accent3>
        <a:srgbClr val="022644"/>
      </a:accent3>
      <a:accent4>
        <a:srgbClr val="9A9D9D"/>
      </a:accent4>
      <a:accent5>
        <a:srgbClr val="4E4F4E"/>
      </a:accent5>
      <a:accent6>
        <a:srgbClr val="E27225"/>
      </a:accent6>
      <a:hlink>
        <a:srgbClr val="017A3E"/>
      </a:hlink>
      <a:folHlink>
        <a:srgbClr val="5E6A71"/>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A72E9F0484BF47A1A1E0A92CA306D3" ma:contentTypeVersion="15" ma:contentTypeDescription="Create a new document." ma:contentTypeScope="" ma:versionID="749e7bdc2c1dd20428e964b519399c4e">
  <xsd:schema xmlns:xsd="http://www.w3.org/2001/XMLSchema" xmlns:xs="http://www.w3.org/2001/XMLSchema" xmlns:p="http://schemas.microsoft.com/office/2006/metadata/properties" xmlns:ns2="d551996f-fc85-4e5e-b3b7-3517f6f216c5" xmlns:ns3="61bc84d3-a77a-4ae4-8ed5-21b238562b07" targetNamespace="http://schemas.microsoft.com/office/2006/metadata/properties" ma:root="true" ma:fieldsID="51a54b965ed364620c6f2e8710f185b5" ns2:_="" ns3:_="">
    <xsd:import namespace="d551996f-fc85-4e5e-b3b7-3517f6f216c5"/>
    <xsd:import namespace="61bc84d3-a77a-4ae4-8ed5-21b238562b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3:TaxCatchAll" minOccurs="0"/>
                <xsd:element ref="ns2:lcf76f155ced4ddcb4097134ff3c332f"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51996f-fc85-4e5e-b3b7-3517f6f216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bc84d3-a77a-4ae4-8ed5-21b238562b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12dfbc8-2ff9-41d9-b73a-440d30cc8c18}" ma:internalName="TaxCatchAll" ma:showField="CatchAllData" ma:web="61bc84d3-a77a-4ae4-8ed5-21b238562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bc84d3-a77a-4ae4-8ed5-21b238562b07" xsi:nil="true"/>
    <lcf76f155ced4ddcb4097134ff3c332f xmlns="d551996f-fc85-4e5e-b3b7-3517f6f216c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7B0DDF7-C50F-4C0A-A99B-D892EF80D301}">
  <ds:schemaRefs>
    <ds:schemaRef ds:uri="61bc84d3-a77a-4ae4-8ed5-21b238562b07"/>
    <ds:schemaRef ds:uri="d551996f-fc85-4e5e-b3b7-3517f6f216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0F1F962-8C06-4490-8422-62C20807664D}">
  <ds:schemaRefs>
    <ds:schemaRef ds:uri="http://schemas.microsoft.com/sharepoint/v3/contenttype/forms"/>
  </ds:schemaRefs>
</ds:datastoreItem>
</file>

<file path=customXml/itemProps3.xml><?xml version="1.0" encoding="utf-8"?>
<ds:datastoreItem xmlns:ds="http://schemas.openxmlformats.org/officeDocument/2006/customXml" ds:itemID="{23B1DB6C-CA0C-4621-84E1-C3324880F210}">
  <ds:schemaRefs>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61bc84d3-a77a-4ae4-8ed5-21b238562b07"/>
    <ds:schemaRef ds:uri="http://purl.org/dc/terms/"/>
    <ds:schemaRef ds:uri="http://schemas.microsoft.com/office/infopath/2007/PartnerControls"/>
    <ds:schemaRef ds:uri="d551996f-fc85-4e5e-b3b7-3517f6f216c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WPTO-PPTX-template</Template>
  <TotalTime>7832</TotalTime>
  <Words>1493</Words>
  <Application>Microsoft Office PowerPoint</Application>
  <PresentationFormat>Custom</PresentationFormat>
  <Paragraphs>258</Paragraphs>
  <Slides>51</Slides>
  <Notes>12</Notes>
  <HiddenSlides>0</HiddenSlides>
  <MMClips>0</MMClips>
  <ScaleCrop>false</ScaleCrop>
  <HeadingPairs>
    <vt:vector size="6" baseType="variant">
      <vt:variant>
        <vt:lpstr>Fonts Used</vt:lpstr>
      </vt:variant>
      <vt:variant>
        <vt:i4>15</vt:i4>
      </vt:variant>
      <vt:variant>
        <vt:lpstr>Theme</vt:lpstr>
      </vt:variant>
      <vt:variant>
        <vt:i4>10</vt:i4>
      </vt:variant>
      <vt:variant>
        <vt:lpstr>Slide Titles</vt:lpstr>
      </vt:variant>
      <vt:variant>
        <vt:i4>51</vt:i4>
      </vt:variant>
    </vt:vector>
  </HeadingPairs>
  <TitlesOfParts>
    <vt:vector size="76" baseType="lpstr">
      <vt:lpstr>ＭＳ Ｐゴシック</vt:lpstr>
      <vt:lpstr>Arial</vt:lpstr>
      <vt:lpstr>Calibri</vt:lpstr>
      <vt:lpstr>Calibri Light</vt:lpstr>
      <vt:lpstr>Cambria Math</vt:lpstr>
      <vt:lpstr>Courier New</vt:lpstr>
      <vt:lpstr>Franklin Gothic</vt:lpstr>
      <vt:lpstr>Franklin Gothic Book</vt:lpstr>
      <vt:lpstr>Franklin Gothic Medium</vt:lpstr>
      <vt:lpstr>Helvetica Neue</vt:lpstr>
      <vt:lpstr>Libre Franklin</vt:lpstr>
      <vt:lpstr>Libre Franklin Medium</vt:lpstr>
      <vt:lpstr>Noto Sans Symbols</vt:lpstr>
      <vt:lpstr>Source Sans Pro</vt:lpstr>
      <vt:lpstr>Wingdings</vt:lpstr>
      <vt:lpstr>Custom Design</vt:lpstr>
      <vt:lpstr>WPTO overview</vt:lpstr>
      <vt:lpstr>marine energy overview</vt:lpstr>
      <vt:lpstr>hydropower overview</vt:lpstr>
      <vt:lpstr>EERE PPT_widescreen</vt:lpstr>
      <vt:lpstr>5_EERE 2017</vt:lpstr>
      <vt:lpstr>EERE 2017</vt:lpstr>
      <vt:lpstr>1_EERE 2017</vt:lpstr>
      <vt:lpstr>1_WPTO overview</vt:lpstr>
      <vt:lpstr>2_WPTO overview</vt:lpstr>
      <vt:lpstr>PowerPoint Presentation</vt:lpstr>
      <vt:lpstr>PowerPoint Presentation</vt:lpstr>
      <vt:lpstr>Innovating Distributed Embedded Energy Prize</vt:lpstr>
      <vt:lpstr>Contributing to Leaderboard Scoring</vt:lpstr>
      <vt:lpstr>Agenda 1.0</vt:lpstr>
      <vt:lpstr>PowerPoint Presentation</vt:lpstr>
      <vt:lpstr>PowerPoint Presentation</vt:lpstr>
      <vt:lpstr>Innovation Process </vt:lpstr>
      <vt:lpstr>Innovation Process </vt:lpstr>
      <vt:lpstr>Innovation Process </vt:lpstr>
      <vt:lpstr>Innovation Process </vt:lpstr>
      <vt:lpstr>Innovation Process </vt:lpstr>
      <vt:lpstr>Innovation Impact Levels </vt:lpstr>
      <vt:lpstr>PowerPoint Presentation</vt:lpstr>
      <vt:lpstr>TRIZ – Background</vt:lpstr>
      <vt:lpstr>TRIZ – Background</vt:lpstr>
      <vt:lpstr>TRIZ – Methodology</vt:lpstr>
      <vt:lpstr>TRIZ – Methodology</vt:lpstr>
      <vt:lpstr>Contradiction Matrix</vt:lpstr>
      <vt:lpstr>Contradiction Matrix</vt:lpstr>
      <vt:lpstr>40 Inventive Principles</vt:lpstr>
      <vt:lpstr>Dissolving Contradictions</vt:lpstr>
      <vt:lpstr>TRIZ – Benefits</vt:lpstr>
      <vt:lpstr>Reasons to use TRIZ</vt:lpstr>
      <vt:lpstr>PowerPoint Presentation</vt:lpstr>
      <vt:lpstr>Technology Development Framework</vt:lpstr>
      <vt:lpstr>Technology Development Framework</vt:lpstr>
      <vt:lpstr>Technology Development Cost, Time and Risk</vt:lpstr>
      <vt:lpstr>TRIZ has proven to work in wave energy</vt:lpstr>
      <vt:lpstr>TRIZ in InDEEP</vt:lpstr>
      <vt:lpstr>PowerPoint Presentation</vt:lpstr>
      <vt:lpstr>Forces on a Floating Body</vt:lpstr>
      <vt:lpstr>Forces on a Floating Body</vt:lpstr>
      <vt:lpstr>Natural Frequency &amp; System Response</vt:lpstr>
      <vt:lpstr>Natural Frequency &amp; Design Criteria </vt:lpstr>
      <vt:lpstr>Design Criteria &amp; System Performance</vt:lpstr>
      <vt:lpstr>Design Requirement Contradictions</vt:lpstr>
      <vt:lpstr>TRIZ Contradictions</vt:lpstr>
      <vt:lpstr>TRIZ Contradictions &amp; Inventive Principles</vt:lpstr>
      <vt:lpstr>TRIZ Inventive Principle</vt:lpstr>
      <vt:lpstr>Solution Example -  CorPower Ocean  </vt:lpstr>
      <vt:lpstr>Separation of Restoring Force Providers - Hydrostatics &amp; Mechanics </vt:lpstr>
      <vt:lpstr>Negative Stiffness Spring </vt:lpstr>
      <vt:lpstr>Resonance at Desired Wave Frequency </vt:lpstr>
      <vt:lpstr>Improved Control – Inertial Reduction via Pretention Suspension </vt:lpstr>
      <vt:lpstr>Next up: TPL Assessment  </vt:lpstr>
      <vt:lpstr>PowerPoint Presentation</vt:lpstr>
      <vt:lpstr>Wrap Up &amp; Next Steps</vt:lpstr>
      <vt:lpstr>Competitor Support Mechanisms</vt:lpstr>
      <vt:lpstr>Read the Rules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Garson, Jennifer</dc:creator>
  <cp:lastModifiedBy>Weber, Jochem</cp:lastModifiedBy>
  <cp:revision>64</cp:revision>
  <dcterms:created xsi:type="dcterms:W3CDTF">2021-02-21T01:02:41Z</dcterms:created>
  <dcterms:modified xsi:type="dcterms:W3CDTF">2024-01-24T15:50:22Z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0x01010032A72E9F0484BF47A1A1E0A92CA306D3</vt:lpwstr>
  </property>
  <property fmtid="{D5CDD505-2E9C-101B-9397-08002B2CF9AE}" pid="3" name="Field">
    <vt:lpwstr/>
  </property>
  <property fmtid="{D5CDD505-2E9C-101B-9397-08002B2CF9AE}" pid="4" name="Region">
    <vt:lpwstr/>
  </property>
  <property fmtid="{D5CDD505-2E9C-101B-9397-08002B2CF9AE}" pid="5" name="Tech Area">
    <vt:lpwstr/>
  </property>
  <property fmtid="{D5CDD505-2E9C-101B-9397-08002B2CF9AE}" pid="6" name="State">
    <vt:lpwstr/>
  </property>
  <property fmtid="{D5CDD505-2E9C-101B-9397-08002B2CF9AE}" pid="7" name="Task">
    <vt:lpwstr/>
  </property>
  <property fmtid="{D5CDD505-2E9C-101B-9397-08002B2CF9AE}" pid="8" name="_dlc_DocIdItemGuid">
    <vt:lpwstr>a14f3921-e88c-49b1-8505-1f47e88408d1</vt:lpwstr>
  </property>
  <property fmtid="{D5CDD505-2E9C-101B-9397-08002B2CF9AE}" pid="9" name="MediaServiceImageTags">
    <vt:lpwstr/>
  </property>
  <property fmtid="{D5CDD505-2E9C-101B-9397-08002B2CF9AE}" pid="10" name="MSIP_Label_95965d95-ecc0-4720-b759-1f33c42ed7da_Enabled">
    <vt:lpwstr>true</vt:lpwstr>
  </property>
  <property fmtid="{D5CDD505-2E9C-101B-9397-08002B2CF9AE}" pid="11" name="MSIP_Label_95965d95-ecc0-4720-b759-1f33c42ed7da_SetDate">
    <vt:lpwstr>2024-01-22T22:18:42Z</vt:lpwstr>
  </property>
  <property fmtid="{D5CDD505-2E9C-101B-9397-08002B2CF9AE}" pid="12" name="MSIP_Label_95965d95-ecc0-4720-b759-1f33c42ed7da_Method">
    <vt:lpwstr>Standard</vt:lpwstr>
  </property>
  <property fmtid="{D5CDD505-2E9C-101B-9397-08002B2CF9AE}" pid="13" name="MSIP_Label_95965d95-ecc0-4720-b759-1f33c42ed7da_Name">
    <vt:lpwstr>General</vt:lpwstr>
  </property>
  <property fmtid="{D5CDD505-2E9C-101B-9397-08002B2CF9AE}" pid="14" name="MSIP_Label_95965d95-ecc0-4720-b759-1f33c42ed7da_SiteId">
    <vt:lpwstr>a0f29d7e-28cd-4f54-8442-7885aee7c080</vt:lpwstr>
  </property>
  <property fmtid="{D5CDD505-2E9C-101B-9397-08002B2CF9AE}" pid="15" name="MSIP_Label_95965d95-ecc0-4720-b759-1f33c42ed7da_ActionId">
    <vt:lpwstr>5d601ebf-3bed-4547-8511-298075fc1c9e</vt:lpwstr>
  </property>
  <property fmtid="{D5CDD505-2E9C-101B-9397-08002B2CF9AE}" pid="16" name="MSIP_Label_95965d95-ecc0-4720-b759-1f33c42ed7da_ContentBits">
    <vt:lpwstr>0</vt:lpwstr>
  </property>
</Properties>
</file>