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1474723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, Lance" userId="ec14dd9d-05d1-4a3c-9451-0c8a0c51ac85" providerId="ADAL" clId="{D5DC9E8E-233A-4316-91D8-86133C1ADE34}"/>
    <pc:docChg chg="undo custSel addSld delSld modSld">
      <pc:chgData name="Holly, Lance" userId="ec14dd9d-05d1-4a3c-9451-0c8a0c51ac85" providerId="ADAL" clId="{D5DC9E8E-233A-4316-91D8-86133C1ADE34}" dt="2024-02-13T15:47:29.353" v="112" actId="20577"/>
      <pc:docMkLst>
        <pc:docMk/>
      </pc:docMkLst>
      <pc:sldChg chg="modSp mod">
        <pc:chgData name="Holly, Lance" userId="ec14dd9d-05d1-4a3c-9451-0c8a0c51ac85" providerId="ADAL" clId="{D5DC9E8E-233A-4316-91D8-86133C1ADE34}" dt="2024-02-13T15:47:29.353" v="112" actId="20577"/>
        <pc:sldMkLst>
          <pc:docMk/>
          <pc:sldMk cId="1395508770" sldId="2147472328"/>
        </pc:sldMkLst>
        <pc:spChg chg="mod">
          <ac:chgData name="Holly, Lance" userId="ec14dd9d-05d1-4a3c-9451-0c8a0c51ac85" providerId="ADAL" clId="{D5DC9E8E-233A-4316-91D8-86133C1ADE34}" dt="2024-02-13T15:47:29.353" v="112" actId="20577"/>
          <ac:spMkLst>
            <pc:docMk/>
            <pc:sldMk cId="1395508770" sldId="2147472328"/>
            <ac:spMk id="6" creationId="{5E1262C5-DEBE-712C-A3F9-E08AE0A3C9CA}"/>
          </ac:spMkLst>
        </pc:spChg>
      </pc:sldChg>
      <pc:sldChg chg="add del">
        <pc:chgData name="Holly, Lance" userId="ec14dd9d-05d1-4a3c-9451-0c8a0c51ac85" providerId="ADAL" clId="{D5DC9E8E-233A-4316-91D8-86133C1ADE34}" dt="2024-02-13T15:28:12.550" v="2" actId="47"/>
        <pc:sldMkLst>
          <pc:docMk/>
          <pc:sldMk cId="2844722938" sldId="214747232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02EA-2172-1848-9E84-E3C99CD1E19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57AE-50FC-6B4C-A477-D50132A6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ub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A blue and white background&#10;&#10;Description automatically generated">
            <a:extLst>
              <a:ext uri="{FF2B5EF4-FFF2-40B4-BE49-F238E27FC236}">
                <a16:creationId xmlns:a16="http://schemas.microsoft.com/office/drawing/2014/main" id="{281043E5-1F24-B3B9-6DAA-62BB5B57EC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1" y="0"/>
            <a:ext cx="12192000" cy="653796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4661" y="988948"/>
            <a:ext cx="6822348" cy="1070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Franklin Gothic Book" panose="020B0503020102020204" pitchFamily="34" charset="0"/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 dirty="0"/>
              <a:t>Introduce your team name, team members, and your backgrounds here.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0250B1-824A-CC4A-9A13-92F03EBFAA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046719" y="988948"/>
            <a:ext cx="3535680" cy="26008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r>
              <a:rPr lang="en-US" dirty="0"/>
              <a:t>Insert image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EC72F80-AAAF-2747-9B70-3072CB21FA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46720" y="3901544"/>
            <a:ext cx="3535680" cy="26008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r>
              <a:rPr lang="en-US" dirty="0"/>
              <a:t>Insert image here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888E64A-503D-BDE2-E0BE-D8B8762D2D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5567363"/>
            <a:ext cx="6846888" cy="833437"/>
          </a:xfrm>
        </p:spPr>
        <p:txBody>
          <a:bodyPr>
            <a:normAutofit/>
          </a:bodyPr>
          <a:lstStyle>
            <a:lvl1pPr>
              <a:defRPr sz="1400">
                <a:latin typeface="Franklin Gothic Book" panose="020B05030201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List any partner organizations here.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6697594-41EB-EB64-68E4-7A9A522CA12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661" y="2195212"/>
            <a:ext cx="6846888" cy="3163887"/>
          </a:xfrm>
        </p:spPr>
        <p:txBody>
          <a:bodyPr>
            <a:normAutofit/>
          </a:bodyPr>
          <a:lstStyle>
            <a:lvl1pPr>
              <a:defRPr sz="1400">
                <a:latin typeface="Franklin Gothic Book" panose="020B05030201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Introduce your community(</a:t>
            </a:r>
            <a:r>
              <a:rPr lang="en-US" dirty="0" err="1"/>
              <a:t>ies</a:t>
            </a:r>
            <a:r>
              <a:rPr lang="en-US" dirty="0"/>
              <a:t>), and summarize the energy-related challenge(s) and proposed solutions here. 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CE515EE-E096-D691-E537-2B1F68CEFA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4499" y="206006"/>
            <a:ext cx="11137900" cy="704850"/>
          </a:xfrm>
        </p:spPr>
        <p:txBody>
          <a:bodyPr>
            <a:normAutofit/>
          </a:bodyPr>
          <a:lstStyle>
            <a:lvl1pPr marL="0" indent="0">
              <a:buNone/>
              <a:defRPr sz="2800" b="1" i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Click to Add Submission Title</a:t>
            </a:r>
          </a:p>
        </p:txBody>
      </p:sp>
    </p:spTree>
    <p:extLst>
      <p:ext uri="{BB962C8B-B14F-4D97-AF65-F5344CB8AC3E}">
        <p14:creationId xmlns:p14="http://schemas.microsoft.com/office/powerpoint/2010/main" val="222921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94AE6-26CC-957A-24DF-A9550FAAD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57845-5457-9007-0248-44668D9EC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26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19">
            <a:extLst>
              <a:ext uri="{FF2B5EF4-FFF2-40B4-BE49-F238E27FC236}">
                <a16:creationId xmlns:a16="http://schemas.microsoft.com/office/drawing/2014/main" id="{7B05FA30-1921-6F22-9EA2-221D9855BA5D}"/>
              </a:ext>
            </a:extLst>
          </p:cNvPr>
          <p:cNvSpPr txBox="1">
            <a:spLocks/>
          </p:cNvSpPr>
          <p:nvPr userDrawn="1"/>
        </p:nvSpPr>
        <p:spPr>
          <a:xfrm>
            <a:off x="0" y="6556985"/>
            <a:ext cx="5338515" cy="30101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 spc="8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/>
            <a:r>
              <a:rPr lang="en-US" b="1" dirty="0">
                <a:solidFill>
                  <a:schemeClr val="bg1"/>
                </a:solidFill>
                <a:latin typeface="Franklin Gothic Demi" panose="020B0603020102020204" pitchFamily="34" charset="0"/>
                <a:ea typeface="Libre Franklin" pitchFamily="2" charset="77"/>
                <a:cs typeface="Libre Franklin" pitchFamily="2" charset="77"/>
              </a:rPr>
              <a:t>AMERCIAN-MADE SOLVE IT PRIZE | U.S. DEPARTMENT OF ENERGY</a:t>
            </a:r>
            <a:r>
              <a:rPr lang="en-US" b="1" dirty="0">
                <a:solidFill>
                  <a:schemeClr val="bg1"/>
                </a:solidFill>
                <a:latin typeface="Franklin Gothic Book" panose="020B0503020102020204" pitchFamily="34" charset="0"/>
                <a:ea typeface="Libre Franklin" pitchFamily="2" charset="77"/>
                <a:cs typeface="Libre Franklin" pitchFamily="2" charset="77"/>
              </a:rPr>
              <a:t> </a:t>
            </a:r>
            <a:endParaRPr lang="en-US" dirty="0">
              <a:solidFill>
                <a:schemeClr val="bg1"/>
              </a:solidFill>
              <a:latin typeface="Franklin Gothic Book" panose="020B0503020102020204" pitchFamily="34" charset="0"/>
              <a:ea typeface="Libre Franklin" pitchFamily="2" charset="77"/>
              <a:cs typeface="Libre Franklin" pitchFamily="2" charset="77"/>
            </a:endParaRPr>
          </a:p>
        </p:txBody>
      </p:sp>
      <p:sp>
        <p:nvSpPr>
          <p:cNvPr id="9" name="Slide Number Placeholder 21">
            <a:extLst>
              <a:ext uri="{FF2B5EF4-FFF2-40B4-BE49-F238E27FC236}">
                <a16:creationId xmlns:a16="http://schemas.microsoft.com/office/drawing/2014/main" id="{07A4304C-A0BA-FAF9-7C41-793B775CA378}"/>
              </a:ext>
            </a:extLst>
          </p:cNvPr>
          <p:cNvSpPr txBox="1">
            <a:spLocks/>
          </p:cNvSpPr>
          <p:nvPr userDrawn="1"/>
        </p:nvSpPr>
        <p:spPr>
          <a:xfrm>
            <a:off x="5338514" y="6556985"/>
            <a:ext cx="6853485" cy="30101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C6D042F-EB8A-4F40-8AE8-23F6F152BE9D}" type="slidenum">
              <a:rPr lang="en-US" sz="1100" smtClean="0">
                <a:solidFill>
                  <a:schemeClr val="bg1"/>
                </a:solidFill>
              </a:rPr>
              <a:pPr algn="r"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7FE02-D06B-68B5-38C5-EC1E506B5A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FA3360-6BE7-3220-7F08-6FFCC14EA8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6AC5102-FA21-B317-166D-560B71EE2F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0ED32-7414-EAE8-2F2B-B32C4F7D137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1262C5-DEBE-712C-A3F9-E08AE0A3C9C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Introduce your community (or </a:t>
            </a:r>
            <a:r>
              <a:rPr lang="en-US"/>
              <a:t>communities) and </a:t>
            </a:r>
            <a:r>
              <a:rPr lang="en-US" dirty="0"/>
              <a:t>summarize the energy-related challenge (</a:t>
            </a:r>
            <a:r>
              <a:rPr lang="en-US"/>
              <a:t>or challenges) here.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97D757-39AC-4F41-D397-26A27DCF7D8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0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Libby</dc:creator>
  <cp:lastModifiedBy>Holly, Lance</cp:lastModifiedBy>
  <cp:revision>7</cp:revision>
  <dcterms:created xsi:type="dcterms:W3CDTF">2024-02-06T02:42:17Z</dcterms:created>
  <dcterms:modified xsi:type="dcterms:W3CDTF">2024-02-13T15:47:31Z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965d95-ecc0-4720-b759-1f33c42ed7da_Enabled">
    <vt:lpwstr>true</vt:lpwstr>
  </property>
  <property fmtid="{D5CDD505-2E9C-101B-9397-08002B2CF9AE}" pid="3" name="MSIP_Label_95965d95-ecc0-4720-b759-1f33c42ed7da_SetDate">
    <vt:lpwstr>2024-02-06T20:14:15Z</vt:lpwstr>
  </property>
  <property fmtid="{D5CDD505-2E9C-101B-9397-08002B2CF9AE}" pid="4" name="MSIP_Label_95965d95-ecc0-4720-b759-1f33c42ed7da_Method">
    <vt:lpwstr>Standard</vt:lpwstr>
  </property>
  <property fmtid="{D5CDD505-2E9C-101B-9397-08002B2CF9AE}" pid="5" name="MSIP_Label_95965d95-ecc0-4720-b759-1f33c42ed7da_Name">
    <vt:lpwstr>General</vt:lpwstr>
  </property>
  <property fmtid="{D5CDD505-2E9C-101B-9397-08002B2CF9AE}" pid="6" name="MSIP_Label_95965d95-ecc0-4720-b759-1f33c42ed7da_SiteId">
    <vt:lpwstr>a0f29d7e-28cd-4f54-8442-7885aee7c080</vt:lpwstr>
  </property>
  <property fmtid="{D5CDD505-2E9C-101B-9397-08002B2CF9AE}" pid="7" name="MSIP_Label_95965d95-ecc0-4720-b759-1f33c42ed7da_ActionId">
    <vt:lpwstr>54f23793-ffe0-4cff-b665-45ad0f64a32f</vt:lpwstr>
  </property>
  <property fmtid="{D5CDD505-2E9C-101B-9397-08002B2CF9AE}" pid="8" name="MSIP_Label_95965d95-ecc0-4720-b759-1f33c42ed7da_ContentBits">
    <vt:lpwstr>0</vt:lpwstr>
  </property>
</Properties>
</file>