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4IcdbQ4CtI1rEbrr+2mZJuFtjP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ena Ch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0FD88-D877-4461-AF90-A4238F632D18}" v="4" dt="2025-02-07T23:09:49.391"/>
    <p1510:client id="{FF6EA398-53AB-4CA6-83C0-6B1C76B23B0A}" v="17" dt="2025-02-07T16:12:37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02" autoAdjust="0"/>
  </p:normalViewPr>
  <p:slideViewPr>
    <p:cSldViewPr snapToGrid="0">
      <p:cViewPr varScale="1">
        <p:scale>
          <a:sx n="91" d="100"/>
          <a:sy n="91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a Chen" clId="Web-{190ABFF7-E4A1-4D6C-B0EE-E13CBE353693}"/>
    <pc:docChg chg="addSld delSld modSld">
      <pc:chgData name="Serena Chen" userId="" providerId="" clId="Web-{190ABFF7-E4A1-4D6C-B0EE-E13CBE353693}" dt="2023-10-25T23:05:24.372" v="84" actId="14100"/>
      <pc:docMkLst>
        <pc:docMk/>
      </pc:docMkLst>
      <pc:sldChg chg="delCm">
        <pc:chgData name="Serena Chen" userId="" providerId="" clId="Web-{190ABFF7-E4A1-4D6C-B0EE-E13CBE353693}" dt="2023-10-25T22:51:24.018" v="0"/>
        <pc:sldMkLst>
          <pc:docMk/>
          <pc:sldMk cId="0" sldId="259"/>
        </pc:sldMkLst>
      </pc:sldChg>
      <pc:sldChg chg="addSp delSp modSp">
        <pc:chgData name="Serena Chen" userId="" providerId="" clId="Web-{190ABFF7-E4A1-4D6C-B0EE-E13CBE353693}" dt="2023-10-25T23:02:37.736" v="80"/>
        <pc:sldMkLst>
          <pc:docMk/>
          <pc:sldMk cId="0" sldId="265"/>
        </pc:sldMkLst>
        <pc:picChg chg="add del mod">
          <ac:chgData name="Serena Chen" userId="" providerId="" clId="Web-{190ABFF7-E4A1-4D6C-B0EE-E13CBE353693}" dt="2023-10-25T23:02:37.736" v="80"/>
          <ac:picMkLst>
            <pc:docMk/>
            <pc:sldMk cId="0" sldId="265"/>
            <ac:picMk id="2" creationId="{5AE884CD-0E93-A802-B3A7-1D25E0FCB52D}"/>
          </ac:picMkLst>
        </pc:picChg>
        <pc:picChg chg="add del">
          <ac:chgData name="Serena Chen" userId="" providerId="" clId="Web-{190ABFF7-E4A1-4D6C-B0EE-E13CBE353693}" dt="2023-10-25T23:02:31.626" v="79"/>
          <ac:picMkLst>
            <pc:docMk/>
            <pc:sldMk cId="0" sldId="265"/>
            <ac:picMk id="181" creationId="{00000000-0000-0000-0000-000000000000}"/>
          </ac:picMkLst>
        </pc:picChg>
      </pc:sldChg>
      <pc:sldChg chg="addSp delSp modSp">
        <pc:chgData name="Serena Chen" userId="" providerId="" clId="Web-{190ABFF7-E4A1-4D6C-B0EE-E13CBE353693}" dt="2023-10-25T23:05:24.372" v="84" actId="14100"/>
        <pc:sldMkLst>
          <pc:docMk/>
          <pc:sldMk cId="0" sldId="273"/>
        </pc:sldMkLst>
        <pc:spChg chg="mod">
          <ac:chgData name="Serena Chen" userId="" providerId="" clId="Web-{190ABFF7-E4A1-4D6C-B0EE-E13CBE353693}" dt="2023-10-25T23:05:24.372" v="84" actId="14100"/>
          <ac:spMkLst>
            <pc:docMk/>
            <pc:sldMk cId="0" sldId="273"/>
            <ac:spMk id="259" creationId="{00000000-0000-0000-0000-000000000000}"/>
          </ac:spMkLst>
        </pc:spChg>
        <pc:spChg chg="mod">
          <ac:chgData name="Serena Chen" userId="" providerId="" clId="Web-{190ABFF7-E4A1-4D6C-B0EE-E13CBE353693}" dt="2023-10-25T22:56:42.540" v="42" actId="1076"/>
          <ac:spMkLst>
            <pc:docMk/>
            <pc:sldMk cId="0" sldId="273"/>
            <ac:spMk id="260" creationId="{00000000-0000-0000-0000-000000000000}"/>
          </ac:spMkLst>
        </pc:spChg>
        <pc:spChg chg="mod">
          <ac:chgData name="Serena Chen" userId="" providerId="" clId="Web-{190ABFF7-E4A1-4D6C-B0EE-E13CBE353693}" dt="2023-10-25T22:59:10.800" v="69" actId="1076"/>
          <ac:spMkLst>
            <pc:docMk/>
            <pc:sldMk cId="0" sldId="273"/>
            <ac:spMk id="261" creationId="{00000000-0000-0000-0000-000000000000}"/>
          </ac:spMkLst>
        </pc:spChg>
        <pc:spChg chg="mod">
          <ac:chgData name="Serena Chen" userId="" providerId="" clId="Web-{190ABFF7-E4A1-4D6C-B0EE-E13CBE353693}" dt="2023-10-25T22:58:59.643" v="67"/>
          <ac:spMkLst>
            <pc:docMk/>
            <pc:sldMk cId="0" sldId="273"/>
            <ac:spMk id="264" creationId="{00000000-0000-0000-0000-000000000000}"/>
          </ac:spMkLst>
        </pc:spChg>
        <pc:picChg chg="add mod">
          <ac:chgData name="Serena Chen" userId="" providerId="" clId="Web-{190ABFF7-E4A1-4D6C-B0EE-E13CBE353693}" dt="2023-10-25T22:59:26.082" v="71" actId="1076"/>
          <ac:picMkLst>
            <pc:docMk/>
            <pc:sldMk cId="0" sldId="273"/>
            <ac:picMk id="3" creationId="{BC1D113A-2C3C-F883-E285-1150D7259CBC}"/>
          </ac:picMkLst>
        </pc:picChg>
        <pc:picChg chg="add del mod">
          <ac:chgData name="Serena Chen" userId="" providerId="" clId="Web-{190ABFF7-E4A1-4D6C-B0EE-E13CBE353693}" dt="2023-10-25T22:56:00.506" v="29"/>
          <ac:picMkLst>
            <pc:docMk/>
            <pc:sldMk cId="0" sldId="273"/>
            <ac:picMk id="4" creationId="{E513FD2F-AB1C-FE72-BC25-8A9FB58B2E91}"/>
          </ac:picMkLst>
        </pc:picChg>
        <pc:picChg chg="add del mod">
          <ac:chgData name="Serena Chen" userId="" providerId="" clId="Web-{190ABFF7-E4A1-4D6C-B0EE-E13CBE353693}" dt="2023-10-25T22:57:07.073" v="51"/>
          <ac:picMkLst>
            <pc:docMk/>
            <pc:sldMk cId="0" sldId="273"/>
            <ac:picMk id="5" creationId="{D52CD066-7E59-2A0E-D357-64FF8C0497B6}"/>
          </ac:picMkLst>
        </pc:picChg>
        <pc:picChg chg="add mod">
          <ac:chgData name="Serena Chen" userId="" providerId="" clId="Web-{190ABFF7-E4A1-4D6C-B0EE-E13CBE353693}" dt="2023-10-25T23:05:21.450" v="83" actId="14100"/>
          <ac:picMkLst>
            <pc:docMk/>
            <pc:sldMk cId="0" sldId="273"/>
            <ac:picMk id="6" creationId="{1FDB961F-3D9A-B6D2-3C3B-146C24F7894E}"/>
          </ac:picMkLst>
        </pc:picChg>
        <pc:picChg chg="mod">
          <ac:chgData name="Serena Chen" userId="" providerId="" clId="Web-{190ABFF7-E4A1-4D6C-B0EE-E13CBE353693}" dt="2023-10-25T22:59:17.019" v="70" actId="1076"/>
          <ac:picMkLst>
            <pc:docMk/>
            <pc:sldMk cId="0" sldId="273"/>
            <ac:picMk id="262" creationId="{00000000-0000-0000-0000-000000000000}"/>
          </ac:picMkLst>
        </pc:picChg>
        <pc:picChg chg="mod">
          <ac:chgData name="Serena Chen" userId="" providerId="" clId="Web-{190ABFF7-E4A1-4D6C-B0EE-E13CBE353693}" dt="2023-10-25T22:59:05.331" v="68" actId="1076"/>
          <ac:picMkLst>
            <pc:docMk/>
            <pc:sldMk cId="0" sldId="273"/>
            <ac:picMk id="263" creationId="{00000000-0000-0000-0000-000000000000}"/>
          </ac:picMkLst>
        </pc:picChg>
        <pc:picChg chg="del">
          <ac:chgData name="Serena Chen" userId="" providerId="" clId="Web-{190ABFF7-E4A1-4D6C-B0EE-E13CBE353693}" dt="2023-10-25T22:54:57.252" v="17"/>
          <ac:picMkLst>
            <pc:docMk/>
            <pc:sldMk cId="0" sldId="273"/>
            <ac:picMk id="265" creationId="{00000000-0000-0000-0000-000000000000}"/>
          </ac:picMkLst>
        </pc:picChg>
        <pc:picChg chg="add del">
          <ac:chgData name="Serena Chen" userId="" providerId="" clId="Web-{190ABFF7-E4A1-4D6C-B0EE-E13CBE353693}" dt="2023-10-25T22:56:16.460" v="34"/>
          <ac:picMkLst>
            <pc:docMk/>
            <pc:sldMk cId="0" sldId="273"/>
            <ac:picMk id="266" creationId="{00000000-0000-0000-0000-000000000000}"/>
          </ac:picMkLst>
        </pc:picChg>
      </pc:sldChg>
      <pc:sldChg chg="addSp delSp modSp add del">
        <pc:chgData name="Serena Chen" userId="" providerId="" clId="Web-{190ABFF7-E4A1-4D6C-B0EE-E13CBE353693}" dt="2023-10-25T22:54:31.453" v="9" actId="1076"/>
        <pc:sldMkLst>
          <pc:docMk/>
          <pc:sldMk cId="4072911961" sldId="274"/>
        </pc:sldMkLst>
        <pc:picChg chg="add mod">
          <ac:chgData name="Serena Chen" userId="" providerId="" clId="Web-{190ABFF7-E4A1-4D6C-B0EE-E13CBE353693}" dt="2023-10-25T22:54:31.453" v="9" actId="1076"/>
          <ac:picMkLst>
            <pc:docMk/>
            <pc:sldMk cId="4072911961" sldId="274"/>
            <ac:picMk id="2" creationId="{9A54F4D4-83C8-F925-29D2-A5A7C05DC9CE}"/>
          </ac:picMkLst>
        </pc:picChg>
        <pc:picChg chg="del">
          <ac:chgData name="Serena Chen" userId="" providerId="" clId="Web-{190ABFF7-E4A1-4D6C-B0EE-E13CBE353693}" dt="2023-10-25T22:54:16.061" v="3"/>
          <ac:picMkLst>
            <pc:docMk/>
            <pc:sldMk cId="4072911961" sldId="274"/>
            <ac:picMk id="272" creationId="{00000000-0000-0000-0000-000000000000}"/>
          </ac:picMkLst>
        </pc:picChg>
      </pc:sldChg>
    </pc:docChg>
  </pc:docChgLst>
  <pc:docChgLst>
    <pc:chgData name="Serena Chen" clId="Web-{457BEFFC-109B-4172-A9D8-8447BA9D4E49}"/>
    <pc:docChg chg="modSld">
      <pc:chgData name="Serena Chen" userId="" providerId="" clId="Web-{457BEFFC-109B-4172-A9D8-8447BA9D4E49}" dt="2023-10-25T23:06:32.380" v="2" actId="20577"/>
      <pc:docMkLst>
        <pc:docMk/>
      </pc:docMkLst>
      <pc:sldChg chg="modSp">
        <pc:chgData name="Serena Chen" userId="" providerId="" clId="Web-{457BEFFC-109B-4172-A9D8-8447BA9D4E49}" dt="2023-10-25T23:06:32.380" v="2" actId="20577"/>
        <pc:sldMkLst>
          <pc:docMk/>
          <pc:sldMk cId="0" sldId="263"/>
        </pc:sldMkLst>
        <pc:spChg chg="mod">
          <ac:chgData name="Serena Chen" userId="" providerId="" clId="Web-{457BEFFC-109B-4172-A9D8-8447BA9D4E49}" dt="2023-10-25T23:06:32.380" v="2" actId="20577"/>
          <ac:spMkLst>
            <pc:docMk/>
            <pc:sldMk cId="0" sldId="263"/>
            <ac:spMk id="149" creationId="{00000000-0000-0000-0000-000000000000}"/>
          </ac:spMkLst>
        </pc:spChg>
      </pc:sldChg>
    </pc:docChg>
  </pc:docChgLst>
  <pc:docChgLst>
    <pc:chgData name="Serena Chen" clId="Web-{E960B0FE-DAC6-4347-9BEC-5D6EF0868DE4}"/>
    <pc:docChg chg="modSld">
      <pc:chgData name="Serena Chen" userId="" providerId="" clId="Web-{E960B0FE-DAC6-4347-9BEC-5D6EF0868DE4}" dt="2023-11-10T17:38:01.973" v="10"/>
      <pc:docMkLst>
        <pc:docMk/>
      </pc:docMkLst>
      <pc:sldChg chg="modNotes">
        <pc:chgData name="Serena Chen" userId="" providerId="" clId="Web-{E960B0FE-DAC6-4347-9BEC-5D6EF0868DE4}" dt="2023-11-10T17:37:32.080" v="1"/>
        <pc:sldMkLst>
          <pc:docMk/>
          <pc:sldMk cId="0" sldId="263"/>
        </pc:sldMkLst>
      </pc:sldChg>
      <pc:sldChg chg="modNotes">
        <pc:chgData name="Serena Chen" userId="" providerId="" clId="Web-{E960B0FE-DAC6-4347-9BEC-5D6EF0868DE4}" dt="2023-11-10T17:37:34.127" v="2"/>
        <pc:sldMkLst>
          <pc:docMk/>
          <pc:sldMk cId="0" sldId="264"/>
        </pc:sldMkLst>
      </pc:sldChg>
      <pc:sldChg chg="modNotes">
        <pc:chgData name="Serena Chen" userId="" providerId="" clId="Web-{E960B0FE-DAC6-4347-9BEC-5D6EF0868DE4}" dt="2023-11-10T17:37:36.690" v="3"/>
        <pc:sldMkLst>
          <pc:docMk/>
          <pc:sldMk cId="0" sldId="265"/>
        </pc:sldMkLst>
      </pc:sldChg>
      <pc:sldChg chg="modNotes">
        <pc:chgData name="Serena Chen" userId="" providerId="" clId="Web-{E960B0FE-DAC6-4347-9BEC-5D6EF0868DE4}" dt="2023-11-10T17:37:42.159" v="4"/>
        <pc:sldMkLst>
          <pc:docMk/>
          <pc:sldMk cId="0" sldId="266"/>
        </pc:sldMkLst>
      </pc:sldChg>
      <pc:sldChg chg="modNotes">
        <pc:chgData name="Serena Chen" userId="" providerId="" clId="Web-{E960B0FE-DAC6-4347-9BEC-5D6EF0868DE4}" dt="2023-11-10T17:37:42.737" v="5"/>
        <pc:sldMkLst>
          <pc:docMk/>
          <pc:sldMk cId="0" sldId="267"/>
        </pc:sldMkLst>
      </pc:sldChg>
      <pc:sldChg chg="modNotes">
        <pc:chgData name="Serena Chen" userId="" providerId="" clId="Web-{E960B0FE-DAC6-4347-9BEC-5D6EF0868DE4}" dt="2023-11-10T17:37:47.738" v="6"/>
        <pc:sldMkLst>
          <pc:docMk/>
          <pc:sldMk cId="0" sldId="268"/>
        </pc:sldMkLst>
      </pc:sldChg>
      <pc:sldChg chg="modNotes">
        <pc:chgData name="Serena Chen" userId="" providerId="" clId="Web-{E960B0FE-DAC6-4347-9BEC-5D6EF0868DE4}" dt="2023-11-10T17:37:52.394" v="7"/>
        <pc:sldMkLst>
          <pc:docMk/>
          <pc:sldMk cId="0" sldId="269"/>
        </pc:sldMkLst>
      </pc:sldChg>
      <pc:sldChg chg="modNotes">
        <pc:chgData name="Serena Chen" userId="" providerId="" clId="Web-{E960B0FE-DAC6-4347-9BEC-5D6EF0868DE4}" dt="2023-11-10T17:37:55.238" v="8"/>
        <pc:sldMkLst>
          <pc:docMk/>
          <pc:sldMk cId="0" sldId="270"/>
        </pc:sldMkLst>
      </pc:sldChg>
      <pc:sldChg chg="modNotes">
        <pc:chgData name="Serena Chen" userId="" providerId="" clId="Web-{E960B0FE-DAC6-4347-9BEC-5D6EF0868DE4}" dt="2023-11-10T17:37:57.895" v="9"/>
        <pc:sldMkLst>
          <pc:docMk/>
          <pc:sldMk cId="0" sldId="271"/>
        </pc:sldMkLst>
      </pc:sldChg>
      <pc:sldChg chg="modNotes">
        <pc:chgData name="Serena Chen" userId="" providerId="" clId="Web-{E960B0FE-DAC6-4347-9BEC-5D6EF0868DE4}" dt="2023-11-10T17:38:01.973" v="10"/>
        <pc:sldMkLst>
          <pc:docMk/>
          <pc:sldMk cId="0" sldId="272"/>
        </pc:sldMkLst>
      </pc:sldChg>
    </pc:docChg>
  </pc:docChgLst>
  <pc:docChgLst>
    <pc:chgData name="Serena Chen" userId="EyO/uAmi3ev40Y6k9MpTMFCQecbrimJYj287cVQZ7Gc=" providerId="None" clId="Web-{FF6EA398-53AB-4CA6-83C0-6B1C76B23B0A}"/>
    <pc:docChg chg="modSld">
      <pc:chgData name="Serena Chen" userId="EyO/uAmi3ev40Y6k9MpTMFCQecbrimJYj287cVQZ7Gc=" providerId="None" clId="Web-{FF6EA398-53AB-4CA6-83C0-6B1C76B23B0A}" dt="2025-02-07T16:12:37.288" v="12" actId="20577"/>
      <pc:docMkLst>
        <pc:docMk/>
      </pc:docMkLst>
      <pc:sldChg chg="modSp">
        <pc:chgData name="Serena Chen" userId="EyO/uAmi3ev40Y6k9MpTMFCQecbrimJYj287cVQZ7Gc=" providerId="None" clId="Web-{FF6EA398-53AB-4CA6-83C0-6B1C76B23B0A}" dt="2025-02-07T16:12:19.038" v="6" actId="20577"/>
        <pc:sldMkLst>
          <pc:docMk/>
          <pc:sldMk cId="0" sldId="266"/>
        </pc:sldMkLst>
        <pc:spChg chg="mod">
          <ac:chgData name="Serena Chen" userId="EyO/uAmi3ev40Y6k9MpTMFCQecbrimJYj287cVQZ7Gc=" providerId="None" clId="Web-{FF6EA398-53AB-4CA6-83C0-6B1C76B23B0A}" dt="2025-02-07T16:12:19.038" v="6" actId="20577"/>
          <ac:spMkLst>
            <pc:docMk/>
            <pc:sldMk cId="0" sldId="266"/>
            <ac:spMk id="192" creationId="{00000000-0000-0000-0000-000000000000}"/>
          </ac:spMkLst>
        </pc:spChg>
      </pc:sldChg>
      <pc:sldChg chg="modSp">
        <pc:chgData name="Serena Chen" userId="EyO/uAmi3ev40Y6k9MpTMFCQecbrimJYj287cVQZ7Gc=" providerId="None" clId="Web-{FF6EA398-53AB-4CA6-83C0-6B1C76B23B0A}" dt="2025-02-07T16:12:37.288" v="12" actId="20577"/>
        <pc:sldMkLst>
          <pc:docMk/>
          <pc:sldMk cId="0" sldId="269"/>
        </pc:sldMkLst>
        <pc:spChg chg="mod">
          <ac:chgData name="Serena Chen" userId="EyO/uAmi3ev40Y6k9MpTMFCQecbrimJYj287cVQZ7Gc=" providerId="None" clId="Web-{FF6EA398-53AB-4CA6-83C0-6B1C76B23B0A}" dt="2025-02-07T16:12:37.288" v="12" actId="20577"/>
          <ac:spMkLst>
            <pc:docMk/>
            <pc:sldMk cId="0" sldId="269"/>
            <ac:spMk id="223" creationId="{00000000-0000-0000-0000-000000000000}"/>
          </ac:spMkLst>
        </pc:spChg>
      </pc:sldChg>
    </pc:docChg>
  </pc:docChgLst>
  <pc:docChgLst>
    <pc:chgData name="Serena Chen" clId="Web-{0C413A74-9779-4F09-A3A2-FC32222B2D2D}"/>
    <pc:docChg chg="modSld">
      <pc:chgData name="Serena Chen" userId="" providerId="" clId="Web-{0C413A74-9779-4F09-A3A2-FC32222B2D2D}" dt="2023-10-20T16:06:41.280" v="133" actId="1076"/>
      <pc:docMkLst>
        <pc:docMk/>
      </pc:docMkLst>
      <pc:sldChg chg="modSp">
        <pc:chgData name="Serena Chen" userId="" providerId="" clId="Web-{0C413A74-9779-4F09-A3A2-FC32222B2D2D}" dt="2023-10-20T16:06:31.638" v="130" actId="20577"/>
        <pc:sldMkLst>
          <pc:docMk/>
          <pc:sldMk cId="0" sldId="272"/>
        </pc:sldMkLst>
        <pc:spChg chg="mod">
          <ac:chgData name="Serena Chen" userId="" providerId="" clId="Web-{0C413A74-9779-4F09-A3A2-FC32222B2D2D}" dt="2023-10-20T16:06:31.638" v="130" actId="20577"/>
          <ac:spMkLst>
            <pc:docMk/>
            <pc:sldMk cId="0" sldId="272"/>
            <ac:spMk id="253" creationId="{00000000-0000-0000-0000-000000000000}"/>
          </ac:spMkLst>
        </pc:spChg>
      </pc:sldChg>
      <pc:sldChg chg="modSp">
        <pc:chgData name="Serena Chen" userId="" providerId="" clId="Web-{0C413A74-9779-4F09-A3A2-FC32222B2D2D}" dt="2023-10-20T16:06:41.280" v="133" actId="1076"/>
        <pc:sldMkLst>
          <pc:docMk/>
          <pc:sldMk cId="0" sldId="273"/>
        </pc:sldMkLst>
        <pc:picChg chg="mod">
          <ac:chgData name="Serena Chen" userId="" providerId="" clId="Web-{0C413A74-9779-4F09-A3A2-FC32222B2D2D}" dt="2023-10-20T16:06:38.123" v="132" actId="1076"/>
          <ac:picMkLst>
            <pc:docMk/>
            <pc:sldMk cId="0" sldId="273"/>
            <ac:picMk id="262" creationId="{00000000-0000-0000-0000-000000000000}"/>
          </ac:picMkLst>
        </pc:picChg>
        <pc:picChg chg="mod">
          <ac:chgData name="Serena Chen" userId="" providerId="" clId="Web-{0C413A74-9779-4F09-A3A2-FC32222B2D2D}" dt="2023-10-20T16:06:41.280" v="133" actId="1076"/>
          <ac:picMkLst>
            <pc:docMk/>
            <pc:sldMk cId="0" sldId="273"/>
            <ac:picMk id="263" creationId="{00000000-0000-0000-0000-000000000000}"/>
          </ac:picMkLst>
        </pc:picChg>
        <pc:picChg chg="mod">
          <ac:chgData name="Serena Chen" userId="" providerId="" clId="Web-{0C413A74-9779-4F09-A3A2-FC32222B2D2D}" dt="2023-10-20T16:06:34.576" v="131" actId="1076"/>
          <ac:picMkLst>
            <pc:docMk/>
            <pc:sldMk cId="0" sldId="273"/>
            <ac:picMk id="265" creationId="{00000000-0000-0000-0000-000000000000}"/>
          </ac:picMkLst>
        </pc:picChg>
      </pc:sldChg>
    </pc:docChg>
  </pc:docChgLst>
  <pc:docChgLst>
    <pc:chgData name="Serena Chen" userId="EyO/uAmi3ev40Y6k9MpTMFCQecbrimJYj287cVQZ7Gc=" providerId="None" clId="Web-{39E0FD88-D877-4461-AF90-A4238F632D18}"/>
    <pc:docChg chg="modSld">
      <pc:chgData name="Serena Chen" userId="EyO/uAmi3ev40Y6k9MpTMFCQecbrimJYj287cVQZ7Gc=" providerId="None" clId="Web-{39E0FD88-D877-4461-AF90-A4238F632D18}" dt="2025-02-07T23:09:49.391" v="3" actId="20577"/>
      <pc:docMkLst>
        <pc:docMk/>
      </pc:docMkLst>
      <pc:sldChg chg="modSp">
        <pc:chgData name="Serena Chen" userId="EyO/uAmi3ev40Y6k9MpTMFCQecbrimJYj287cVQZ7Gc=" providerId="None" clId="Web-{39E0FD88-D877-4461-AF90-A4238F632D18}" dt="2025-02-07T23:09:49.391" v="3" actId="20577"/>
        <pc:sldMkLst>
          <pc:docMk/>
          <pc:sldMk cId="0" sldId="269"/>
        </pc:sldMkLst>
        <pc:spChg chg="mod">
          <ac:chgData name="Serena Chen" userId="EyO/uAmi3ev40Y6k9MpTMFCQecbrimJYj287cVQZ7Gc=" providerId="None" clId="Web-{39E0FD88-D877-4461-AF90-A4238F632D18}" dt="2025-02-07T23:09:49.391" v="3" actId="20577"/>
          <ac:spMkLst>
            <pc:docMk/>
            <pc:sldMk cId="0" sldId="269"/>
            <ac:spMk id="2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7519c2f3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7519c2f3e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47519c2f3e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01" name="Google Shape;20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065f998b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9065f998b1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10" name="Google Shape;210;g29065f998b1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20" name="Google Shape;22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229" name="Google Shape;22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Helvetica Neue"/>
            </a:endParaRPr>
          </a:p>
        </p:txBody>
      </p:sp>
      <p:sp>
        <p:nvSpPr>
          <p:cNvPr id="239" name="Google Shape;23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49" name="Google Shape;24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7519c2f3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7519c2f3e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247519c2f3e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155" name="Google Shape;1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179" name="Google Shape;1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187" name="Google Shape;18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algae-prize/docs/Algae-Prize-Official-Rules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erox.com/AlgaePrize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7519c2f3e_1_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47519c2f3e_1_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g247519c2f3e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/>
          <p:nvPr/>
        </p:nvSpPr>
        <p:spPr>
          <a:xfrm>
            <a:off x="4831881" y="1872594"/>
            <a:ext cx="7065000" cy="4026300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>
            <a:off x="5058402" y="2054634"/>
            <a:ext cx="65580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project is innovative in addressing challenges associated with the utilization of and processing of algae.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project addresses challenges within the proposed area of interest in a new and novel way compared to the current state of technology (be sure to include which strain you are working with).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effort will be incorporated into the overall algae value chain improving and/or enhancing algae’s commercialization potential.</a:t>
            </a: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9240253" y="1510520"/>
            <a:ext cx="2656500" cy="4368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7218946" y="1466454"/>
            <a:ext cx="451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Novelty</a:t>
            </a:r>
            <a:endParaRPr sz="20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D8EE1-8140-2C77-A56F-D0E6F9FB9EF2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065f998b1_0_21"/>
          <p:cNvSpPr/>
          <p:nvPr/>
        </p:nvSpPr>
        <p:spPr>
          <a:xfrm>
            <a:off x="4912563" y="1267477"/>
            <a:ext cx="7065000" cy="4684500"/>
          </a:xfrm>
          <a:prstGeom prst="rect">
            <a:avLst/>
          </a:prstGeom>
          <a:solidFill>
            <a:schemeClr val="lt1">
              <a:alpha val="898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9065f998b1_0_21"/>
          <p:cNvSpPr txBox="1"/>
          <p:nvPr/>
        </p:nvSpPr>
        <p:spPr>
          <a:xfrm>
            <a:off x="5139084" y="1449517"/>
            <a:ext cx="65580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key technical aspects of the proposed project relative to the proposed area of interest.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supporting body of knowledge, baseline, and goals/metrics that support the proposed effort.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research approach that will be taken to accomplish the goals and metrics.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risks and associated mitigation strategies associated with the proposed project.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team’s qualifications.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resources available for performing and completing the proposed effort (materials and supplies, research and analytical equipment, or facilities, etc.).</a:t>
            </a:r>
            <a:endParaRPr/>
          </a:p>
        </p:txBody>
      </p:sp>
      <p:sp>
        <p:nvSpPr>
          <p:cNvPr id="214" name="Google Shape;214;g29065f998b1_0_21"/>
          <p:cNvSpPr/>
          <p:nvPr/>
        </p:nvSpPr>
        <p:spPr>
          <a:xfrm>
            <a:off x="8105745" y="905403"/>
            <a:ext cx="3871800" cy="4368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9065f998b1_0_21"/>
          <p:cNvSpPr txBox="1"/>
          <p:nvPr/>
        </p:nvSpPr>
        <p:spPr>
          <a:xfrm>
            <a:off x="7974107" y="862126"/>
            <a:ext cx="400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Technical Feasibility</a:t>
            </a:r>
            <a:endParaRPr/>
          </a:p>
        </p:txBody>
      </p:sp>
      <p:pic>
        <p:nvPicPr>
          <p:cNvPr id="216" name="Google Shape;216;g29065f998b1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67724" cy="64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48331-E7DD-6343-E612-292E5A805B2E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4912563" y="1267477"/>
            <a:ext cx="7065021" cy="4684617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5139084" y="1449517"/>
            <a:ext cx="6558085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anticipated impacts resulting from the proposed project. Include potential key improvements, cost targets, life cycle and environmental benefits, and other impacts as applicable to the proposed effort.)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commercial applicability of the proposed </a:t>
            </a: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impacts resulting from the proposed project.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8105745" y="905403"/>
            <a:ext cx="3871839" cy="436667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7866531" y="862126"/>
            <a:ext cx="40034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Impact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EA823-58BF-7210-DBDA-5533645FEF93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/>
        </p:nvSpPr>
        <p:spPr>
          <a:xfrm>
            <a:off x="6942844" y="2052941"/>
            <a:ext cx="464311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Team Photos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images must have a minimum resolution of 1920 x 1080 pixels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Submit images as .jpg; .tiff; or .png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Filename convention: 	</a:t>
            </a: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TeamXYZ_SchoolMNO_TeamPhoto.jpg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14"/>
          <p:cNvSpPr txBox="1"/>
          <p:nvPr/>
        </p:nvSpPr>
        <p:spPr>
          <a:xfrm>
            <a:off x="215900" y="2052941"/>
            <a:ext cx="6355588" cy="290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Synopsis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Written in English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additional pages beyond page limits noted will NOT be reviewed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Title Page, Table of Contents, Process Flow Diagrams, and Citation Pages do NOT count towards the page limits</a:t>
            </a:r>
            <a:endParaRPr/>
          </a:p>
          <a:p>
            <a:pPr marL="285750" marR="0" lvl="0" indent="-28575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uploaded files must follow the following filename convention: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[TeamName]_[SchoolNameAbbreviated]_[SubmissionName].pdf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Example: TeamXYZ_SchoolMNO_ResearchSynopsis.pdf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14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Formatting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Requirements</a:t>
            </a:r>
            <a:endParaRPr/>
          </a:p>
        </p:txBody>
      </p:sp>
      <p:pic>
        <p:nvPicPr>
          <p:cNvPr id="235" name="Google Shape;235;p14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6560" y="4330618"/>
            <a:ext cx="3131989" cy="1761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22879-93BA-5A25-57F8-B985242185D4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Formatting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Requirements</a:t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-7445" y="2666461"/>
            <a:ext cx="5211457" cy="2214821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215900" y="2735125"/>
            <a:ext cx="5581397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Synopsis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type: Single, bookmarked PDF with all fonts embedded and 300 dpi minimum resolution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ANSI A 8.5” x 11” paper size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Minimum 11-point font size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Minimum ½” margin on all sides</a:t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572" y="0"/>
            <a:ext cx="48486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AB1C9-3A3A-E2F7-E13D-FED6DD7527D8}"/>
              </a:ext>
            </a:extLst>
          </p:cNvPr>
          <p:cNvSpPr txBox="1"/>
          <p:nvPr/>
        </p:nvSpPr>
        <p:spPr>
          <a:xfrm>
            <a:off x="11715621" y="645305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/>
        </p:nvSpPr>
        <p:spPr>
          <a:xfrm>
            <a:off x="1151590" y="2798064"/>
            <a:ext cx="354233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Action items</a:t>
            </a:r>
            <a:endParaRPr/>
          </a:p>
        </p:txBody>
      </p:sp>
      <p:cxnSp>
        <p:nvCxnSpPr>
          <p:cNvPr id="252" name="Google Shape;252;p16"/>
          <p:cNvCxnSpPr/>
          <p:nvPr/>
        </p:nvCxnSpPr>
        <p:spPr>
          <a:xfrm>
            <a:off x="4828032" y="2030869"/>
            <a:ext cx="0" cy="2211947"/>
          </a:xfrm>
          <a:prstGeom prst="straightConnector1">
            <a:avLst/>
          </a:prstGeom>
          <a:noFill/>
          <a:ln w="381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16"/>
          <p:cNvSpPr txBox="1"/>
          <p:nvPr/>
        </p:nvSpPr>
        <p:spPr>
          <a:xfrm>
            <a:off x="5355696" y="1370830"/>
            <a:ext cx="6308700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Review the 202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-202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Official Rules. </a:t>
            </a:r>
            <a:r>
              <a:rPr lang="en-US" sz="2400" b="1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AlgaePrize 2023-2025 Rulebook</a:t>
            </a:r>
            <a:r>
              <a:rPr lang="en-US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.</a:t>
            </a:r>
            <a:endParaRPr sz="24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Take some time to personalize your team's </a:t>
            </a:r>
            <a:r>
              <a:rPr lang="en-US" sz="2400" b="0" i="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HeroX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account. Add remaining team members to your team.</a:t>
            </a:r>
            <a:endParaRPr dirty="0"/>
          </a:p>
          <a:p>
            <a:pPr marL="285750" indent="-285750">
              <a:spcBef>
                <a:spcPts val="1800"/>
              </a:spcBef>
              <a:buSzPts val="2400"/>
              <a:buFont typeface="Arial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Set a team meeting to begin project planning and assigning roles. The earlier you define roles within the team the smoother the process!</a:t>
            </a:r>
            <a:endParaRPr lang="en-US" sz="2400" dirty="0"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spcBef>
                <a:spcPts val="1800"/>
              </a:spcBef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Complete your team survey by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Wednesday, November 29, 2023.</a:t>
            </a:r>
            <a:endParaRPr sz="24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01766-B596-DC97-38F9-AF62498A2A8D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/>
          <p:nvPr/>
        </p:nvSpPr>
        <p:spPr>
          <a:xfrm>
            <a:off x="3234" y="-65577"/>
            <a:ext cx="6158894" cy="4168401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540125" y="1470826"/>
            <a:ext cx="4528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We’re Here for You!</a:t>
            </a:r>
            <a:endParaRPr dirty="0"/>
          </a:p>
        </p:txBody>
      </p:sp>
      <p:sp>
        <p:nvSpPr>
          <p:cNvPr id="261" name="Google Shape;261;p17"/>
          <p:cNvSpPr txBox="1"/>
          <p:nvPr/>
        </p:nvSpPr>
        <p:spPr>
          <a:xfrm>
            <a:off x="1081586" y="2280042"/>
            <a:ext cx="56388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HeroX.com/AlgaePrize</a:t>
            </a:r>
            <a:endParaRPr lang="en-US" sz="200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AlgaePrize@theAlgaeFoundation.org</a:t>
            </a:r>
            <a:endParaRPr sz="20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17" descr="Envelope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32" y="3100313"/>
            <a:ext cx="402000" cy="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7" descr="Link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475" y="2471637"/>
            <a:ext cx="402000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7"/>
          <p:cNvSpPr txBox="1"/>
          <p:nvPr/>
        </p:nvSpPr>
        <p:spPr>
          <a:xfrm>
            <a:off x="-413720" y="409986"/>
            <a:ext cx="62756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BC1D113A-2C3C-F883-E285-1150D7259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85" y="4521169"/>
            <a:ext cx="10329334" cy="183499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DB961F-3D9A-B6D2-3C3B-146C24F78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375" y="-59564"/>
            <a:ext cx="6209731" cy="41651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47519c2f3e_1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9E8E9-274E-1626-1F45-BD4702D73F3E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l="37451" r="15985"/>
          <a:stretch/>
        </p:blipFill>
        <p:spPr>
          <a:xfrm>
            <a:off x="7622611" y="-25399"/>
            <a:ext cx="4569390" cy="65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215900" y="161380"/>
            <a:ext cx="45339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Today’s Agenda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448470" y="1447800"/>
            <a:ext cx="709533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Introduction to AlgaePrize and competition organizers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Competition overview and upcoming deadlines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Synopsis submission best practices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processes and finalist overview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Action Items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Q+A </a:t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 rot="2326569">
            <a:off x="10453358" y="-354496"/>
            <a:ext cx="2499215" cy="1145979"/>
          </a:xfrm>
          <a:prstGeom prst="triangle">
            <a:avLst>
              <a:gd name="adj" fmla="val 60064"/>
            </a:avLst>
          </a:prstGeom>
          <a:solidFill>
            <a:srgbClr val="69BE28"/>
          </a:solidFill>
          <a:ln w="12700" cap="flat" cmpd="sng">
            <a:solidFill>
              <a:srgbClr val="69BE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4FC5E-D01D-D018-8A77-C3A41F4A8CC1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/>
        </p:nvSpPr>
        <p:spPr>
          <a:xfrm>
            <a:off x="215900" y="161380"/>
            <a:ext cx="45339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Introductions</a:t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755547" y="1435100"/>
            <a:ext cx="10574605" cy="37211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 descr="A picture containing person, person, indoor, smil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601" y="1704350"/>
            <a:ext cx="2991321" cy="29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t="5261" b="5252"/>
          <a:stretch/>
        </p:blipFill>
        <p:spPr>
          <a:xfrm>
            <a:off x="8082838" y="1686691"/>
            <a:ext cx="2880501" cy="294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089601" y="5201495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Dr. Ira “Ike” Levine</a:t>
            </a:r>
            <a:endParaRPr dirty="0"/>
          </a:p>
        </p:txBody>
      </p:sp>
      <p:sp>
        <p:nvSpPr>
          <p:cNvPr id="115" name="Google Shape;115;p4"/>
          <p:cNvSpPr txBox="1"/>
          <p:nvPr/>
        </p:nvSpPr>
        <p:spPr>
          <a:xfrm>
            <a:off x="8123378" y="5201493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Serena Chen</a:t>
            </a:r>
            <a:endParaRPr dirty="0"/>
          </a:p>
        </p:txBody>
      </p:sp>
      <p:sp>
        <p:nvSpPr>
          <p:cNvPr id="116" name="Google Shape;116;p4"/>
          <p:cNvSpPr txBox="1"/>
          <p:nvPr/>
        </p:nvSpPr>
        <p:spPr>
          <a:xfrm>
            <a:off x="-363550" y="5657595"/>
            <a:ext cx="569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CEO, Algae Foundation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Director, </a:t>
            </a:r>
            <a:r>
              <a:rPr lang="en-US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endParaRPr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7512953" y="5657595"/>
            <a:ext cx="41355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Special Program Manager,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Algae Foundation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AF885-0816-C649-9218-9773348CF9AE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2D704AD4-FFC8-CB64-F6BA-3ED1C2BA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289" y="1674036"/>
            <a:ext cx="2940279" cy="2971558"/>
          </a:xfrm>
          <a:prstGeom prst="rect">
            <a:avLst/>
          </a:prstGeom>
        </p:spPr>
      </p:pic>
      <p:sp>
        <p:nvSpPr>
          <p:cNvPr id="7" name="Google Shape;114;p4">
            <a:extLst>
              <a:ext uri="{FF2B5EF4-FFF2-40B4-BE49-F238E27FC236}">
                <a16:creationId xmlns:a16="http://schemas.microsoft.com/office/drawing/2014/main" id="{33099C14-A4E1-E5F3-6FCD-96AB8E6BF991}"/>
              </a:ext>
            </a:extLst>
          </p:cNvPr>
          <p:cNvSpPr txBox="1"/>
          <p:nvPr/>
        </p:nvSpPr>
        <p:spPr>
          <a:xfrm>
            <a:off x="4655918" y="5201494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Christy Sterner</a:t>
            </a:r>
            <a:endParaRPr dirty="0"/>
          </a:p>
        </p:txBody>
      </p:sp>
      <p:sp>
        <p:nvSpPr>
          <p:cNvPr id="8" name="Google Shape;116;p4">
            <a:extLst>
              <a:ext uri="{FF2B5EF4-FFF2-40B4-BE49-F238E27FC236}">
                <a16:creationId xmlns:a16="http://schemas.microsoft.com/office/drawing/2014/main" id="{BFEB0A6B-7AE9-0170-53E9-A7EA7A7F4617}"/>
              </a:ext>
            </a:extLst>
          </p:cNvPr>
          <p:cNvSpPr txBox="1"/>
          <p:nvPr/>
        </p:nvSpPr>
        <p:spPr>
          <a:xfrm>
            <a:off x="3830929" y="5657595"/>
            <a:ext cx="45988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Technology Manager, Advanced Algal Systems Program, Bioenergy Technologies Office (BETO)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Manager,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AlgaePrize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12192000" cy="65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544946" y="1118177"/>
            <a:ext cx="4858328" cy="4621645"/>
          </a:xfrm>
          <a:prstGeom prst="rect">
            <a:avLst/>
          </a:prstGeom>
          <a:solidFill>
            <a:srgbClr val="007934">
              <a:alpha val="89803"/>
            </a:srgbClr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710046" y="1620427"/>
            <a:ext cx="4528200" cy="32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r>
              <a:rPr lang="en-US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2023-2025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AlgaePrize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 a national algal-based competition that challenges students to become the next generation of bioeconomy professionals.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FF55-B79C-B253-27D8-10E3301CBAD5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Organizers + Roles</a:t>
            </a:r>
            <a:endParaRPr/>
          </a:p>
        </p:txBody>
      </p:sp>
      <p:pic>
        <p:nvPicPr>
          <p:cNvPr id="145" name="Google Shape;145;p7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6049" y="1607926"/>
            <a:ext cx="2379966" cy="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134" y="1824988"/>
            <a:ext cx="3366705" cy="11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215900" y="3311045"/>
            <a:ext cx="36576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Competition Sponsor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Public Outreach 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4487334" y="3311045"/>
            <a:ext cx="3657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Competition Manager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Student + Team Support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8534400" y="4062595"/>
            <a:ext cx="36576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challenge host</a:t>
            </a:r>
            <a:endParaRPr lang="en-US" sz="200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Coordinator of awarded research funds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Host of </a:t>
            </a:r>
            <a:r>
              <a:rPr lang="en-US" sz="20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Competition Weekend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0" name="Google Shape;150;p7" descr="Tex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032" y="2139378"/>
            <a:ext cx="4069085" cy="82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91000" y="2548225"/>
            <a:ext cx="2030085" cy="1169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CD193-0328-94DF-253B-584D98D081F3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/>
        </p:nvSpPr>
        <p:spPr>
          <a:xfrm>
            <a:off x="228599" y="161380"/>
            <a:ext cx="65098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endParaRPr lang="en-US" sz="44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Upcoming Deadlines </a:t>
            </a:r>
            <a:endParaRPr lang="en-US" dirty="0"/>
          </a:p>
        </p:txBody>
      </p:sp>
      <p:sp>
        <p:nvSpPr>
          <p:cNvPr id="158" name="Google Shape;158;p8"/>
          <p:cNvSpPr txBox="1"/>
          <p:nvPr/>
        </p:nvSpPr>
        <p:spPr>
          <a:xfrm>
            <a:off x="281025" y="1557829"/>
            <a:ext cx="3047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Lato"/>
                <a:ea typeface="Lato"/>
                <a:cs typeface="Lato"/>
                <a:sym typeface="Lato"/>
              </a:rPr>
              <a:t>2023-2025</a:t>
            </a:r>
            <a:endParaRPr/>
          </a:p>
        </p:txBody>
      </p:sp>
      <p:sp>
        <p:nvSpPr>
          <p:cNvPr id="159" name="Google Shape;159;p8"/>
          <p:cNvSpPr txBox="1"/>
          <p:nvPr/>
        </p:nvSpPr>
        <p:spPr>
          <a:xfrm>
            <a:off x="2754594" y="1516929"/>
            <a:ext cx="3047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757070"/>
                </a:solidFill>
                <a:latin typeface="Lato"/>
                <a:ea typeface="Lato"/>
                <a:cs typeface="Lato"/>
                <a:sym typeface="Lato"/>
              </a:rPr>
              <a:t>*Subject to change.</a:t>
            </a:r>
            <a:endParaRPr/>
          </a:p>
        </p:txBody>
      </p:sp>
      <p:pic>
        <p:nvPicPr>
          <p:cNvPr id="160" name="Google Shape;160;p8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26569" b="38119"/>
          <a:stretch/>
        </p:blipFill>
        <p:spPr>
          <a:xfrm>
            <a:off x="842835" y="3778417"/>
            <a:ext cx="10506329" cy="6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/>
        </p:nvSpPr>
        <p:spPr>
          <a:xfrm>
            <a:off x="2349131" y="4937466"/>
            <a:ext cx="41822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December 13, 2023 at 12:00pm 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10-page Research Synopsis</a:t>
            </a:r>
            <a:endParaRPr dirty="0"/>
          </a:p>
        </p:txBody>
      </p:sp>
      <p:sp>
        <p:nvSpPr>
          <p:cNvPr id="162" name="Google Shape;162;p8"/>
          <p:cNvSpPr txBox="1"/>
          <p:nvPr/>
        </p:nvSpPr>
        <p:spPr>
          <a:xfrm>
            <a:off x="414165" y="2691408"/>
            <a:ext cx="365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November 29, 2023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Team Survey</a:t>
            </a:r>
            <a:endParaRPr/>
          </a:p>
        </p:txBody>
      </p:sp>
      <p:sp>
        <p:nvSpPr>
          <p:cNvPr id="163" name="Google Shape;163;p8"/>
          <p:cNvSpPr txBox="1"/>
          <p:nvPr/>
        </p:nvSpPr>
        <p:spPr>
          <a:xfrm>
            <a:off x="4593188" y="2691409"/>
            <a:ext cx="365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January 15, 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finalists announced</a:t>
            </a:r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6768403" y="4942639"/>
            <a:ext cx="3657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February 5 - 9, 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Finalists present their research synopsis to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competition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organizers</a:t>
            </a:r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8772211" y="2691410"/>
            <a:ext cx="3419789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June 4, 2024 at 12:00pm 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Research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Update #1</a:t>
            </a:r>
            <a:endParaRPr dirty="0"/>
          </a:p>
        </p:txBody>
      </p:sp>
      <p:cxnSp>
        <p:nvCxnSpPr>
          <p:cNvPr id="166" name="Google Shape;166;p8"/>
          <p:cNvCxnSpPr/>
          <p:nvPr/>
        </p:nvCxnSpPr>
        <p:spPr>
          <a:xfrm rot="10800000">
            <a:off x="1360714" y="3359511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8"/>
          <p:cNvSpPr/>
          <p:nvPr/>
        </p:nvSpPr>
        <p:spPr>
          <a:xfrm>
            <a:off x="1284514" y="3337739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8"/>
          <p:cNvCxnSpPr/>
          <p:nvPr/>
        </p:nvCxnSpPr>
        <p:spPr>
          <a:xfrm rot="10800000">
            <a:off x="5824104" y="3330566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8"/>
          <p:cNvSpPr/>
          <p:nvPr/>
        </p:nvSpPr>
        <p:spPr>
          <a:xfrm>
            <a:off x="5747904" y="3308794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8"/>
          <p:cNvCxnSpPr/>
          <p:nvPr/>
        </p:nvCxnSpPr>
        <p:spPr>
          <a:xfrm rot="10800000">
            <a:off x="10036337" y="3330566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8"/>
          <p:cNvSpPr/>
          <p:nvPr/>
        </p:nvSpPr>
        <p:spPr>
          <a:xfrm>
            <a:off x="9960137" y="3308794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8"/>
          <p:cNvCxnSpPr/>
          <p:nvPr/>
        </p:nvCxnSpPr>
        <p:spPr>
          <a:xfrm rot="10800000">
            <a:off x="3211285" y="4140284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8"/>
          <p:cNvSpPr/>
          <p:nvPr/>
        </p:nvSpPr>
        <p:spPr>
          <a:xfrm>
            <a:off x="3135085" y="4815793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8"/>
          <p:cNvCxnSpPr/>
          <p:nvPr/>
        </p:nvCxnSpPr>
        <p:spPr>
          <a:xfrm rot="10800000">
            <a:off x="8196360" y="4154583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8"/>
          <p:cNvSpPr/>
          <p:nvPr/>
        </p:nvSpPr>
        <p:spPr>
          <a:xfrm>
            <a:off x="8119576" y="4820796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EF2B7-78C9-E27F-4EF4-9FB73EBD7CE8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9" descr="Students studying with teacher overlooking"/>
          <p:cNvPicPr preferRelativeResize="0"/>
          <p:nvPr/>
        </p:nvPicPr>
        <p:blipFill rotWithShape="1">
          <a:blip r:embed="rId3">
            <a:alphaModFix/>
          </a:blip>
          <a:srcRect t="10761" b="484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/>
          <p:nvPr/>
        </p:nvSpPr>
        <p:spPr>
          <a:xfrm>
            <a:off x="-46990" y="1964217"/>
            <a:ext cx="7071360" cy="1464783"/>
          </a:xfrm>
          <a:prstGeom prst="rect">
            <a:avLst/>
          </a:prstGeom>
          <a:solidFill>
            <a:srgbClr val="007934">
              <a:alpha val="89803"/>
            </a:srgbClr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46990" y="1982450"/>
            <a:ext cx="69773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10-Page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 Synopsis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518E7-DFCE-1C99-2E4E-1FFD836B794A}"/>
              </a:ext>
            </a:extLst>
          </p:cNvPr>
          <p:cNvSpPr txBox="1"/>
          <p:nvPr/>
        </p:nvSpPr>
        <p:spPr>
          <a:xfrm>
            <a:off x="11788717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/>
          <p:nvPr/>
        </p:nvSpPr>
        <p:spPr>
          <a:xfrm>
            <a:off x="7093239" y="318238"/>
            <a:ext cx="5098761" cy="1323439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>
            <a:off x="617525" y="3695700"/>
            <a:ext cx="3889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Novelty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competition seeks innovations that apply to algae production and processing systems along the entire algae value chain including everything from production through products and analytical tools development.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4615291" y="3695700"/>
            <a:ext cx="3114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Technical Feasibility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Submissions should identify credible scientific and engineering pathways to advance the proposed area of interest.​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8613070" y="3695700"/>
            <a:ext cx="3294600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</a:t>
            </a:r>
            <a:endParaRPr sz="20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proposed effort should include key improvements, cost targets, and/or life cycle analyses that support the proposed project’s efforts toward commercial adoption.</a:t>
            </a:r>
          </a:p>
          <a:p>
            <a:pPr>
              <a:spcBef>
                <a:spcPts val="1200"/>
              </a:spcBef>
            </a:pPr>
            <a:endParaRPr lang="en-US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284384" y="195127"/>
            <a:ext cx="650982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+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Expectations</a:t>
            </a:r>
            <a:endParaRPr/>
          </a:p>
        </p:txBody>
      </p:sp>
      <p:sp>
        <p:nvSpPr>
          <p:cNvPr id="194" name="Google Shape;194;p10"/>
          <p:cNvSpPr txBox="1"/>
          <p:nvPr/>
        </p:nvSpPr>
        <p:spPr>
          <a:xfrm>
            <a:off x="7244776" y="318238"/>
            <a:ext cx="46628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Scale</a:t>
            </a:r>
            <a:endParaRPr sz="2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judges will assess the project by agreeing or disagreeing with assigned statements on a </a:t>
            </a:r>
            <a:r>
              <a:rPr lang="en-US" sz="1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1–6 scale</a:t>
            </a:r>
            <a:r>
              <a:rPr lang="en-US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Strongly Disagree</a:t>
            </a:r>
            <a:r>
              <a:rPr lang="en-US" sz="16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US" sz="1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Strongly Agree</a:t>
            </a:r>
            <a:endParaRPr/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t="3908" b="3908"/>
          <a:stretch/>
        </p:blipFill>
        <p:spPr>
          <a:xfrm>
            <a:off x="8613070" y="2311399"/>
            <a:ext cx="2175575" cy="13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 t="4271" b="4271"/>
          <a:stretch/>
        </p:blipFill>
        <p:spPr>
          <a:xfrm>
            <a:off x="4725835" y="2311399"/>
            <a:ext cx="2192855" cy="133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/>
          <p:cNvPicPr preferRelativeResize="0"/>
          <p:nvPr/>
        </p:nvPicPr>
        <p:blipFill rotWithShape="1">
          <a:blip r:embed="rId5">
            <a:alphaModFix/>
          </a:blip>
          <a:srcRect t="15791" b="15785"/>
          <a:stretch/>
        </p:blipFill>
        <p:spPr>
          <a:xfrm>
            <a:off x="690682" y="2311399"/>
            <a:ext cx="2192857" cy="133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ED9607-31C7-4009-7770-243F942AB7D6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1667</Words>
  <Application>Microsoft Office PowerPoint</Application>
  <PresentationFormat>Widescreen</PresentationFormat>
  <Paragraphs>174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Kylie Wynaker</dc:creator>
  <cp:lastModifiedBy>Serena Chen</cp:lastModifiedBy>
  <cp:revision>87</cp:revision>
  <dcterms:created xsi:type="dcterms:W3CDTF">2022-03-01T01:53:02Z</dcterms:created>
  <dcterms:modified xsi:type="dcterms:W3CDTF">2025-02-07T23:09:58Z</dcterms:modified>
</cp:coreProperties>
</file>