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0D404B-F1A9-7561-986E-03309CAD1C17}" name="Kyla Jeffrey" initials="KJ" userId="9dada05d517d17b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89"/>
    <p:restoredTop sz="94697"/>
  </p:normalViewPr>
  <p:slideViewPr>
    <p:cSldViewPr snapToGrid="0">
      <p:cViewPr varScale="1">
        <p:scale>
          <a:sx n="78" d="100"/>
          <a:sy n="78" d="100"/>
        </p:scale>
        <p:origin x="168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57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0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3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1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4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6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8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5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99B352F-FDD7-0D4B-B41E-EC5B390E50BC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6E81E0F-E70B-2C44-8A3E-BD7635BF3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6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pain/purpose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the problem your solution addresses</a:t>
            </a:r>
          </a:p>
          <a:p>
            <a:r>
              <a:rPr lang="en-US" dirty="0"/>
              <a:t>Characterize the significance of your solution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6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technology </a:t>
            </a:r>
          </a:p>
          <a:p>
            <a:r>
              <a:rPr lang="en-US" dirty="0"/>
              <a:t>Be clear about how your technical solution responds to the market pain</a:t>
            </a:r>
          </a:p>
          <a:p>
            <a:r>
              <a:rPr lang="en-US" dirty="0"/>
              <a:t>Speak to the technical credibility of your approach</a:t>
            </a:r>
          </a:p>
          <a:p>
            <a:r>
              <a:rPr lang="en-US" dirty="0"/>
              <a:t>Speak to how your solution is innovative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65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impact your solution could have on the market</a:t>
            </a:r>
          </a:p>
          <a:p>
            <a:r>
              <a:rPr lang="en-US" dirty="0"/>
              <a:t>Speak to your differentiation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51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and 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you doing to grow and commercialize?</a:t>
            </a:r>
          </a:p>
          <a:p>
            <a:r>
              <a:rPr lang="en-US" dirty="0"/>
              <a:t>What have you already done?</a:t>
            </a:r>
          </a:p>
          <a:p>
            <a:r>
              <a:rPr lang="en-US" dirty="0"/>
              <a:t>How will you make money and continue to grow in the future?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6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awarded funding, what will you use it to do? What difference will it make?</a:t>
            </a:r>
          </a:p>
          <a:p>
            <a:r>
              <a:rPr lang="en-US" dirty="0"/>
              <a:t>What is your vision for the future of your company/technology/team, etc. (as applicable)?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63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makes up your leadership team and what strengths do they represent?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3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5CE5-581A-716E-14E2-2FB46313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9490-6224-AF0A-9763-6995D181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the audience reach you?</a:t>
            </a:r>
          </a:p>
          <a:p>
            <a:r>
              <a:rPr lang="en-US" dirty="0"/>
              <a:t>Company URL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4A7D5-ECF4-433A-A7E7-AB78ED537A8F}"/>
              </a:ext>
            </a:extLst>
          </p:cNvPr>
          <p:cNvSpPr/>
          <p:nvPr/>
        </p:nvSpPr>
        <p:spPr>
          <a:xfrm>
            <a:off x="-157655" y="0"/>
            <a:ext cx="12465269" cy="5150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037D3-E022-B289-6721-D31C6EE27622}"/>
              </a:ext>
            </a:extLst>
          </p:cNvPr>
          <p:cNvSpPr/>
          <p:nvPr/>
        </p:nvSpPr>
        <p:spPr>
          <a:xfrm>
            <a:off x="-136635" y="6663559"/>
            <a:ext cx="12465269" cy="2442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D2EC-F556-2575-F5B9-75185A82EF35}"/>
              </a:ext>
            </a:extLst>
          </p:cNvPr>
          <p:cNvSpPr/>
          <p:nvPr/>
        </p:nvSpPr>
        <p:spPr>
          <a:xfrm>
            <a:off x="-136636" y="6516414"/>
            <a:ext cx="12465269" cy="708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D4A0A-B496-3EDB-699E-CCA808D74A40}"/>
              </a:ext>
            </a:extLst>
          </p:cNvPr>
          <p:cNvSpPr txBox="1"/>
          <p:nvPr/>
        </p:nvSpPr>
        <p:spPr>
          <a:xfrm>
            <a:off x="7620001" y="69999"/>
            <a:ext cx="450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NASA Entrepreneurs Challenge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045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{E775B09B-BF0E-0147-84D5-FC7F94D2A667}tf10001120</Template>
  <TotalTime>15</TotalTime>
  <Words>184</Words>
  <Application>Microsoft Macintosh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Parcel</vt:lpstr>
      <vt:lpstr>Market pain/purpose</vt:lpstr>
      <vt:lpstr>Technical solution</vt:lpstr>
      <vt:lpstr>Market potential</vt:lpstr>
      <vt:lpstr>Business model and traction</vt:lpstr>
      <vt:lpstr>Future vision</vt:lpstr>
      <vt:lpstr>team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Kabrich</dc:creator>
  <cp:lastModifiedBy>Laura Benold</cp:lastModifiedBy>
  <cp:revision>5</cp:revision>
  <dcterms:created xsi:type="dcterms:W3CDTF">2023-09-21T17:22:39Z</dcterms:created>
  <dcterms:modified xsi:type="dcterms:W3CDTF">2023-10-03T20:34:39Z</dcterms:modified>
</cp:coreProperties>
</file>