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slideLayouts/slideLayout9.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25A7C"/>
    <a:srgbClr val="D5F2FB"/>
    <a:srgbClr val="18B4E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0482" autoAdjust="0"/>
  </p:normalViewPr>
  <p:slideViewPr>
    <p:cSldViewPr snapToGrid="0">
      <p:cViewPr varScale="1">
        <p:scale>
          <a:sx n="103" d="100"/>
          <a:sy n="103" d="100"/>
        </p:scale>
        <p:origin x="85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10" Type="http://schemas.openxmlformats.org/officeDocument/2006/relationships/customXml" Target="../customXml/item3.xml"/><Relationship Id="rId4" Type="http://schemas.openxmlformats.org/officeDocument/2006/relationships/presProps" Target="presProps.xml"/><Relationship Id="rId9"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E396F3-CFB2-4891-A60B-99C4ACD78FBD}" type="datetimeFigureOut">
              <a:rPr lang="en-US" smtClean="0"/>
              <a:t>7/10/2023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0BF8AA1-7201-4DCA-BF99-D77D8DF28A44}" type="slidenum">
              <a:rPr lang="en-US" smtClean="0"/>
              <a:t>‹#›</a:t>
            </a:fld>
            <a:endParaRPr lang="en-US"/>
          </a:p>
        </p:txBody>
      </p:sp>
    </p:spTree>
    <p:extLst>
      <p:ext uri="{BB962C8B-B14F-4D97-AF65-F5344CB8AC3E}">
        <p14:creationId xmlns:p14="http://schemas.microsoft.com/office/powerpoint/2010/main" val="22853591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effectLst/>
                <a:latin typeface="Franklin Gothic Book" panose="020B0503020102020204" pitchFamily="34" charset="0"/>
              </a:rPr>
              <a:t>Public PowerPoint Summary Slide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Franklin Gothic Book" panose="020B0503020102020204" pitchFamily="34" charset="0"/>
              </a:rPr>
              <a:t>Make a public-facing, one-slide summary containing technically specific details that can be understood by most people. The slide will be made public and should include (1) an organization overview, (2) an overview of both Phase 2 community solar portfolio projects, and </a:t>
            </a:r>
            <a:r>
              <a:rPr lang="en-US" sz="1200" kern="1200" dirty="0">
                <a:solidFill>
                  <a:schemeClr val="tx1"/>
                </a:solidFill>
                <a:effectLst/>
                <a:latin typeface="+mn-lt"/>
                <a:ea typeface="+mn-ea"/>
                <a:cs typeface="+mn-cs"/>
              </a:rPr>
              <a:t>(3) a description of the meaningful benefits being provided by each of the projects.</a:t>
            </a:r>
            <a:r>
              <a:rPr lang="en-US" sz="1200" dirty="0">
                <a:effectLst/>
                <a:latin typeface="Franklin Gothic Book" panose="020B0503020102020204" pitchFamily="34" charset="0"/>
              </a:rPr>
              <a:t> You may include any photos or logos that are relevant to your organization or community solar portfolio projects. Please make any text readable in a standard printout and conference room projection. Please refer to the official Community Power Accelerator Prize Rules Document for full requirements: https://www.herox.com/CommunityPowerAccelerator/resource/1297 </a:t>
            </a:r>
            <a:endParaRPr lang="en-US" dirty="0"/>
          </a:p>
        </p:txBody>
      </p:sp>
      <p:sp>
        <p:nvSpPr>
          <p:cNvPr id="4" name="Slide Number Placeholder 3"/>
          <p:cNvSpPr>
            <a:spLocks noGrp="1"/>
          </p:cNvSpPr>
          <p:nvPr>
            <p:ph type="sldNum" sz="quarter" idx="5"/>
          </p:nvPr>
        </p:nvSpPr>
        <p:spPr/>
        <p:txBody>
          <a:bodyPr/>
          <a:lstStyle/>
          <a:p>
            <a:fld id="{70BF8AA1-7201-4DCA-BF99-D77D8DF28A44}" type="slidenum">
              <a:rPr lang="en-US" smtClean="0"/>
              <a:t>1</a:t>
            </a:fld>
            <a:endParaRPr lang="en-US"/>
          </a:p>
        </p:txBody>
      </p:sp>
    </p:spTree>
    <p:extLst>
      <p:ext uri="{BB962C8B-B14F-4D97-AF65-F5344CB8AC3E}">
        <p14:creationId xmlns:p14="http://schemas.microsoft.com/office/powerpoint/2010/main" val="37113199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E2562-E9B0-B622-87C7-973B2855D14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B017366-2549-B747-0ED2-04FB83758F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3CD3DD9-E451-F5D5-D23E-71A316DB4D04}"/>
              </a:ext>
            </a:extLst>
          </p:cNvPr>
          <p:cNvSpPr>
            <a:spLocks noGrp="1"/>
          </p:cNvSpPr>
          <p:nvPr>
            <p:ph type="dt" sz="half" idx="10"/>
          </p:nvPr>
        </p:nvSpPr>
        <p:spPr/>
        <p:txBody>
          <a:bodyPr/>
          <a:lstStyle/>
          <a:p>
            <a:fld id="{F146A114-9AB1-4361-AB6C-6D74DE88941F}" type="datetimeFigureOut">
              <a:rPr lang="en-US" smtClean="0"/>
              <a:t>7/10/2023</a:t>
            </a:fld>
            <a:endParaRPr lang="en-US"/>
          </a:p>
        </p:txBody>
      </p:sp>
      <p:sp>
        <p:nvSpPr>
          <p:cNvPr id="5" name="Footer Placeholder 4">
            <a:extLst>
              <a:ext uri="{FF2B5EF4-FFF2-40B4-BE49-F238E27FC236}">
                <a16:creationId xmlns:a16="http://schemas.microsoft.com/office/drawing/2014/main" id="{5CABE581-2D0E-2A55-15DA-FCB113031B3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ABD771-BE3A-CCAD-5316-C78848367AAC}"/>
              </a:ext>
            </a:extLst>
          </p:cNvPr>
          <p:cNvSpPr>
            <a:spLocks noGrp="1"/>
          </p:cNvSpPr>
          <p:nvPr>
            <p:ph type="sldNum" sz="quarter" idx="12"/>
          </p:nvPr>
        </p:nvSpPr>
        <p:spPr/>
        <p:txBody>
          <a:bodyPr/>
          <a:lstStyle/>
          <a:p>
            <a:fld id="{85A4E1C7-4E56-424E-8242-02BDCCBC3555}" type="slidenum">
              <a:rPr lang="en-US" smtClean="0"/>
              <a:t>‹#›</a:t>
            </a:fld>
            <a:endParaRPr lang="en-US"/>
          </a:p>
        </p:txBody>
      </p:sp>
    </p:spTree>
    <p:extLst>
      <p:ext uri="{BB962C8B-B14F-4D97-AF65-F5344CB8AC3E}">
        <p14:creationId xmlns:p14="http://schemas.microsoft.com/office/powerpoint/2010/main" val="1225748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7447BA-44E8-D61D-8785-8B664CD6A6D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CE32A77-E692-3F63-1D0B-C5FC63BF649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0642D6-8D42-8227-9AB5-FF189EACF2A9}"/>
              </a:ext>
            </a:extLst>
          </p:cNvPr>
          <p:cNvSpPr>
            <a:spLocks noGrp="1"/>
          </p:cNvSpPr>
          <p:nvPr>
            <p:ph type="dt" sz="half" idx="10"/>
          </p:nvPr>
        </p:nvSpPr>
        <p:spPr/>
        <p:txBody>
          <a:bodyPr/>
          <a:lstStyle/>
          <a:p>
            <a:fld id="{F146A114-9AB1-4361-AB6C-6D74DE88941F}" type="datetimeFigureOut">
              <a:rPr lang="en-US" smtClean="0"/>
              <a:t>7/10/2023</a:t>
            </a:fld>
            <a:endParaRPr lang="en-US"/>
          </a:p>
        </p:txBody>
      </p:sp>
      <p:sp>
        <p:nvSpPr>
          <p:cNvPr id="5" name="Footer Placeholder 4">
            <a:extLst>
              <a:ext uri="{FF2B5EF4-FFF2-40B4-BE49-F238E27FC236}">
                <a16:creationId xmlns:a16="http://schemas.microsoft.com/office/drawing/2014/main" id="{930AAB0A-82F3-12E3-4184-90FE2980D12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21D75DE-861C-534A-7B91-1122AF4B6268}"/>
              </a:ext>
            </a:extLst>
          </p:cNvPr>
          <p:cNvSpPr>
            <a:spLocks noGrp="1"/>
          </p:cNvSpPr>
          <p:nvPr>
            <p:ph type="sldNum" sz="quarter" idx="12"/>
          </p:nvPr>
        </p:nvSpPr>
        <p:spPr/>
        <p:txBody>
          <a:bodyPr/>
          <a:lstStyle/>
          <a:p>
            <a:fld id="{85A4E1C7-4E56-424E-8242-02BDCCBC3555}" type="slidenum">
              <a:rPr lang="en-US" smtClean="0"/>
              <a:t>‹#›</a:t>
            </a:fld>
            <a:endParaRPr lang="en-US"/>
          </a:p>
        </p:txBody>
      </p:sp>
    </p:spTree>
    <p:extLst>
      <p:ext uri="{BB962C8B-B14F-4D97-AF65-F5344CB8AC3E}">
        <p14:creationId xmlns:p14="http://schemas.microsoft.com/office/powerpoint/2010/main" val="24613938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9CBFABF-0457-416F-188F-4FA972C5051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C82E09B-15FA-A794-E309-137D8E91842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8E5B9E-0063-E0AA-1F6B-0F1ACD167412}"/>
              </a:ext>
            </a:extLst>
          </p:cNvPr>
          <p:cNvSpPr>
            <a:spLocks noGrp="1"/>
          </p:cNvSpPr>
          <p:nvPr>
            <p:ph type="dt" sz="half" idx="10"/>
          </p:nvPr>
        </p:nvSpPr>
        <p:spPr/>
        <p:txBody>
          <a:bodyPr/>
          <a:lstStyle/>
          <a:p>
            <a:fld id="{F146A114-9AB1-4361-AB6C-6D74DE88941F}" type="datetimeFigureOut">
              <a:rPr lang="en-US" smtClean="0"/>
              <a:t>7/10/2023</a:t>
            </a:fld>
            <a:endParaRPr lang="en-US"/>
          </a:p>
        </p:txBody>
      </p:sp>
      <p:sp>
        <p:nvSpPr>
          <p:cNvPr id="5" name="Footer Placeholder 4">
            <a:extLst>
              <a:ext uri="{FF2B5EF4-FFF2-40B4-BE49-F238E27FC236}">
                <a16:creationId xmlns:a16="http://schemas.microsoft.com/office/drawing/2014/main" id="{DD504D7F-5EC5-DED5-8B75-317BF30EB4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08A628-38A2-0ECD-A02B-DDE81B157408}"/>
              </a:ext>
            </a:extLst>
          </p:cNvPr>
          <p:cNvSpPr>
            <a:spLocks noGrp="1"/>
          </p:cNvSpPr>
          <p:nvPr>
            <p:ph type="sldNum" sz="quarter" idx="12"/>
          </p:nvPr>
        </p:nvSpPr>
        <p:spPr/>
        <p:txBody>
          <a:bodyPr/>
          <a:lstStyle/>
          <a:p>
            <a:fld id="{85A4E1C7-4E56-424E-8242-02BDCCBC3555}" type="slidenum">
              <a:rPr lang="en-US" smtClean="0"/>
              <a:t>‹#›</a:t>
            </a:fld>
            <a:endParaRPr lang="en-US"/>
          </a:p>
        </p:txBody>
      </p:sp>
    </p:spTree>
    <p:extLst>
      <p:ext uri="{BB962C8B-B14F-4D97-AF65-F5344CB8AC3E}">
        <p14:creationId xmlns:p14="http://schemas.microsoft.com/office/powerpoint/2010/main" val="14957011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7A89C-8BF9-7741-A0BC-E039DB7D4D6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931B7F0-C199-8947-B194-02801131F09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0E0243-9274-55A8-8D7F-328FE712CF1A}"/>
              </a:ext>
            </a:extLst>
          </p:cNvPr>
          <p:cNvSpPr>
            <a:spLocks noGrp="1"/>
          </p:cNvSpPr>
          <p:nvPr>
            <p:ph type="dt" sz="half" idx="10"/>
          </p:nvPr>
        </p:nvSpPr>
        <p:spPr/>
        <p:txBody>
          <a:bodyPr/>
          <a:lstStyle/>
          <a:p>
            <a:fld id="{F146A114-9AB1-4361-AB6C-6D74DE88941F}" type="datetimeFigureOut">
              <a:rPr lang="en-US" smtClean="0"/>
              <a:t>7/10/2023</a:t>
            </a:fld>
            <a:endParaRPr lang="en-US"/>
          </a:p>
        </p:txBody>
      </p:sp>
      <p:sp>
        <p:nvSpPr>
          <p:cNvPr id="5" name="Footer Placeholder 4">
            <a:extLst>
              <a:ext uri="{FF2B5EF4-FFF2-40B4-BE49-F238E27FC236}">
                <a16:creationId xmlns:a16="http://schemas.microsoft.com/office/drawing/2014/main" id="{232F9D41-49CD-5FC4-3090-D4B9FC440C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EB2F52-C8ED-23DB-A4FC-55052BDAECFA}"/>
              </a:ext>
            </a:extLst>
          </p:cNvPr>
          <p:cNvSpPr>
            <a:spLocks noGrp="1"/>
          </p:cNvSpPr>
          <p:nvPr>
            <p:ph type="sldNum" sz="quarter" idx="12"/>
          </p:nvPr>
        </p:nvSpPr>
        <p:spPr/>
        <p:txBody>
          <a:bodyPr/>
          <a:lstStyle/>
          <a:p>
            <a:fld id="{85A4E1C7-4E56-424E-8242-02BDCCBC3555}" type="slidenum">
              <a:rPr lang="en-US" smtClean="0"/>
              <a:t>‹#›</a:t>
            </a:fld>
            <a:endParaRPr lang="en-US"/>
          </a:p>
        </p:txBody>
      </p:sp>
    </p:spTree>
    <p:extLst>
      <p:ext uri="{BB962C8B-B14F-4D97-AF65-F5344CB8AC3E}">
        <p14:creationId xmlns:p14="http://schemas.microsoft.com/office/powerpoint/2010/main" val="11947412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6D2F42-A098-AC9E-F454-E9080D85827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B10F1C5-1C49-7C7A-72DE-80DE6B0C0E9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EC1336A-44C6-26F7-BB85-06B365C8E5FD}"/>
              </a:ext>
            </a:extLst>
          </p:cNvPr>
          <p:cNvSpPr>
            <a:spLocks noGrp="1"/>
          </p:cNvSpPr>
          <p:nvPr>
            <p:ph type="dt" sz="half" idx="10"/>
          </p:nvPr>
        </p:nvSpPr>
        <p:spPr/>
        <p:txBody>
          <a:bodyPr/>
          <a:lstStyle/>
          <a:p>
            <a:fld id="{F146A114-9AB1-4361-AB6C-6D74DE88941F}" type="datetimeFigureOut">
              <a:rPr lang="en-US" smtClean="0"/>
              <a:t>7/10/2023</a:t>
            </a:fld>
            <a:endParaRPr lang="en-US"/>
          </a:p>
        </p:txBody>
      </p:sp>
      <p:sp>
        <p:nvSpPr>
          <p:cNvPr id="5" name="Footer Placeholder 4">
            <a:extLst>
              <a:ext uri="{FF2B5EF4-FFF2-40B4-BE49-F238E27FC236}">
                <a16:creationId xmlns:a16="http://schemas.microsoft.com/office/drawing/2014/main" id="{BFECFEDA-648B-CA75-82A0-1A3D355557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E63042-F545-A751-AB22-250A426CC9FD}"/>
              </a:ext>
            </a:extLst>
          </p:cNvPr>
          <p:cNvSpPr>
            <a:spLocks noGrp="1"/>
          </p:cNvSpPr>
          <p:nvPr>
            <p:ph type="sldNum" sz="quarter" idx="12"/>
          </p:nvPr>
        </p:nvSpPr>
        <p:spPr/>
        <p:txBody>
          <a:bodyPr/>
          <a:lstStyle/>
          <a:p>
            <a:fld id="{85A4E1C7-4E56-424E-8242-02BDCCBC3555}" type="slidenum">
              <a:rPr lang="en-US" smtClean="0"/>
              <a:t>‹#›</a:t>
            </a:fld>
            <a:endParaRPr lang="en-US"/>
          </a:p>
        </p:txBody>
      </p:sp>
    </p:spTree>
    <p:extLst>
      <p:ext uri="{BB962C8B-B14F-4D97-AF65-F5344CB8AC3E}">
        <p14:creationId xmlns:p14="http://schemas.microsoft.com/office/powerpoint/2010/main" val="3491883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E9BE3-DB16-421C-B898-8A14C010E52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A466AA1-6D1B-A9BF-14E3-076DE10FDF3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C1B6670-73C7-25FA-E250-6E80572F955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16D6338-989A-FC97-DBB1-E5614491CD5E}"/>
              </a:ext>
            </a:extLst>
          </p:cNvPr>
          <p:cNvSpPr>
            <a:spLocks noGrp="1"/>
          </p:cNvSpPr>
          <p:nvPr>
            <p:ph type="dt" sz="half" idx="10"/>
          </p:nvPr>
        </p:nvSpPr>
        <p:spPr/>
        <p:txBody>
          <a:bodyPr/>
          <a:lstStyle/>
          <a:p>
            <a:fld id="{F146A114-9AB1-4361-AB6C-6D74DE88941F}" type="datetimeFigureOut">
              <a:rPr lang="en-US" smtClean="0"/>
              <a:t>7/10/2023</a:t>
            </a:fld>
            <a:endParaRPr lang="en-US"/>
          </a:p>
        </p:txBody>
      </p:sp>
      <p:sp>
        <p:nvSpPr>
          <p:cNvPr id="6" name="Footer Placeholder 5">
            <a:extLst>
              <a:ext uri="{FF2B5EF4-FFF2-40B4-BE49-F238E27FC236}">
                <a16:creationId xmlns:a16="http://schemas.microsoft.com/office/drawing/2014/main" id="{DF3CA0CD-5ACD-63EE-E685-FB601DB45A1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0413C8-7398-F6C6-8081-3D0006F889B9}"/>
              </a:ext>
            </a:extLst>
          </p:cNvPr>
          <p:cNvSpPr>
            <a:spLocks noGrp="1"/>
          </p:cNvSpPr>
          <p:nvPr>
            <p:ph type="sldNum" sz="quarter" idx="12"/>
          </p:nvPr>
        </p:nvSpPr>
        <p:spPr/>
        <p:txBody>
          <a:bodyPr/>
          <a:lstStyle/>
          <a:p>
            <a:fld id="{85A4E1C7-4E56-424E-8242-02BDCCBC3555}" type="slidenum">
              <a:rPr lang="en-US" smtClean="0"/>
              <a:t>‹#›</a:t>
            </a:fld>
            <a:endParaRPr lang="en-US"/>
          </a:p>
        </p:txBody>
      </p:sp>
    </p:spTree>
    <p:extLst>
      <p:ext uri="{BB962C8B-B14F-4D97-AF65-F5344CB8AC3E}">
        <p14:creationId xmlns:p14="http://schemas.microsoft.com/office/powerpoint/2010/main" val="28112405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0D5BB1-E390-4072-B17D-C8F0E2AE8ED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FD78FE4-99A1-8075-23C5-69369DF3E2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AC4BD12-72A9-5952-3AE7-B77DE0635B4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D0BC927-480F-9065-96E3-158C70DEB09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298B78F-E912-4886-62BC-C05204769FB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C7A1021-5CC0-E4AD-3E71-4EFC8344B762}"/>
              </a:ext>
            </a:extLst>
          </p:cNvPr>
          <p:cNvSpPr>
            <a:spLocks noGrp="1"/>
          </p:cNvSpPr>
          <p:nvPr>
            <p:ph type="dt" sz="half" idx="10"/>
          </p:nvPr>
        </p:nvSpPr>
        <p:spPr/>
        <p:txBody>
          <a:bodyPr/>
          <a:lstStyle/>
          <a:p>
            <a:fld id="{F146A114-9AB1-4361-AB6C-6D74DE88941F}" type="datetimeFigureOut">
              <a:rPr lang="en-US" smtClean="0"/>
              <a:t>7/10/2023</a:t>
            </a:fld>
            <a:endParaRPr lang="en-US"/>
          </a:p>
        </p:txBody>
      </p:sp>
      <p:sp>
        <p:nvSpPr>
          <p:cNvPr id="8" name="Footer Placeholder 7">
            <a:extLst>
              <a:ext uri="{FF2B5EF4-FFF2-40B4-BE49-F238E27FC236}">
                <a16:creationId xmlns:a16="http://schemas.microsoft.com/office/drawing/2014/main" id="{7C2C4F89-17EC-165A-8349-3940CB53C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564B51-DDFD-73DA-B764-8AB36C1748D9}"/>
              </a:ext>
            </a:extLst>
          </p:cNvPr>
          <p:cNvSpPr>
            <a:spLocks noGrp="1"/>
          </p:cNvSpPr>
          <p:nvPr>
            <p:ph type="sldNum" sz="quarter" idx="12"/>
          </p:nvPr>
        </p:nvSpPr>
        <p:spPr/>
        <p:txBody>
          <a:bodyPr/>
          <a:lstStyle/>
          <a:p>
            <a:fld id="{85A4E1C7-4E56-424E-8242-02BDCCBC3555}" type="slidenum">
              <a:rPr lang="en-US" smtClean="0"/>
              <a:t>‹#›</a:t>
            </a:fld>
            <a:endParaRPr lang="en-US"/>
          </a:p>
        </p:txBody>
      </p:sp>
    </p:spTree>
    <p:extLst>
      <p:ext uri="{BB962C8B-B14F-4D97-AF65-F5344CB8AC3E}">
        <p14:creationId xmlns:p14="http://schemas.microsoft.com/office/powerpoint/2010/main" val="927972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3122F-B907-5D8B-330A-168E6B396BF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559A206-7687-BF57-DAFB-EA4206604F44}"/>
              </a:ext>
            </a:extLst>
          </p:cNvPr>
          <p:cNvSpPr>
            <a:spLocks noGrp="1"/>
          </p:cNvSpPr>
          <p:nvPr>
            <p:ph type="dt" sz="half" idx="10"/>
          </p:nvPr>
        </p:nvSpPr>
        <p:spPr/>
        <p:txBody>
          <a:bodyPr/>
          <a:lstStyle/>
          <a:p>
            <a:fld id="{F146A114-9AB1-4361-AB6C-6D74DE88941F}" type="datetimeFigureOut">
              <a:rPr lang="en-US" smtClean="0"/>
              <a:t>7/10/2023</a:t>
            </a:fld>
            <a:endParaRPr lang="en-US"/>
          </a:p>
        </p:txBody>
      </p:sp>
      <p:sp>
        <p:nvSpPr>
          <p:cNvPr id="4" name="Footer Placeholder 3">
            <a:extLst>
              <a:ext uri="{FF2B5EF4-FFF2-40B4-BE49-F238E27FC236}">
                <a16:creationId xmlns:a16="http://schemas.microsoft.com/office/drawing/2014/main" id="{D758CE7F-EA34-213C-BE30-AEE8697D040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32FD5E1-1EF2-8B36-40C2-45B9AE979670}"/>
              </a:ext>
            </a:extLst>
          </p:cNvPr>
          <p:cNvSpPr>
            <a:spLocks noGrp="1"/>
          </p:cNvSpPr>
          <p:nvPr>
            <p:ph type="sldNum" sz="quarter" idx="12"/>
          </p:nvPr>
        </p:nvSpPr>
        <p:spPr/>
        <p:txBody>
          <a:bodyPr/>
          <a:lstStyle/>
          <a:p>
            <a:fld id="{85A4E1C7-4E56-424E-8242-02BDCCBC3555}" type="slidenum">
              <a:rPr lang="en-US" smtClean="0"/>
              <a:t>‹#›</a:t>
            </a:fld>
            <a:endParaRPr lang="en-US"/>
          </a:p>
        </p:txBody>
      </p:sp>
    </p:spTree>
    <p:extLst>
      <p:ext uri="{BB962C8B-B14F-4D97-AF65-F5344CB8AC3E}">
        <p14:creationId xmlns:p14="http://schemas.microsoft.com/office/powerpoint/2010/main" val="2596795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D8FD140-2470-3EFA-946C-2C7155708E19}"/>
              </a:ext>
            </a:extLst>
          </p:cNvPr>
          <p:cNvSpPr>
            <a:spLocks noGrp="1"/>
          </p:cNvSpPr>
          <p:nvPr>
            <p:ph type="dt" sz="half" idx="10"/>
          </p:nvPr>
        </p:nvSpPr>
        <p:spPr/>
        <p:txBody>
          <a:bodyPr/>
          <a:lstStyle/>
          <a:p>
            <a:fld id="{F146A114-9AB1-4361-AB6C-6D74DE88941F}" type="datetimeFigureOut">
              <a:rPr lang="en-US" smtClean="0"/>
              <a:t>7/10/2023</a:t>
            </a:fld>
            <a:endParaRPr lang="en-US"/>
          </a:p>
        </p:txBody>
      </p:sp>
      <p:sp>
        <p:nvSpPr>
          <p:cNvPr id="3" name="Footer Placeholder 2">
            <a:extLst>
              <a:ext uri="{FF2B5EF4-FFF2-40B4-BE49-F238E27FC236}">
                <a16:creationId xmlns:a16="http://schemas.microsoft.com/office/drawing/2014/main" id="{60E8B163-BBC5-5DEC-7EC2-39F82A0114D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BA99E7D-7DB5-70B9-972E-767B55AE7C54}"/>
              </a:ext>
            </a:extLst>
          </p:cNvPr>
          <p:cNvSpPr>
            <a:spLocks noGrp="1"/>
          </p:cNvSpPr>
          <p:nvPr>
            <p:ph type="sldNum" sz="quarter" idx="12"/>
          </p:nvPr>
        </p:nvSpPr>
        <p:spPr/>
        <p:txBody>
          <a:bodyPr/>
          <a:lstStyle/>
          <a:p>
            <a:fld id="{85A4E1C7-4E56-424E-8242-02BDCCBC3555}" type="slidenum">
              <a:rPr lang="en-US" smtClean="0"/>
              <a:t>‹#›</a:t>
            </a:fld>
            <a:endParaRPr lang="en-US"/>
          </a:p>
        </p:txBody>
      </p:sp>
    </p:spTree>
    <p:extLst>
      <p:ext uri="{BB962C8B-B14F-4D97-AF65-F5344CB8AC3E}">
        <p14:creationId xmlns:p14="http://schemas.microsoft.com/office/powerpoint/2010/main" val="1423672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40BE11-E994-B869-3313-E6F541D5DF4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207CF37-1D56-DEEB-F72C-E7553734A12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987EF78-64FA-A7B6-6CBF-B6333578E2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309FC49-EB06-BB0D-EE88-598D094E1A65}"/>
              </a:ext>
            </a:extLst>
          </p:cNvPr>
          <p:cNvSpPr>
            <a:spLocks noGrp="1"/>
          </p:cNvSpPr>
          <p:nvPr>
            <p:ph type="dt" sz="half" idx="10"/>
          </p:nvPr>
        </p:nvSpPr>
        <p:spPr/>
        <p:txBody>
          <a:bodyPr/>
          <a:lstStyle/>
          <a:p>
            <a:fld id="{F146A114-9AB1-4361-AB6C-6D74DE88941F}" type="datetimeFigureOut">
              <a:rPr lang="en-US" smtClean="0"/>
              <a:t>7/10/2023</a:t>
            </a:fld>
            <a:endParaRPr lang="en-US"/>
          </a:p>
        </p:txBody>
      </p:sp>
      <p:sp>
        <p:nvSpPr>
          <p:cNvPr id="6" name="Footer Placeholder 5">
            <a:extLst>
              <a:ext uri="{FF2B5EF4-FFF2-40B4-BE49-F238E27FC236}">
                <a16:creationId xmlns:a16="http://schemas.microsoft.com/office/drawing/2014/main" id="{98B4DE71-E3B7-1E46-E1F9-BCE269D1347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F6D7A0E-37D5-DC8D-C8E3-269A4D244B83}"/>
              </a:ext>
            </a:extLst>
          </p:cNvPr>
          <p:cNvSpPr>
            <a:spLocks noGrp="1"/>
          </p:cNvSpPr>
          <p:nvPr>
            <p:ph type="sldNum" sz="quarter" idx="12"/>
          </p:nvPr>
        </p:nvSpPr>
        <p:spPr/>
        <p:txBody>
          <a:bodyPr/>
          <a:lstStyle/>
          <a:p>
            <a:fld id="{85A4E1C7-4E56-424E-8242-02BDCCBC3555}" type="slidenum">
              <a:rPr lang="en-US" smtClean="0"/>
              <a:t>‹#›</a:t>
            </a:fld>
            <a:endParaRPr lang="en-US"/>
          </a:p>
        </p:txBody>
      </p:sp>
    </p:spTree>
    <p:extLst>
      <p:ext uri="{BB962C8B-B14F-4D97-AF65-F5344CB8AC3E}">
        <p14:creationId xmlns:p14="http://schemas.microsoft.com/office/powerpoint/2010/main" val="8765691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D0A5C1-E026-E50E-702B-FA23E64DF4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F5D4FEF-6E17-7D51-D290-C1EA7E38D5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32DF618-CC43-2802-6595-EA7B2D332F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E6ED58-F8E4-4599-5AFD-7F268B95E8F9}"/>
              </a:ext>
            </a:extLst>
          </p:cNvPr>
          <p:cNvSpPr>
            <a:spLocks noGrp="1"/>
          </p:cNvSpPr>
          <p:nvPr>
            <p:ph type="dt" sz="half" idx="10"/>
          </p:nvPr>
        </p:nvSpPr>
        <p:spPr/>
        <p:txBody>
          <a:bodyPr/>
          <a:lstStyle/>
          <a:p>
            <a:fld id="{F146A114-9AB1-4361-AB6C-6D74DE88941F}" type="datetimeFigureOut">
              <a:rPr lang="en-US" smtClean="0"/>
              <a:t>7/10/2023</a:t>
            </a:fld>
            <a:endParaRPr lang="en-US"/>
          </a:p>
        </p:txBody>
      </p:sp>
      <p:sp>
        <p:nvSpPr>
          <p:cNvPr id="6" name="Footer Placeholder 5">
            <a:extLst>
              <a:ext uri="{FF2B5EF4-FFF2-40B4-BE49-F238E27FC236}">
                <a16:creationId xmlns:a16="http://schemas.microsoft.com/office/drawing/2014/main" id="{34A80D7A-47BC-B111-6F62-28A76E49DF3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6052A0-F56B-FC13-6FA3-E3634F9B4E40}"/>
              </a:ext>
            </a:extLst>
          </p:cNvPr>
          <p:cNvSpPr>
            <a:spLocks noGrp="1"/>
          </p:cNvSpPr>
          <p:nvPr>
            <p:ph type="sldNum" sz="quarter" idx="12"/>
          </p:nvPr>
        </p:nvSpPr>
        <p:spPr/>
        <p:txBody>
          <a:bodyPr/>
          <a:lstStyle/>
          <a:p>
            <a:fld id="{85A4E1C7-4E56-424E-8242-02BDCCBC3555}" type="slidenum">
              <a:rPr lang="en-US" smtClean="0"/>
              <a:t>‹#›</a:t>
            </a:fld>
            <a:endParaRPr lang="en-US"/>
          </a:p>
        </p:txBody>
      </p:sp>
    </p:spTree>
    <p:extLst>
      <p:ext uri="{BB962C8B-B14F-4D97-AF65-F5344CB8AC3E}">
        <p14:creationId xmlns:p14="http://schemas.microsoft.com/office/powerpoint/2010/main" val="31961626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AB2E9F1-C2E9-A5F8-C15F-B1A029ED5A3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6501797-42AD-D397-1369-263380745D8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8F271E-9C7B-ADCD-AE5F-6FB85B1C56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46A114-9AB1-4361-AB6C-6D74DE88941F}" type="datetimeFigureOut">
              <a:rPr lang="en-US" smtClean="0"/>
              <a:t>7/10/2023</a:t>
            </a:fld>
            <a:endParaRPr lang="en-US"/>
          </a:p>
        </p:txBody>
      </p:sp>
      <p:sp>
        <p:nvSpPr>
          <p:cNvPr id="5" name="Footer Placeholder 4">
            <a:extLst>
              <a:ext uri="{FF2B5EF4-FFF2-40B4-BE49-F238E27FC236}">
                <a16:creationId xmlns:a16="http://schemas.microsoft.com/office/drawing/2014/main" id="{0A759B45-9C33-5673-37A6-FF53C79D62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254AF02-3D26-39B3-1610-0CB210CA68C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A4E1C7-4E56-424E-8242-02BDCCBC3555}" type="slidenum">
              <a:rPr lang="en-US" smtClean="0"/>
              <a:t>‹#›</a:t>
            </a:fld>
            <a:endParaRPr lang="en-US"/>
          </a:p>
        </p:txBody>
      </p:sp>
    </p:spTree>
    <p:extLst>
      <p:ext uri="{BB962C8B-B14F-4D97-AF65-F5344CB8AC3E}">
        <p14:creationId xmlns:p14="http://schemas.microsoft.com/office/powerpoint/2010/main" val="20761423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6127F1A-F3FB-445F-B219-8202F4EF51E7}"/>
              </a:ext>
            </a:extLst>
          </p:cNvPr>
          <p:cNvSpPr/>
          <p:nvPr/>
        </p:nvSpPr>
        <p:spPr>
          <a:xfrm>
            <a:off x="0" y="0"/>
            <a:ext cx="12192000" cy="751971"/>
          </a:xfrm>
          <a:prstGeom prst="rect">
            <a:avLst/>
          </a:prstGeom>
          <a:solidFill>
            <a:srgbClr val="D5F2F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pic>
        <p:nvPicPr>
          <p:cNvPr id="5" name="Picture 4">
            <a:extLst>
              <a:ext uri="{FF2B5EF4-FFF2-40B4-BE49-F238E27FC236}">
                <a16:creationId xmlns:a16="http://schemas.microsoft.com/office/drawing/2014/main" id="{DA7DE554-0423-3EC6-8B15-E98A9C7443C5}"/>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687685" y="633486"/>
            <a:ext cx="1504315" cy="1529080"/>
          </a:xfrm>
          <a:prstGeom prst="rect">
            <a:avLst/>
          </a:prstGeom>
          <a:noFill/>
          <a:ln>
            <a:noFill/>
          </a:ln>
        </p:spPr>
      </p:pic>
      <p:pic>
        <p:nvPicPr>
          <p:cNvPr id="6" name="Picture 5">
            <a:extLst>
              <a:ext uri="{FF2B5EF4-FFF2-40B4-BE49-F238E27FC236}">
                <a16:creationId xmlns:a16="http://schemas.microsoft.com/office/drawing/2014/main" id="{ED3BAFE1-AA5B-C321-E77F-392F30146D58}"/>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190865" y="1010041"/>
            <a:ext cx="2496820" cy="1152525"/>
          </a:xfrm>
          <a:prstGeom prst="rect">
            <a:avLst/>
          </a:prstGeom>
          <a:noFill/>
          <a:ln>
            <a:noFill/>
          </a:ln>
        </p:spPr>
      </p:pic>
      <p:sp>
        <p:nvSpPr>
          <p:cNvPr id="8" name="TextBox 7">
            <a:extLst>
              <a:ext uri="{FF2B5EF4-FFF2-40B4-BE49-F238E27FC236}">
                <a16:creationId xmlns:a16="http://schemas.microsoft.com/office/drawing/2014/main" id="{7D42FF7C-E503-FA2B-469F-0579812C61FA}"/>
              </a:ext>
            </a:extLst>
          </p:cNvPr>
          <p:cNvSpPr txBox="1"/>
          <p:nvPr/>
        </p:nvSpPr>
        <p:spPr>
          <a:xfrm>
            <a:off x="0" y="27613"/>
            <a:ext cx="10133045" cy="707886"/>
          </a:xfrm>
          <a:prstGeom prst="rect">
            <a:avLst/>
          </a:prstGeom>
          <a:noFill/>
        </p:spPr>
        <p:txBody>
          <a:bodyPr wrap="square" rtlCol="0">
            <a:spAutoFit/>
          </a:bodyPr>
          <a:lstStyle/>
          <a:p>
            <a:r>
              <a:rPr lang="en-US" sz="4000" b="1" dirty="0">
                <a:solidFill>
                  <a:srgbClr val="025A7C"/>
                </a:solidFill>
                <a:effectLst>
                  <a:outerShdw blurRad="38100" dist="38100" dir="2700000" algn="tl">
                    <a:srgbClr val="000000">
                      <a:alpha val="43137"/>
                    </a:srgbClr>
                  </a:outerShdw>
                </a:effectLst>
                <a:latin typeface="Franklin Gothic Book" panose="020B0503020102020204" pitchFamily="34" charset="0"/>
              </a:rPr>
              <a:t>Community Power Accelerator Prize</a:t>
            </a:r>
          </a:p>
        </p:txBody>
      </p:sp>
      <p:graphicFrame>
        <p:nvGraphicFramePr>
          <p:cNvPr id="9" name="Table 8">
            <a:extLst>
              <a:ext uri="{FF2B5EF4-FFF2-40B4-BE49-F238E27FC236}">
                <a16:creationId xmlns:a16="http://schemas.microsoft.com/office/drawing/2014/main" id="{54F577FB-1383-DD8F-3814-F2928D3A362F}"/>
              </a:ext>
            </a:extLst>
          </p:cNvPr>
          <p:cNvGraphicFramePr>
            <a:graphicFrameLocks noGrp="1"/>
          </p:cNvGraphicFramePr>
          <p:nvPr>
            <p:extLst>
              <p:ext uri="{D42A27DB-BD31-4B8C-83A1-F6EECF244321}">
                <p14:modId xmlns:p14="http://schemas.microsoft.com/office/powerpoint/2010/main" val="2313925396"/>
              </p:ext>
            </p:extLst>
          </p:nvPr>
        </p:nvGraphicFramePr>
        <p:xfrm>
          <a:off x="263260" y="1068144"/>
          <a:ext cx="7507691" cy="1036320"/>
        </p:xfrm>
        <a:graphic>
          <a:graphicData uri="http://schemas.openxmlformats.org/drawingml/2006/table">
            <a:tbl>
              <a:tblPr firstRow="1" bandRow="1">
                <a:tableStyleId>{FABFCF23-3B69-468F-B69F-88F6DE6A72F2}</a:tableStyleId>
              </a:tblPr>
              <a:tblGrid>
                <a:gridCol w="2583058">
                  <a:extLst>
                    <a:ext uri="{9D8B030D-6E8A-4147-A177-3AD203B41FA5}">
                      <a16:colId xmlns:a16="http://schemas.microsoft.com/office/drawing/2014/main" val="2644748259"/>
                    </a:ext>
                  </a:extLst>
                </a:gridCol>
                <a:gridCol w="4924633">
                  <a:extLst>
                    <a:ext uri="{9D8B030D-6E8A-4147-A177-3AD203B41FA5}">
                      <a16:colId xmlns:a16="http://schemas.microsoft.com/office/drawing/2014/main" val="3380098625"/>
                    </a:ext>
                  </a:extLst>
                </a:gridCol>
              </a:tblGrid>
              <a:tr h="319777">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r>
                        <a:rPr lang="en-US" sz="1800" dirty="0">
                          <a:solidFill>
                            <a:schemeClr val="bg1"/>
                          </a:solidFill>
                        </a:rPr>
                        <a:t>Team Name:</a:t>
                      </a:r>
                      <a:endParaRPr lang="en-US" sz="1800" dirty="0">
                        <a:solidFill>
                          <a:schemeClr val="bg1"/>
                        </a:solidFill>
                        <a:latin typeface="Franklin Gothic Book" panose="020B0503020102020204" pitchFamily="34" charset="0"/>
                      </a:endParaRPr>
                    </a:p>
                  </a:txBody>
                  <a:tcPr>
                    <a:solidFill>
                      <a:srgbClr val="025A7C"/>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r>
                        <a:rPr lang="en-US" sz="1800" dirty="0">
                          <a:solidFill>
                            <a:schemeClr val="bg1"/>
                          </a:solidFill>
                        </a:rPr>
                        <a:t>[Team Name Here]</a:t>
                      </a:r>
                      <a:endParaRPr lang="en-US" sz="1800" i="1" dirty="0">
                        <a:solidFill>
                          <a:schemeClr val="bg1"/>
                        </a:solidFill>
                        <a:latin typeface="Franklin Gothic Book" panose="020B0503020102020204" pitchFamily="34" charset="0"/>
                      </a:endParaRPr>
                    </a:p>
                  </a:txBody>
                  <a:tcPr>
                    <a:solidFill>
                      <a:srgbClr val="025A7C"/>
                    </a:solidFill>
                  </a:tcPr>
                </a:tc>
                <a:extLst>
                  <a:ext uri="{0D108BD9-81ED-4DB2-BD59-A6C34878D82A}">
                    <a16:rowId xmlns:a16="http://schemas.microsoft.com/office/drawing/2014/main" val="1122764051"/>
                  </a:ext>
                </a:extLst>
              </a:tr>
              <a:tr h="282156">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US" sz="1600" dirty="0">
                          <a:solidFill>
                            <a:schemeClr val="tx1">
                              <a:lumMod val="75000"/>
                              <a:lumOff val="25000"/>
                            </a:schemeClr>
                          </a:solidFill>
                        </a:rPr>
                        <a:t>City and State:</a:t>
                      </a:r>
                      <a:endParaRPr lang="en-US" sz="1600" dirty="0">
                        <a:solidFill>
                          <a:schemeClr val="tx1">
                            <a:lumMod val="75000"/>
                            <a:lumOff val="25000"/>
                          </a:schemeClr>
                        </a:solidFill>
                        <a:latin typeface="Franklin Gothic Book" panose="020B0503020102020204" pitchFamily="34" charset="0"/>
                      </a:endParaRPr>
                    </a:p>
                  </a:txBody>
                  <a:tcPr>
                    <a:solidFill>
                      <a:srgbClr val="D5F2FB"/>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endParaRPr lang="en-US" sz="1200" dirty="0">
                        <a:solidFill>
                          <a:schemeClr val="tx1">
                            <a:lumMod val="75000"/>
                            <a:lumOff val="25000"/>
                          </a:schemeClr>
                        </a:solidFill>
                        <a:latin typeface="Franklin Gothic Book" panose="020B0503020102020204" pitchFamily="34" charset="0"/>
                      </a:endParaRPr>
                    </a:p>
                  </a:txBody>
                  <a:tcPr>
                    <a:solidFill>
                      <a:srgbClr val="D5F2FB"/>
                    </a:solidFill>
                  </a:tcPr>
                </a:tc>
                <a:extLst>
                  <a:ext uri="{0D108BD9-81ED-4DB2-BD59-A6C34878D82A}">
                    <a16:rowId xmlns:a16="http://schemas.microsoft.com/office/drawing/2014/main" val="1904241950"/>
                  </a:ext>
                </a:extLst>
              </a:tr>
              <a:tr h="282156">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US" sz="1600" dirty="0">
                          <a:solidFill>
                            <a:schemeClr val="tx1">
                              <a:lumMod val="75000"/>
                              <a:lumOff val="25000"/>
                            </a:schemeClr>
                          </a:solidFill>
                        </a:rPr>
                        <a:t>Submission Title:</a:t>
                      </a:r>
                      <a:endParaRPr lang="en-US" sz="1600" dirty="0">
                        <a:solidFill>
                          <a:schemeClr val="tx1">
                            <a:lumMod val="75000"/>
                            <a:lumOff val="25000"/>
                          </a:schemeClr>
                        </a:solidFill>
                        <a:latin typeface="Franklin Gothic Book" panose="020B0503020102020204" pitchFamily="34" charset="0"/>
                      </a:endParaRPr>
                    </a:p>
                  </a:txBody>
                  <a:tcPr>
                    <a:solidFill>
                      <a:srgbClr val="D5F2FB"/>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endParaRPr lang="en-US" sz="1200" dirty="0">
                        <a:solidFill>
                          <a:schemeClr val="tx1">
                            <a:lumMod val="75000"/>
                            <a:lumOff val="25000"/>
                          </a:schemeClr>
                        </a:solidFill>
                        <a:latin typeface="Franklin Gothic Book" panose="020B0503020102020204" pitchFamily="34" charset="0"/>
                      </a:endParaRPr>
                    </a:p>
                  </a:txBody>
                  <a:tcPr>
                    <a:solidFill>
                      <a:srgbClr val="D5F2FB"/>
                    </a:solidFill>
                  </a:tcPr>
                </a:tc>
                <a:extLst>
                  <a:ext uri="{0D108BD9-81ED-4DB2-BD59-A6C34878D82A}">
                    <a16:rowId xmlns:a16="http://schemas.microsoft.com/office/drawing/2014/main" val="728018421"/>
                  </a:ext>
                </a:extLst>
              </a:tr>
            </a:tbl>
          </a:graphicData>
        </a:graphic>
      </p:graphicFrame>
      <p:sp>
        <p:nvSpPr>
          <p:cNvPr id="10" name="Text Placeholder 5">
            <a:extLst>
              <a:ext uri="{FF2B5EF4-FFF2-40B4-BE49-F238E27FC236}">
                <a16:creationId xmlns:a16="http://schemas.microsoft.com/office/drawing/2014/main" id="{BCC656A7-76A7-AA7D-AE55-010137FAD8C2}"/>
              </a:ext>
            </a:extLst>
          </p:cNvPr>
          <p:cNvSpPr txBox="1">
            <a:spLocks/>
          </p:cNvSpPr>
          <p:nvPr/>
        </p:nvSpPr>
        <p:spPr>
          <a:xfrm>
            <a:off x="263260" y="2286001"/>
            <a:ext cx="3666475" cy="4107600"/>
          </a:xfrm>
          <a:prstGeom prst="rect">
            <a:avLst/>
          </a:prstGeom>
          <a:ln>
            <a:solidFill>
              <a:schemeClr val="accent3"/>
            </a:solidFill>
          </a:ln>
        </p:spPr>
        <p:txBody>
          <a:bodyPr lIns="0" tIns="0" rIns="0" bIns="0"/>
          <a:lstStyle>
            <a:lvl1pPr marL="0" eaLnBrk="1" hangingPunct="1">
              <a:defRPr b="0" i="0">
                <a:latin typeface="Franklin Gothic Book" panose="020B0503020102020204" pitchFamily="34" charset="0"/>
                <a:ea typeface="+mn-ea"/>
                <a:cs typeface="+mn-cs"/>
              </a:defRPr>
            </a:lvl1pPr>
            <a:lvl2pPr marL="457200" eaLnBrk="1" hangingPunct="1">
              <a:defRPr>
                <a:latin typeface="+mn-lt"/>
                <a:ea typeface="+mn-ea"/>
                <a:cs typeface="+mn-cs"/>
              </a:defRPr>
            </a:lvl2pPr>
            <a:lvl3pPr marL="914400" eaLnBrk="1" hangingPunct="1">
              <a:defRPr>
                <a:latin typeface="+mn-lt"/>
                <a:ea typeface="+mn-ea"/>
                <a:cs typeface="+mn-cs"/>
              </a:defRPr>
            </a:lvl3pPr>
            <a:lvl4pPr marL="1371600" eaLnBrk="1" hangingPunct="1">
              <a:defRPr>
                <a:latin typeface="+mn-lt"/>
                <a:ea typeface="+mn-ea"/>
                <a:cs typeface="+mn-cs"/>
              </a:defRPr>
            </a:lvl4pPr>
            <a:lvl5pPr marL="1828800" eaLnBrk="1" hangingPunct="1">
              <a:defRPr>
                <a:latin typeface="+mn-lt"/>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a:lstStyle>
          <a:p>
            <a:pPr marL="115888" marR="0" lvl="0" defTabSz="914400" eaLnBrk="1" fontAlgn="auto" latinLnBrk="0" hangingPunct="1">
              <a:lnSpc>
                <a:spcPct val="100000"/>
              </a:lnSpc>
              <a:spcBef>
                <a:spcPts val="0"/>
              </a:spcBef>
              <a:spcAft>
                <a:spcPts val="600"/>
              </a:spcAft>
              <a:buClrTx/>
              <a:buSzTx/>
              <a:buFontTx/>
              <a:buNone/>
              <a:tabLst/>
              <a:defRPr/>
            </a:pPr>
            <a:r>
              <a:rPr lang="en-US" sz="2400" b="1" kern="0" dirty="0">
                <a:solidFill>
                  <a:srgbClr val="025A7C"/>
                </a:solidFill>
              </a:rPr>
              <a:t>Organization Overview</a:t>
            </a:r>
            <a:endParaRPr kumimoji="0" lang="en-US" sz="2400" b="1" i="0" u="none" strike="noStrike" kern="0" cap="none" spc="0" normalizeH="0" baseline="0" noProof="0" dirty="0">
              <a:ln>
                <a:noFill/>
              </a:ln>
              <a:solidFill>
                <a:srgbClr val="025A7C"/>
              </a:solidFill>
              <a:effectLst/>
              <a:uLnTx/>
              <a:uFillTx/>
            </a:endParaRPr>
          </a:p>
          <a:p>
            <a:pPr marL="460375" indent="-342900">
              <a:spcAft>
                <a:spcPts val="600"/>
              </a:spcAft>
              <a:buFont typeface="Arial" panose="020B0604020202020204" pitchFamily="34" charset="0"/>
              <a:buChar char="•"/>
              <a:defRPr/>
            </a:pPr>
            <a:r>
              <a:rPr kumimoji="0" lang="en-US" sz="1400" b="0" i="1" u="none" strike="noStrike" kern="0" cap="none" spc="0" normalizeH="0" baseline="0" noProof="0" dirty="0">
                <a:ln>
                  <a:noFill/>
                </a:ln>
                <a:solidFill>
                  <a:prstClr val="black"/>
                </a:solidFill>
                <a:effectLst/>
                <a:uLnTx/>
                <a:uFillTx/>
              </a:rPr>
              <a:t>[Please include </a:t>
            </a:r>
            <a:r>
              <a:rPr lang="en-US" sz="1400" i="1" kern="0" dirty="0">
                <a:solidFill>
                  <a:prstClr val="black"/>
                </a:solidFill>
              </a:rPr>
              <a:t>a description of the organization – this may include your mission, previous solar projects, etc.]</a:t>
            </a:r>
            <a:endParaRPr kumimoji="0" lang="en-US" sz="1600" b="1" i="1" u="none" strike="noStrike" kern="0" cap="none" spc="0" normalizeH="0" baseline="0" noProof="0" dirty="0">
              <a:ln>
                <a:noFill/>
              </a:ln>
              <a:solidFill>
                <a:prstClr val="black"/>
              </a:solidFill>
              <a:effectLst/>
              <a:uLnTx/>
              <a:uFillTx/>
            </a:endParaRPr>
          </a:p>
        </p:txBody>
      </p:sp>
      <p:sp>
        <p:nvSpPr>
          <p:cNvPr id="11" name="Text Placeholder 5">
            <a:extLst>
              <a:ext uri="{FF2B5EF4-FFF2-40B4-BE49-F238E27FC236}">
                <a16:creationId xmlns:a16="http://schemas.microsoft.com/office/drawing/2014/main" id="{DFEF3B45-6CBC-CB3F-17F2-CAC7A7EFB53F}"/>
              </a:ext>
            </a:extLst>
          </p:cNvPr>
          <p:cNvSpPr txBox="1">
            <a:spLocks/>
          </p:cNvSpPr>
          <p:nvPr/>
        </p:nvSpPr>
        <p:spPr>
          <a:xfrm>
            <a:off x="4119913" y="2286000"/>
            <a:ext cx="3666475" cy="4107600"/>
          </a:xfrm>
          <a:prstGeom prst="rect">
            <a:avLst/>
          </a:prstGeom>
          <a:ln>
            <a:solidFill>
              <a:schemeClr val="accent3"/>
            </a:solidFill>
          </a:ln>
        </p:spPr>
        <p:txBody>
          <a:bodyPr lIns="0" tIns="0" rIns="0" bIns="0"/>
          <a:lstStyle>
            <a:lvl1pPr marL="0" eaLnBrk="1" hangingPunct="1">
              <a:defRPr b="0" i="0">
                <a:latin typeface="Franklin Gothic Book" panose="020B0503020102020204" pitchFamily="34" charset="0"/>
                <a:ea typeface="+mn-ea"/>
                <a:cs typeface="+mn-cs"/>
              </a:defRPr>
            </a:lvl1pPr>
            <a:lvl2pPr marL="457200" eaLnBrk="1" hangingPunct="1">
              <a:defRPr>
                <a:latin typeface="+mn-lt"/>
                <a:ea typeface="+mn-ea"/>
                <a:cs typeface="+mn-cs"/>
              </a:defRPr>
            </a:lvl2pPr>
            <a:lvl3pPr marL="914400" eaLnBrk="1" hangingPunct="1">
              <a:defRPr>
                <a:latin typeface="+mn-lt"/>
                <a:ea typeface="+mn-ea"/>
                <a:cs typeface="+mn-cs"/>
              </a:defRPr>
            </a:lvl3pPr>
            <a:lvl4pPr marL="1371600" eaLnBrk="1" hangingPunct="1">
              <a:defRPr>
                <a:latin typeface="+mn-lt"/>
                <a:ea typeface="+mn-ea"/>
                <a:cs typeface="+mn-cs"/>
              </a:defRPr>
            </a:lvl4pPr>
            <a:lvl5pPr marL="1828800" eaLnBrk="1" hangingPunct="1">
              <a:defRPr>
                <a:latin typeface="+mn-lt"/>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a:lstStyle>
          <a:p>
            <a:pPr marL="115888" marR="0" lvl="0" defTabSz="914400" eaLnBrk="1" fontAlgn="auto" latinLnBrk="0" hangingPunct="1">
              <a:lnSpc>
                <a:spcPct val="100000"/>
              </a:lnSpc>
              <a:spcBef>
                <a:spcPts val="0"/>
              </a:spcBef>
              <a:spcAft>
                <a:spcPts val="600"/>
              </a:spcAft>
              <a:buClrTx/>
              <a:buSzTx/>
              <a:buFontTx/>
              <a:buNone/>
              <a:tabLst/>
              <a:defRPr/>
            </a:pPr>
            <a:r>
              <a:rPr lang="en-US" sz="2400" b="1" kern="0" dirty="0">
                <a:solidFill>
                  <a:srgbClr val="025A7C"/>
                </a:solidFill>
              </a:rPr>
              <a:t>Project Overview</a:t>
            </a:r>
            <a:endParaRPr kumimoji="0" lang="en-US" sz="2400" b="1" i="0" u="none" strike="noStrike" kern="0" cap="none" spc="0" normalizeH="0" baseline="0" noProof="0" dirty="0">
              <a:ln>
                <a:noFill/>
              </a:ln>
              <a:solidFill>
                <a:srgbClr val="025A7C"/>
              </a:solidFill>
              <a:effectLst/>
              <a:uLnTx/>
              <a:uFillTx/>
            </a:endParaRPr>
          </a:p>
          <a:p>
            <a:pPr marL="460375" indent="-342900">
              <a:spcAft>
                <a:spcPts val="600"/>
              </a:spcAft>
              <a:buFont typeface="Arial" panose="020B0604020202020204" pitchFamily="34" charset="0"/>
              <a:buChar char="•"/>
              <a:defRPr/>
            </a:pPr>
            <a:r>
              <a:rPr kumimoji="0" lang="en-US" sz="1400" b="0" i="1" u="none" strike="noStrike" kern="0" cap="none" spc="0" normalizeH="0" baseline="0" noProof="0" dirty="0">
                <a:ln>
                  <a:noFill/>
                </a:ln>
                <a:solidFill>
                  <a:prstClr val="black"/>
                </a:solidFill>
                <a:effectLst/>
                <a:uLnTx/>
                <a:uFillTx/>
              </a:rPr>
              <a:t>[Please include information about each of your Phase 2 community solar portfolio projects. You must include each project’s size (in kW) and location</a:t>
            </a:r>
            <a:r>
              <a:rPr lang="en-US" sz="1400" i="1" kern="0" dirty="0">
                <a:solidFill>
                  <a:prstClr val="black"/>
                </a:solidFill>
              </a:rPr>
              <a:t>.]</a:t>
            </a:r>
            <a:endParaRPr kumimoji="0" lang="en-US" sz="1600" b="1" i="1" u="none" strike="noStrike" kern="0" cap="none" spc="0" normalizeH="0" baseline="0" noProof="0" dirty="0">
              <a:ln>
                <a:noFill/>
              </a:ln>
              <a:solidFill>
                <a:prstClr val="black"/>
              </a:solidFill>
              <a:effectLst/>
              <a:uLnTx/>
              <a:uFillTx/>
            </a:endParaRPr>
          </a:p>
        </p:txBody>
      </p:sp>
      <p:sp>
        <p:nvSpPr>
          <p:cNvPr id="12" name="Text Placeholder 5">
            <a:extLst>
              <a:ext uri="{FF2B5EF4-FFF2-40B4-BE49-F238E27FC236}">
                <a16:creationId xmlns:a16="http://schemas.microsoft.com/office/drawing/2014/main" id="{B371B8D3-938E-4770-DBCF-1A9F98C1D9D1}"/>
              </a:ext>
            </a:extLst>
          </p:cNvPr>
          <p:cNvSpPr txBox="1">
            <a:spLocks/>
          </p:cNvSpPr>
          <p:nvPr/>
        </p:nvSpPr>
        <p:spPr>
          <a:xfrm>
            <a:off x="7976566" y="2286000"/>
            <a:ext cx="3666475" cy="4107599"/>
          </a:xfrm>
          <a:prstGeom prst="rect">
            <a:avLst/>
          </a:prstGeom>
          <a:ln>
            <a:solidFill>
              <a:schemeClr val="accent3"/>
            </a:solidFill>
          </a:ln>
        </p:spPr>
        <p:txBody>
          <a:bodyPr lIns="0" tIns="0" rIns="0" bIns="0"/>
          <a:lstStyle>
            <a:lvl1pPr marL="0" eaLnBrk="1" hangingPunct="1">
              <a:defRPr b="0" i="0">
                <a:latin typeface="Franklin Gothic Book" panose="020B0503020102020204" pitchFamily="34" charset="0"/>
                <a:ea typeface="+mn-ea"/>
                <a:cs typeface="+mn-cs"/>
              </a:defRPr>
            </a:lvl1pPr>
            <a:lvl2pPr marL="457200" eaLnBrk="1" hangingPunct="1">
              <a:defRPr>
                <a:latin typeface="+mn-lt"/>
                <a:ea typeface="+mn-ea"/>
                <a:cs typeface="+mn-cs"/>
              </a:defRPr>
            </a:lvl2pPr>
            <a:lvl3pPr marL="914400" eaLnBrk="1" hangingPunct="1">
              <a:defRPr>
                <a:latin typeface="+mn-lt"/>
                <a:ea typeface="+mn-ea"/>
                <a:cs typeface="+mn-cs"/>
              </a:defRPr>
            </a:lvl3pPr>
            <a:lvl4pPr marL="1371600" eaLnBrk="1" hangingPunct="1">
              <a:defRPr>
                <a:latin typeface="+mn-lt"/>
                <a:ea typeface="+mn-ea"/>
                <a:cs typeface="+mn-cs"/>
              </a:defRPr>
            </a:lvl4pPr>
            <a:lvl5pPr marL="1828800" eaLnBrk="1" hangingPunct="1">
              <a:defRPr>
                <a:latin typeface="+mn-lt"/>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a:lstStyle>
          <a:p>
            <a:pPr marL="115888" marR="0" lvl="0" defTabSz="914400" eaLnBrk="1" fontAlgn="auto" latinLnBrk="0" hangingPunct="1">
              <a:lnSpc>
                <a:spcPct val="100000"/>
              </a:lnSpc>
              <a:spcBef>
                <a:spcPts val="0"/>
              </a:spcBef>
              <a:spcAft>
                <a:spcPts val="600"/>
              </a:spcAft>
              <a:buClrTx/>
              <a:buSzTx/>
              <a:buFontTx/>
              <a:buNone/>
              <a:tabLst/>
              <a:defRPr/>
            </a:pPr>
            <a:r>
              <a:rPr lang="en-US" sz="2400" b="1" kern="0" dirty="0">
                <a:solidFill>
                  <a:srgbClr val="025A7C"/>
                </a:solidFill>
              </a:rPr>
              <a:t>Meaningful Benefits</a:t>
            </a:r>
            <a:endParaRPr kumimoji="0" lang="en-US" sz="2400" b="1" i="0" u="none" strike="noStrike" kern="0" cap="none" spc="0" normalizeH="0" baseline="0" noProof="0" dirty="0">
              <a:ln>
                <a:noFill/>
              </a:ln>
              <a:solidFill>
                <a:srgbClr val="025A7C"/>
              </a:solidFill>
              <a:effectLst/>
              <a:uLnTx/>
              <a:uFillTx/>
            </a:endParaRPr>
          </a:p>
          <a:p>
            <a:pPr marL="460375" indent="-342900">
              <a:spcAft>
                <a:spcPts val="600"/>
              </a:spcAft>
              <a:buFont typeface="Arial" panose="020B0604020202020204" pitchFamily="34" charset="0"/>
              <a:buChar char="•"/>
              <a:defRPr/>
            </a:pPr>
            <a:r>
              <a:rPr kumimoji="0" lang="en-US" sz="1400" b="0" i="1" u="none" strike="noStrike" kern="0" cap="none" spc="0" normalizeH="0" baseline="0" noProof="0" dirty="0">
                <a:ln>
                  <a:noFill/>
                </a:ln>
                <a:solidFill>
                  <a:prstClr val="black"/>
                </a:solidFill>
                <a:effectLst/>
                <a:uLnTx/>
                <a:uFillTx/>
              </a:rPr>
              <a:t>[Please include a description of the meaningful benefits provided from each of your Phase 2 community solar portfolio projects</a:t>
            </a:r>
            <a:r>
              <a:rPr lang="en-US" sz="1400" i="1" kern="0" dirty="0">
                <a:solidFill>
                  <a:prstClr val="black"/>
                </a:solidFill>
              </a:rPr>
              <a:t>.]</a:t>
            </a:r>
            <a:endParaRPr kumimoji="0" lang="en-US" sz="1600" b="1" i="1" u="none" strike="noStrike" kern="0" cap="none" spc="0" normalizeH="0" baseline="0" noProof="0" dirty="0">
              <a:ln>
                <a:noFill/>
              </a:ln>
              <a:solidFill>
                <a:prstClr val="black"/>
              </a:solidFill>
              <a:effectLst/>
              <a:uLnTx/>
              <a:uFillTx/>
            </a:endParaRPr>
          </a:p>
        </p:txBody>
      </p:sp>
      <p:sp>
        <p:nvSpPr>
          <p:cNvPr id="2" name="TextBox 1">
            <a:extLst>
              <a:ext uri="{FF2B5EF4-FFF2-40B4-BE49-F238E27FC236}">
                <a16:creationId xmlns:a16="http://schemas.microsoft.com/office/drawing/2014/main" id="{2856E953-A41A-A377-5621-D2B3D48894D1}"/>
              </a:ext>
            </a:extLst>
          </p:cNvPr>
          <p:cNvSpPr txBox="1"/>
          <p:nvPr/>
        </p:nvSpPr>
        <p:spPr>
          <a:xfrm>
            <a:off x="9997245" y="6550222"/>
            <a:ext cx="1726755" cy="307777"/>
          </a:xfrm>
          <a:prstGeom prst="rect">
            <a:avLst/>
          </a:prstGeom>
          <a:noFill/>
        </p:spPr>
        <p:txBody>
          <a:bodyPr wrap="none" rtlCol="0">
            <a:spAutoFit/>
          </a:bodyPr>
          <a:lstStyle/>
          <a:p>
            <a:r>
              <a:rPr lang="en-US" sz="1400" i="1" dirty="0">
                <a:latin typeface="Franklin Gothic Book" panose="020B0503020102020204" pitchFamily="34" charset="0"/>
              </a:rPr>
              <a:t>*A Public Document</a:t>
            </a:r>
          </a:p>
        </p:txBody>
      </p:sp>
    </p:spTree>
    <p:extLst>
      <p:ext uri="{BB962C8B-B14F-4D97-AF65-F5344CB8AC3E}">
        <p14:creationId xmlns:p14="http://schemas.microsoft.com/office/powerpoint/2010/main" val="19072995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0B59FDD0EE95B4E819A07D1C002C56C" ma:contentTypeVersion="10" ma:contentTypeDescription="Create a new document." ma:contentTypeScope="" ma:versionID="404922fc96d1e43d733f0ef88a461935">
  <xsd:schema xmlns:xsd="http://www.w3.org/2001/XMLSchema" xmlns:xs="http://www.w3.org/2001/XMLSchema" xmlns:p="http://schemas.microsoft.com/office/2006/metadata/properties" xmlns:ns2="f36db87d-28b1-437f-80db-dff7a914738a" xmlns:ns3="2dcfc564-0251-4056-8280-ebe0552f0e99" targetNamespace="http://schemas.microsoft.com/office/2006/metadata/properties" ma:root="true" ma:fieldsID="3fe1bc709969e5c6f6bf915e516f6c6c" ns2:_="" ns3:_="">
    <xsd:import namespace="f36db87d-28b1-437f-80db-dff7a914738a"/>
    <xsd:import namespace="2dcfc564-0251-4056-8280-ebe0552f0e99"/>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6db87d-28b1-437f-80db-dff7a914738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7834da80-57da-4863-8816-2e6886d1e860"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dcfc564-0251-4056-8280-ebe0552f0e99"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d03c6533-ea7d-47bc-a2e4-104d66e1179b}" ma:internalName="TaxCatchAll" ma:showField="CatchAllData" ma:web="2dcfc564-0251-4056-8280-ebe0552f0e9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2dcfc564-0251-4056-8280-ebe0552f0e99" xsi:nil="true"/>
    <lcf76f155ced4ddcb4097134ff3c332f xmlns="f36db87d-28b1-437f-80db-dff7a914738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E208EC6-4027-4BFE-AA8F-71654C8E09CA}"/>
</file>

<file path=customXml/itemProps2.xml><?xml version="1.0" encoding="utf-8"?>
<ds:datastoreItem xmlns:ds="http://schemas.openxmlformats.org/officeDocument/2006/customXml" ds:itemID="{A552466F-4E5A-4AB9-8601-3A98F68530A2}"/>
</file>

<file path=customXml/itemProps3.xml><?xml version="1.0" encoding="utf-8"?>
<ds:datastoreItem xmlns:ds="http://schemas.openxmlformats.org/officeDocument/2006/customXml" ds:itemID="{ED955122-176F-49AF-87E8-67389FCA4474}"/>
</file>

<file path=docProps/app.xml><?xml version="1.0" encoding="utf-8"?>
<Properties xmlns="http://schemas.openxmlformats.org/officeDocument/2006/extended-properties" xmlns:vt="http://schemas.openxmlformats.org/officeDocument/2006/docPropsVTypes">
  <TotalTime>67</TotalTime>
  <Words>231</Words>
  <Application>Microsoft Office PowerPoint</Application>
  <PresentationFormat>Widescreen</PresentationFormat>
  <Paragraphs>15</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Franklin Gothic Book</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Isaacks, Caleigh</dc:creator>
  <cp:lastModifiedBy>Isaacks, Caleigh</cp:lastModifiedBy>
  <cp:revision>8</cp:revision>
  <dcterms:created xsi:type="dcterms:W3CDTF">2023-05-31T17:03:02Z</dcterms:created>
  <dcterms:modified xsi:type="dcterms:W3CDTF">2023-07-10T20:04:15Z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0x010100B0B59FDD0EE95B4E819A07D1C002C56C</vt:lpwstr>
  </property>
</Properties>
</file>