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332"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F52574-EC99-3976-5DA7-F7E0115513A4}" name="Balzer, Anna (CONTR)" initials="B(" userId="S::anna.balzer@ee.doe.gov::868319e2-eb5e-4c62-86fa-68d9d2c3c0b6" providerId="AD"/>
  <p188:author id="{130D2993-530C-22DE-F98A-B7E8082B9770}" name="Burch, Benjamin (FELLOW)" initials="BB(" userId="S::Benjamin.Burch@ee.doe.gov::e1d095aa-29b0-42e7-89ce-82bab714fe4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B83EB-68EB-466F-A1E8-48D5123264BF}" v="437" dt="2023-04-19T13:58:22.735"/>
    <p1510:client id="{94EEBDBA-36AB-405D-8EA9-01D3201D9FC2}" v="23" dt="2023-04-19T14:00:47.353"/>
    <p1510:client id="{9F359902-E30D-464E-8035-6D9F2A812CE7}" v="3" dt="2023-04-19T21:20:25.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5"/>
  </p:normalViewPr>
  <p:slideViewPr>
    <p:cSldViewPr snapToGrid="0">
      <p:cViewPr varScale="1">
        <p:scale>
          <a:sx n="90" d="100"/>
          <a:sy n="90" d="100"/>
        </p:scale>
        <p:origin x="232"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 Id="rId9"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ch, Benjamin (FELLOW)" userId="e1d095aa-29b0-42e7-89ce-82bab714fe4e" providerId="ADAL" clId="{9F359902-E30D-464E-8035-6D9F2A812CE7}"/>
    <pc:docChg chg="">
      <pc:chgData name="Burch, Benjamin (FELLOW)" userId="e1d095aa-29b0-42e7-89ce-82bab714fe4e" providerId="ADAL" clId="{9F359902-E30D-464E-8035-6D9F2A812CE7}" dt="2023-04-19T21:20:25.741" v="2"/>
      <pc:docMkLst>
        <pc:docMk/>
      </pc:docMkLst>
      <pc:sldChg chg="modCm">
        <pc:chgData name="Burch, Benjamin (FELLOW)" userId="e1d095aa-29b0-42e7-89ce-82bab714fe4e" providerId="ADAL" clId="{9F359902-E30D-464E-8035-6D9F2A812CE7}" dt="2023-04-19T21:20:25.741" v="2"/>
        <pc:sldMkLst>
          <pc:docMk/>
          <pc:sldMk cId="3246866778" sldId="4332"/>
        </pc:sldMkLst>
        <pc:extLst>
          <p:ext xmlns:p="http://schemas.openxmlformats.org/presentationml/2006/main" uri="{D6D511B9-2390-475A-947B-AFAB55BFBCF1}">
            <pc226:cmChg xmlns:pc226="http://schemas.microsoft.com/office/powerpoint/2022/06/main/command" chg="mod">
              <pc226:chgData name="Burch, Benjamin (FELLOW)" userId="e1d095aa-29b0-42e7-89ce-82bab714fe4e" providerId="ADAL" clId="{9F359902-E30D-464E-8035-6D9F2A812CE7}" dt="2023-04-19T21:20:25.741" v="2"/>
              <pc2:cmMkLst xmlns:pc2="http://schemas.microsoft.com/office/powerpoint/2019/9/main/command">
                <pc:docMk/>
                <pc:sldMk cId="3246866778" sldId="4332"/>
                <pc2:cmMk id="{8C7CA889-E70F-4B87-BDEB-977E54985BDF}"/>
              </pc2:cmMkLst>
            </pc226:cmChg>
            <pc226:cmChg xmlns:pc226="http://schemas.microsoft.com/office/powerpoint/2022/06/main/command" chg="mod">
              <pc226:chgData name="Burch, Benjamin (FELLOW)" userId="e1d095aa-29b0-42e7-89ce-82bab714fe4e" providerId="ADAL" clId="{9F359902-E30D-464E-8035-6D9F2A812CE7}" dt="2023-04-19T21:20:18.620" v="1"/>
              <pc2:cmMkLst xmlns:pc2="http://schemas.microsoft.com/office/powerpoint/2019/9/main/command">
                <pc:docMk/>
                <pc:sldMk cId="3246866778" sldId="4332"/>
                <pc2:cmMk id="{6CAF65FF-510E-49BC-9E26-544D8D28F0D4}"/>
              </pc2:cmMkLst>
              <pc226:cmRplyChg chg="add">
                <pc226:chgData name="Burch, Benjamin (FELLOW)" userId="e1d095aa-29b0-42e7-89ce-82bab714fe4e" providerId="ADAL" clId="{9F359902-E30D-464E-8035-6D9F2A812CE7}" dt="2023-04-19T14:09:48.427" v="0"/>
                <pc2:cmRplyMkLst xmlns:pc2="http://schemas.microsoft.com/office/powerpoint/2019/9/main/command">
                  <pc:docMk/>
                  <pc:sldMk cId="3246866778" sldId="4332"/>
                  <pc2:cmMk id="{6CAF65FF-510E-49BC-9E26-544D8D28F0D4}"/>
                  <pc2:cmRplyMk id="{D5873EA9-B107-471F-B8BD-AD3C51792511}"/>
                </pc2:cmRplyMkLst>
              </pc226:cmRplyChg>
            </pc226:cmChg>
          </p:ext>
        </pc:extLst>
      </pc:sldChg>
    </pc:docChg>
  </pc:docChgLst>
  <pc:docChgLst>
    <pc:chgData name="Balzer, Anna (CONTR)" userId="868319e2-eb5e-4c62-86fa-68d9d2c3c0b6" providerId="ADAL" clId="{94EEBDBA-36AB-405D-8EA9-01D3201D9FC2}"/>
    <pc:docChg chg="modSld">
      <pc:chgData name="Balzer, Anna (CONTR)" userId="868319e2-eb5e-4c62-86fa-68d9d2c3c0b6" providerId="ADAL" clId="{94EEBDBA-36AB-405D-8EA9-01D3201D9FC2}" dt="2023-04-19T14:00:47.354" v="22" actId="255"/>
      <pc:docMkLst>
        <pc:docMk/>
      </pc:docMkLst>
      <pc:sldChg chg="modSp mod">
        <pc:chgData name="Balzer, Anna (CONTR)" userId="868319e2-eb5e-4c62-86fa-68d9d2c3c0b6" providerId="ADAL" clId="{94EEBDBA-36AB-405D-8EA9-01D3201D9FC2}" dt="2023-04-19T14:00:47.354" v="22" actId="255"/>
        <pc:sldMkLst>
          <pc:docMk/>
          <pc:sldMk cId="3246866778" sldId="4332"/>
        </pc:sldMkLst>
        <pc:spChg chg="mod">
          <ac:chgData name="Balzer, Anna (CONTR)" userId="868319e2-eb5e-4c62-86fa-68d9d2c3c0b6" providerId="ADAL" clId="{94EEBDBA-36AB-405D-8EA9-01D3201D9FC2}" dt="2023-04-19T13:59:54.571" v="0" actId="207"/>
          <ac:spMkLst>
            <pc:docMk/>
            <pc:sldMk cId="3246866778" sldId="4332"/>
            <ac:spMk id="2" creationId="{0B2B1C28-E827-AC62-6224-34C6D882B44A}"/>
          </ac:spMkLst>
        </pc:spChg>
        <pc:spChg chg="mod">
          <ac:chgData name="Balzer, Anna (CONTR)" userId="868319e2-eb5e-4c62-86fa-68d9d2c3c0b6" providerId="ADAL" clId="{94EEBDBA-36AB-405D-8EA9-01D3201D9FC2}" dt="2023-04-19T14:00:16.617" v="19" actId="20577"/>
          <ac:spMkLst>
            <pc:docMk/>
            <pc:sldMk cId="3246866778" sldId="4332"/>
            <ac:spMk id="3" creationId="{B17F9EA3-BF01-1961-2B1F-3CB62E0F08DA}"/>
          </ac:spMkLst>
        </pc:spChg>
        <pc:spChg chg="mod">
          <ac:chgData name="Balzer, Anna (CONTR)" userId="868319e2-eb5e-4c62-86fa-68d9d2c3c0b6" providerId="ADAL" clId="{94EEBDBA-36AB-405D-8EA9-01D3201D9FC2}" dt="2023-04-19T14:00:47.354" v="22" actId="255"/>
          <ac:spMkLst>
            <pc:docMk/>
            <pc:sldMk cId="3246866778" sldId="4332"/>
            <ac:spMk id="4" creationId="{0A2EAA67-D4F9-BA86-33BB-C3EA96BE58EF}"/>
          </ac:spMkLst>
        </pc:spChg>
      </pc:sldChg>
    </pc:docChg>
  </pc:docChgLst>
  <pc:docChgLst>
    <pc:chgData name="Balzer, Anna (CONTR)" userId="S::anna.balzer@ee.doe.gov::868319e2-eb5e-4c62-86fa-68d9d2c3c0b6" providerId="AD" clId="Web-{4CCB83EB-68EB-466F-A1E8-48D5123264BF}"/>
    <pc:docChg chg="mod modSld">
      <pc:chgData name="Balzer, Anna (CONTR)" userId="S::anna.balzer@ee.doe.gov::868319e2-eb5e-4c62-86fa-68d9d2c3c0b6" providerId="AD" clId="Web-{4CCB83EB-68EB-466F-A1E8-48D5123264BF}" dt="2023-04-19T13:58:22.735" v="440" actId="20577"/>
      <pc:docMkLst>
        <pc:docMk/>
      </pc:docMkLst>
      <pc:sldChg chg="modSp modCm">
        <pc:chgData name="Balzer, Anna (CONTR)" userId="S::anna.balzer@ee.doe.gov::868319e2-eb5e-4c62-86fa-68d9d2c3c0b6" providerId="AD" clId="Web-{4CCB83EB-68EB-466F-A1E8-48D5123264BF}" dt="2023-04-19T13:58:22.735" v="440" actId="20577"/>
        <pc:sldMkLst>
          <pc:docMk/>
          <pc:sldMk cId="3246866778" sldId="4332"/>
        </pc:sldMkLst>
        <pc:spChg chg="mod">
          <ac:chgData name="Balzer, Anna (CONTR)" userId="S::anna.balzer@ee.doe.gov::868319e2-eb5e-4c62-86fa-68d9d2c3c0b6" providerId="AD" clId="Web-{4CCB83EB-68EB-466F-A1E8-48D5123264BF}" dt="2023-04-19T13:56:38.780" v="343" actId="1076"/>
          <ac:spMkLst>
            <pc:docMk/>
            <pc:sldMk cId="3246866778" sldId="4332"/>
            <ac:spMk id="2" creationId="{0B2B1C28-E827-AC62-6224-34C6D882B44A}"/>
          </ac:spMkLst>
        </pc:spChg>
        <pc:spChg chg="mod">
          <ac:chgData name="Balzer, Anna (CONTR)" userId="S::anna.balzer@ee.doe.gov::868319e2-eb5e-4c62-86fa-68d9d2c3c0b6" providerId="AD" clId="Web-{4CCB83EB-68EB-466F-A1E8-48D5123264BF}" dt="2023-04-19T13:56:46.452" v="344" actId="1076"/>
          <ac:spMkLst>
            <pc:docMk/>
            <pc:sldMk cId="3246866778" sldId="4332"/>
            <ac:spMk id="3" creationId="{B17F9EA3-BF01-1961-2B1F-3CB62E0F08DA}"/>
          </ac:spMkLst>
        </pc:spChg>
        <pc:spChg chg="mod">
          <ac:chgData name="Balzer, Anna (CONTR)" userId="S::anna.balzer@ee.doe.gov::868319e2-eb5e-4c62-86fa-68d9d2c3c0b6" providerId="AD" clId="Web-{4CCB83EB-68EB-466F-A1E8-48D5123264BF}" dt="2023-04-19T13:58:22.735" v="440" actId="20577"/>
          <ac:spMkLst>
            <pc:docMk/>
            <pc:sldMk cId="3246866778" sldId="4332"/>
            <ac:spMk id="4" creationId="{0A2EAA67-D4F9-BA86-33BB-C3EA96BE58EF}"/>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Master" Target="../slideMasters/slideMaster1.xml"/><Relationship Id="rId6" Type="http://schemas.openxmlformats.org/officeDocument/2006/relationships/image" Target="../media/image2.tiff"/><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Master" Target="../slideMasters/slideMaster1.xml"/><Relationship Id="rId6" Type="http://schemas.openxmlformats.org/officeDocument/2006/relationships/image" Target="../media/image2.tiff"/><Relationship Id="rId5" Type="http://schemas.openxmlformats.org/officeDocument/2006/relationships/image" Target="../media/image7.emf"/><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national/"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9D8767-3CF3-8243-B5FF-5DC7146D457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25334" y="332318"/>
            <a:ext cx="8068733" cy="3871383"/>
          </a:xfrm>
          <a:prstGeom prst="rect">
            <a:avLst/>
          </a:prstGeom>
          <a:ln>
            <a:solidFill>
              <a:schemeClr val="tx1">
                <a:lumMod val="20000"/>
                <a:lumOff val="80000"/>
              </a:schemeClr>
            </a:solidFill>
          </a:ln>
        </p:spPr>
      </p:pic>
      <p:sp>
        <p:nvSpPr>
          <p:cNvPr id="3" name="TextBox 8">
            <a:extLst>
              <a:ext uri="{FF2B5EF4-FFF2-40B4-BE49-F238E27FC236}">
                <a16:creationId xmlns:a16="http://schemas.microsoft.com/office/drawing/2014/main" id="{CD3F18CE-7FAE-784E-9D85-75B73670A7B0}"/>
              </a:ext>
            </a:extLst>
          </p:cNvPr>
          <p:cNvSpPr txBox="1">
            <a:spLocks noChangeArrowheads="1"/>
          </p:cNvSpPr>
          <p:nvPr/>
        </p:nvSpPr>
        <p:spPr bwMode="auto">
          <a:xfrm>
            <a:off x="319618" y="188385"/>
            <a:ext cx="3344333" cy="392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267" b="1" i="1">
                <a:solidFill>
                  <a:srgbClr val="FF0000"/>
                </a:solidFill>
              </a:rPr>
              <a:t>PC Users:</a:t>
            </a:r>
          </a:p>
          <a:p>
            <a:pPr eaLnBrk="1" hangingPunct="1"/>
            <a:r>
              <a:rPr lang="en-US" altLang="en-US" sz="2267" i="1">
                <a:solidFill>
                  <a:srgbClr val="FF0000"/>
                </a:solidFill>
              </a:rPr>
              <a:t>Microsoft PowerPoint for Windows has default settings that continually compress images. To avoid loss of quality for photos and graphics within this presentation file, please follow these instructions to change your software settings.</a:t>
            </a:r>
            <a:endParaRPr lang="en-US" altLang="en-US" sz="2267"/>
          </a:p>
        </p:txBody>
      </p:sp>
      <p:sp>
        <p:nvSpPr>
          <p:cNvPr id="4" name="Rectangle 3">
            <a:extLst>
              <a:ext uri="{FF2B5EF4-FFF2-40B4-BE49-F238E27FC236}">
                <a16:creationId xmlns:a16="http://schemas.microsoft.com/office/drawing/2014/main" id="{26DBD2BB-9ADD-9C40-8AC9-D110E2DE139F}"/>
              </a:ext>
            </a:extLst>
          </p:cNvPr>
          <p:cNvSpPr/>
          <p:nvPr/>
        </p:nvSpPr>
        <p:spPr>
          <a:xfrm>
            <a:off x="0" y="4453467"/>
            <a:ext cx="12192000" cy="164253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5" name="TextBox 11">
            <a:extLst>
              <a:ext uri="{FF2B5EF4-FFF2-40B4-BE49-F238E27FC236}">
                <a16:creationId xmlns:a16="http://schemas.microsoft.com/office/drawing/2014/main" id="{80A5A18D-414F-054E-955A-47F26B44B4CE}"/>
              </a:ext>
            </a:extLst>
          </p:cNvPr>
          <p:cNvSpPr txBox="1">
            <a:spLocks noChangeArrowheads="1"/>
          </p:cNvSpPr>
          <p:nvPr/>
        </p:nvSpPr>
        <p:spPr bwMode="auto">
          <a:xfrm>
            <a:off x="2012951" y="4546600"/>
            <a:ext cx="9277349" cy="14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133" b="1">
                <a:solidFill>
                  <a:schemeClr val="bg1"/>
                </a:solidFill>
              </a:rPr>
              <a:t>Note: </a:t>
            </a:r>
            <a:r>
              <a:rPr lang="en-US" altLang="en-US" sz="2133">
                <a:solidFill>
                  <a:schemeClr val="bg1"/>
                </a:solidFill>
              </a:rPr>
              <a:t>To view and access all available template examples and change the title slide background image, click on </a:t>
            </a:r>
            <a:r>
              <a:rPr lang="en-US" altLang="en-US" sz="2133" i="1">
                <a:solidFill>
                  <a:schemeClr val="bg1"/>
                </a:solidFill>
              </a:rPr>
              <a:t>View &gt; Slide Master</a:t>
            </a:r>
            <a:r>
              <a:rPr lang="en-US" altLang="en-US" sz="2133">
                <a:solidFill>
                  <a:schemeClr val="bg1"/>
                </a:solidFill>
              </a:rPr>
              <a:t>. Be sure to close out of the Master slide view when working on slide content by clicking on </a:t>
            </a:r>
            <a:r>
              <a:rPr lang="en-US" altLang="en-US" sz="2133" i="1">
                <a:solidFill>
                  <a:schemeClr val="bg1"/>
                </a:solidFill>
              </a:rPr>
              <a:t>View &gt; Normal</a:t>
            </a:r>
            <a:r>
              <a:rPr lang="en-US" altLang="en-US" sz="2133">
                <a:solidFill>
                  <a:schemeClr val="bg1"/>
                </a:solidFill>
              </a:rPr>
              <a:t>. Full frame photo size is </a:t>
            </a:r>
            <a:r>
              <a:rPr lang="en-US" altLang="en-US" sz="2400">
                <a:solidFill>
                  <a:schemeClr val="bg1"/>
                </a:solidFill>
              </a:rPr>
              <a:t>10” x 5.63”</a:t>
            </a:r>
            <a:r>
              <a:rPr lang="en-US" altLang="en-US" sz="2133">
                <a:solidFill>
                  <a:schemeClr val="bg1"/>
                </a:solidFill>
              </a:rPr>
              <a:t>or </a:t>
            </a:r>
            <a:r>
              <a:rPr lang="en-US" altLang="en-US" sz="2400">
                <a:solidFill>
                  <a:schemeClr val="bg1"/>
                </a:solidFill>
              </a:rPr>
              <a:t>1500 pixels x 844 pixels </a:t>
            </a:r>
            <a:r>
              <a:rPr lang="en-US" altLang="en-US" sz="2133">
                <a:solidFill>
                  <a:schemeClr val="bg1"/>
                </a:solidFill>
              </a:rPr>
              <a:t>@ 150 DPI.</a:t>
            </a:r>
          </a:p>
        </p:txBody>
      </p:sp>
      <p:sp>
        <p:nvSpPr>
          <p:cNvPr id="6" name="Oval 5">
            <a:extLst>
              <a:ext uri="{FF2B5EF4-FFF2-40B4-BE49-F238E27FC236}">
                <a16:creationId xmlns:a16="http://schemas.microsoft.com/office/drawing/2014/main" id="{1907133E-B0FD-2645-B23B-DEE161CC6D2E}"/>
              </a:ext>
            </a:extLst>
          </p:cNvPr>
          <p:cNvSpPr/>
          <p:nvPr/>
        </p:nvSpPr>
        <p:spPr>
          <a:xfrm>
            <a:off x="522818" y="4713818"/>
            <a:ext cx="1121833" cy="112183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7" name="TextBox 13">
            <a:extLst>
              <a:ext uri="{FF2B5EF4-FFF2-40B4-BE49-F238E27FC236}">
                <a16:creationId xmlns:a16="http://schemas.microsoft.com/office/drawing/2014/main" id="{468CE6BA-64B2-5947-916B-183A6598B256}"/>
              </a:ext>
            </a:extLst>
          </p:cNvPr>
          <p:cNvSpPr txBox="1">
            <a:spLocks noChangeArrowheads="1"/>
          </p:cNvSpPr>
          <p:nvPr/>
        </p:nvSpPr>
        <p:spPr bwMode="auto">
          <a:xfrm>
            <a:off x="660401" y="4402667"/>
            <a:ext cx="800100" cy="173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666" b="1"/>
              <a:t>!</a:t>
            </a:r>
          </a:p>
        </p:txBody>
      </p:sp>
    </p:spTree>
    <p:extLst>
      <p:ext uri="{BB962C8B-B14F-4D97-AF65-F5344CB8AC3E}">
        <p14:creationId xmlns:p14="http://schemas.microsoft.com/office/powerpoint/2010/main" val="393517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365FD83-9DB3-134A-A5FD-E8968AC89367}"/>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5D5FF91-6989-7F4B-9845-3ACCB356AE8F}"/>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84C7DC6-E319-C54B-9F78-B3406D4EDE54}"/>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19A1C2-ED1A-0C4D-9048-A55F66112158}"/>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0D3D356-1D1D-954F-993E-0CAA59AAE6B0}"/>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5B33F27-BBA3-3C43-A431-CCF76E001A67}"/>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0912F82-A2C0-3F44-9AF9-123E0DDB5D25}"/>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8044ECB-3033-904A-9673-5E368241F9A5}"/>
              </a:ext>
            </a:extLst>
          </p:cNvPr>
          <p:cNvSpPr/>
          <p:nvPr/>
        </p:nvSpPr>
        <p:spPr>
          <a:xfrm>
            <a:off x="624417" y="1854200"/>
            <a:ext cx="575733" cy="5185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21ED7670-D37E-B64C-B5C6-D4E73C0937D3}"/>
              </a:ext>
            </a:extLst>
          </p:cNvPr>
          <p:cNvSpPr/>
          <p:nvPr/>
        </p:nvSpPr>
        <p:spPr>
          <a:xfrm>
            <a:off x="624417" y="2491318"/>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7CCE7A22-5BC3-9C42-B491-B45FB643B4F4}"/>
              </a:ext>
            </a:extLst>
          </p:cNvPr>
          <p:cNvSpPr/>
          <p:nvPr/>
        </p:nvSpPr>
        <p:spPr>
          <a:xfrm>
            <a:off x="624417" y="3128434"/>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BCC52CB5-30BB-3346-AAB8-DC2DA63E7564}"/>
              </a:ext>
            </a:extLst>
          </p:cNvPr>
          <p:cNvSpPr/>
          <p:nvPr/>
        </p:nvSpPr>
        <p:spPr>
          <a:xfrm>
            <a:off x="624417" y="3767667"/>
            <a:ext cx="575733" cy="5185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2603233A-1F72-E046-ACA2-F0022FCFD501}"/>
              </a:ext>
            </a:extLst>
          </p:cNvPr>
          <p:cNvSpPr/>
          <p:nvPr/>
        </p:nvSpPr>
        <p:spPr>
          <a:xfrm>
            <a:off x="624417" y="4425951"/>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65718CEC-D422-8844-AA68-FCDCDEB7037D}"/>
              </a:ext>
            </a:extLst>
          </p:cNvPr>
          <p:cNvSpPr/>
          <p:nvPr/>
        </p:nvSpPr>
        <p:spPr>
          <a:xfrm>
            <a:off x="624417" y="5075767"/>
            <a:ext cx="575733" cy="5185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BBDB291E-03E0-9D4C-A949-DE8327C51B3E}"/>
              </a:ext>
            </a:extLst>
          </p:cNvPr>
          <p:cNvSpPr/>
          <p:nvPr/>
        </p:nvSpPr>
        <p:spPr>
          <a:xfrm>
            <a:off x="624417" y="5712885"/>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316650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A94A893-5200-F644-9158-617F114C11A4}"/>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8E5D80D-275A-D743-9F93-C84CA73F0EF0}"/>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D894FF7-B7E9-8F4A-AC2B-C342BE040859}"/>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ACBA7FA-924E-FD42-A429-A240E2F79771}"/>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D0EA821-B07A-CC4F-AD66-0C154E7E766C}"/>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F40A8-26F9-4440-9756-0ECEC868340A}"/>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53380A0-17E8-C542-A636-ACC4117F0E99}"/>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ACDD6EF6-CC1B-8C40-8D08-4F34BF4F8E2E}"/>
              </a:ext>
            </a:extLst>
          </p:cNvPr>
          <p:cNvSpPr/>
          <p:nvPr/>
        </p:nvSpPr>
        <p:spPr>
          <a:xfrm>
            <a:off x="624417" y="1854200"/>
            <a:ext cx="575733" cy="5185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58460ACE-DB91-9F44-AB7E-FF581B61F180}"/>
              </a:ext>
            </a:extLst>
          </p:cNvPr>
          <p:cNvSpPr/>
          <p:nvPr/>
        </p:nvSpPr>
        <p:spPr>
          <a:xfrm>
            <a:off x="624417" y="2491318"/>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4D971A07-A0BB-A04D-A1FB-9BD879150966}"/>
              </a:ext>
            </a:extLst>
          </p:cNvPr>
          <p:cNvSpPr/>
          <p:nvPr/>
        </p:nvSpPr>
        <p:spPr>
          <a:xfrm>
            <a:off x="624417" y="3128434"/>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6A6F3308-0522-0944-A330-0F494959A694}"/>
              </a:ext>
            </a:extLst>
          </p:cNvPr>
          <p:cNvSpPr/>
          <p:nvPr/>
        </p:nvSpPr>
        <p:spPr>
          <a:xfrm>
            <a:off x="624417" y="37676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2A3BDBF2-1E0B-B44D-BD40-70CCD2FE9E97}"/>
              </a:ext>
            </a:extLst>
          </p:cNvPr>
          <p:cNvSpPr/>
          <p:nvPr/>
        </p:nvSpPr>
        <p:spPr>
          <a:xfrm>
            <a:off x="624417" y="4425951"/>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BE5AEEB8-5461-8C4B-A254-2827D9913AEA}"/>
              </a:ext>
            </a:extLst>
          </p:cNvPr>
          <p:cNvSpPr/>
          <p:nvPr/>
        </p:nvSpPr>
        <p:spPr>
          <a:xfrm>
            <a:off x="624417" y="50757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3D26326A-9C06-5A4E-83B6-2AF40D83885C}"/>
              </a:ext>
            </a:extLst>
          </p:cNvPr>
          <p:cNvSpPr/>
          <p:nvPr/>
        </p:nvSpPr>
        <p:spPr>
          <a:xfrm>
            <a:off x="624417" y="5712885"/>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244048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5805074-3568-AE40-B3D6-A0E59E00A97C}"/>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F75D0A1-1794-074F-A684-D79090D00E0D}"/>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EC04E6D-96F1-E54E-8DE4-E0CD1C1CBB37}"/>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89CACEF-A220-EA44-832C-3E4B24E0AD60}"/>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5B54FD3-1F67-2741-9E0F-6F8FD767E871}"/>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4EE45CD-5D1A-C74D-A099-7F69D2F567B5}"/>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2DA02CE-2365-4B4E-916A-4C4AB98B79E2}"/>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A59B0F1B-A410-AE4B-8C02-1DC25BEB9438}"/>
              </a:ext>
            </a:extLst>
          </p:cNvPr>
          <p:cNvSpPr/>
          <p:nvPr/>
        </p:nvSpPr>
        <p:spPr>
          <a:xfrm>
            <a:off x="624417" y="1854200"/>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9A5552F8-1390-D44D-82E8-0DC8833F9D9F}"/>
              </a:ext>
            </a:extLst>
          </p:cNvPr>
          <p:cNvSpPr/>
          <p:nvPr/>
        </p:nvSpPr>
        <p:spPr>
          <a:xfrm>
            <a:off x="624417" y="2491318"/>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4B8646B4-71E9-7942-89AB-5234602D86CA}"/>
              </a:ext>
            </a:extLst>
          </p:cNvPr>
          <p:cNvSpPr/>
          <p:nvPr/>
        </p:nvSpPr>
        <p:spPr>
          <a:xfrm>
            <a:off x="624417" y="3128434"/>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90E722C3-E82A-0F40-8D99-76FB7C498CAF}"/>
              </a:ext>
            </a:extLst>
          </p:cNvPr>
          <p:cNvSpPr/>
          <p:nvPr/>
        </p:nvSpPr>
        <p:spPr>
          <a:xfrm>
            <a:off x="624417" y="37676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FD1D034A-C9F6-5E40-B69A-089CC7A79AA0}"/>
              </a:ext>
            </a:extLst>
          </p:cNvPr>
          <p:cNvSpPr/>
          <p:nvPr/>
        </p:nvSpPr>
        <p:spPr>
          <a:xfrm>
            <a:off x="624417" y="4425951"/>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30BD3A5E-164B-3942-9EFB-105145760656}"/>
              </a:ext>
            </a:extLst>
          </p:cNvPr>
          <p:cNvSpPr/>
          <p:nvPr/>
        </p:nvSpPr>
        <p:spPr>
          <a:xfrm>
            <a:off x="624417" y="50757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B387E998-2EB0-A44F-B032-328F0330F9DB}"/>
              </a:ext>
            </a:extLst>
          </p:cNvPr>
          <p:cNvSpPr/>
          <p:nvPr/>
        </p:nvSpPr>
        <p:spPr>
          <a:xfrm>
            <a:off x="624417" y="5712885"/>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1360461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4CEFA09-1CE6-794B-A569-1A5F89A44223}"/>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19A6B3-B7D8-0840-BA25-1081639C23DF}"/>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49DB7A9-1AB8-AA4D-9DB9-142960FFF493}"/>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0B892C7-B09B-8341-9EB1-611D7846F6B7}"/>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139637F-9860-EB4A-B97C-39D20CDA0F14}"/>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7FEE693-2B95-F440-BC1D-3A5B8024F54B}"/>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8D3901F-4C1D-F44F-938C-81B0A1D20559}"/>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039E0597-A85E-3448-9F13-BCA519323552}"/>
              </a:ext>
            </a:extLst>
          </p:cNvPr>
          <p:cNvSpPr/>
          <p:nvPr/>
        </p:nvSpPr>
        <p:spPr>
          <a:xfrm>
            <a:off x="624417" y="1854200"/>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1C68D07D-F3C3-C24E-AECA-2439C26BA04D}"/>
              </a:ext>
            </a:extLst>
          </p:cNvPr>
          <p:cNvSpPr/>
          <p:nvPr/>
        </p:nvSpPr>
        <p:spPr>
          <a:xfrm>
            <a:off x="624417" y="2491318"/>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8870C4E9-38F5-4C4B-82ED-C33C248B36EB}"/>
              </a:ext>
            </a:extLst>
          </p:cNvPr>
          <p:cNvSpPr/>
          <p:nvPr/>
        </p:nvSpPr>
        <p:spPr>
          <a:xfrm>
            <a:off x="624417" y="3128434"/>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DD46BAD4-F337-9140-A8E2-038E9A88E6F3}"/>
              </a:ext>
            </a:extLst>
          </p:cNvPr>
          <p:cNvSpPr/>
          <p:nvPr/>
        </p:nvSpPr>
        <p:spPr>
          <a:xfrm>
            <a:off x="624417" y="37676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E3426416-784A-C442-8F02-3F40281E16F7}"/>
              </a:ext>
            </a:extLst>
          </p:cNvPr>
          <p:cNvSpPr/>
          <p:nvPr/>
        </p:nvSpPr>
        <p:spPr>
          <a:xfrm>
            <a:off x="624417" y="4425951"/>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FBDDC4D3-F580-1E4E-8B73-549650079763}"/>
              </a:ext>
            </a:extLst>
          </p:cNvPr>
          <p:cNvSpPr/>
          <p:nvPr/>
        </p:nvSpPr>
        <p:spPr>
          <a:xfrm>
            <a:off x="624417" y="50757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C2D19EBE-BA08-8444-A288-DB79C3CFAB09}"/>
              </a:ext>
            </a:extLst>
          </p:cNvPr>
          <p:cNvSpPr/>
          <p:nvPr/>
        </p:nvSpPr>
        <p:spPr>
          <a:xfrm>
            <a:off x="624417" y="5712885"/>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2521089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3F7BBBD-7621-C948-9C27-3DAFD9FCED8A}"/>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356BDD3-D579-B64D-9817-90870896DACD}"/>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6AB1FCB-793D-E945-8E53-3DDED861B416}"/>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A37AB94-787E-2246-872C-44572B1E9B5E}"/>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8A4B22-BC2D-2448-AC4D-C69B4FD5C02F}"/>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9D8FEFC-E13B-DC48-882D-15F6C8CBE7DF}"/>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9A9F923-D156-1246-BD1B-6FED6D223778}"/>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3C8E5854-48AF-5F45-9A52-8ECC53B451CA}"/>
              </a:ext>
            </a:extLst>
          </p:cNvPr>
          <p:cNvSpPr/>
          <p:nvPr/>
        </p:nvSpPr>
        <p:spPr>
          <a:xfrm>
            <a:off x="624417" y="1854200"/>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99422370-EDF5-A34F-948A-9919D8A18321}"/>
              </a:ext>
            </a:extLst>
          </p:cNvPr>
          <p:cNvSpPr/>
          <p:nvPr/>
        </p:nvSpPr>
        <p:spPr>
          <a:xfrm>
            <a:off x="624417" y="2491318"/>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44043B22-C4B4-4043-9F8D-EAC200177CE9}"/>
              </a:ext>
            </a:extLst>
          </p:cNvPr>
          <p:cNvSpPr/>
          <p:nvPr/>
        </p:nvSpPr>
        <p:spPr>
          <a:xfrm>
            <a:off x="624417" y="3128434"/>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7C9AAF22-A24C-844B-8446-B8A988810666}"/>
              </a:ext>
            </a:extLst>
          </p:cNvPr>
          <p:cNvSpPr/>
          <p:nvPr/>
        </p:nvSpPr>
        <p:spPr>
          <a:xfrm>
            <a:off x="624417" y="3767667"/>
            <a:ext cx="575733" cy="5185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782583BB-1FFC-4B4D-A92E-C86B42EFEE30}"/>
              </a:ext>
            </a:extLst>
          </p:cNvPr>
          <p:cNvSpPr/>
          <p:nvPr/>
        </p:nvSpPr>
        <p:spPr>
          <a:xfrm>
            <a:off x="624417" y="4425951"/>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41D8E7C6-5C2E-D24C-BCE7-E4F3EF38ACEE}"/>
              </a:ext>
            </a:extLst>
          </p:cNvPr>
          <p:cNvSpPr/>
          <p:nvPr/>
        </p:nvSpPr>
        <p:spPr>
          <a:xfrm>
            <a:off x="624417" y="50757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23B33141-F426-D145-84AF-6589927EE375}"/>
              </a:ext>
            </a:extLst>
          </p:cNvPr>
          <p:cNvSpPr/>
          <p:nvPr/>
        </p:nvSpPr>
        <p:spPr>
          <a:xfrm>
            <a:off x="624417" y="5712885"/>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4197882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C0B11C-F69C-4745-B5ED-D05A02267CCB}"/>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AB0813B-A452-F348-8670-06B9C96ABC8F}"/>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3F791DD-A15F-2B44-9D05-48B414391D61}"/>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DC669CE-C657-F64F-8175-C6185EAECE05}"/>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5F6A950-6586-3440-9A51-70D0FB69564F}"/>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8E4CC51-6FF8-0744-BF64-448F00AD49ED}"/>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F3E6AD-0096-8E46-9C09-6020EC71F5D0}"/>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F7A5086-D899-5745-A8E6-13521431E891}"/>
              </a:ext>
            </a:extLst>
          </p:cNvPr>
          <p:cNvSpPr/>
          <p:nvPr/>
        </p:nvSpPr>
        <p:spPr>
          <a:xfrm>
            <a:off x="624417" y="1854200"/>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F57CB5F3-E408-BE48-BEC3-FAD75772D708}"/>
              </a:ext>
            </a:extLst>
          </p:cNvPr>
          <p:cNvSpPr/>
          <p:nvPr/>
        </p:nvSpPr>
        <p:spPr>
          <a:xfrm>
            <a:off x="624417" y="2491318"/>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DBBDB02E-DFF9-5242-8426-A390A39D6107}"/>
              </a:ext>
            </a:extLst>
          </p:cNvPr>
          <p:cNvSpPr/>
          <p:nvPr/>
        </p:nvSpPr>
        <p:spPr>
          <a:xfrm>
            <a:off x="624417" y="3128434"/>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6B543B18-36F3-224B-8EA5-DBF05D38FCB5}"/>
              </a:ext>
            </a:extLst>
          </p:cNvPr>
          <p:cNvSpPr/>
          <p:nvPr/>
        </p:nvSpPr>
        <p:spPr>
          <a:xfrm>
            <a:off x="624417" y="37676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652B0795-4812-E24D-9C00-CFD6FA328D51}"/>
              </a:ext>
            </a:extLst>
          </p:cNvPr>
          <p:cNvSpPr/>
          <p:nvPr/>
        </p:nvSpPr>
        <p:spPr>
          <a:xfrm>
            <a:off x="624417" y="4425951"/>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5EB52BC2-405C-AA43-B109-57B1377C6251}"/>
              </a:ext>
            </a:extLst>
          </p:cNvPr>
          <p:cNvSpPr/>
          <p:nvPr/>
        </p:nvSpPr>
        <p:spPr>
          <a:xfrm>
            <a:off x="624417" y="50757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981A395A-A39F-EE4C-B6DE-EC26F4E827CF}"/>
              </a:ext>
            </a:extLst>
          </p:cNvPr>
          <p:cNvSpPr/>
          <p:nvPr/>
        </p:nvSpPr>
        <p:spPr>
          <a:xfrm>
            <a:off x="624417" y="5712885"/>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3314016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3CF7D00-42FC-C548-A4CF-AE7471B17392}"/>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F8E76F0-7EB4-684C-BB80-20B40B77DC23}"/>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09DCA93-6D47-9D4B-8B02-1E2C93E77AB2}"/>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CBDA864-765F-F443-AB40-F05C3A4ADD1D}"/>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F6105E5-F979-B546-BC34-A7B574028E39}"/>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4030A8C-B2B6-444A-98FE-4E09177A0419}"/>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99F2186-6172-F64F-BB90-575F382FCBDA}"/>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39DAF54E-A0F2-4C43-B8F2-F457F17A1202}"/>
              </a:ext>
            </a:extLst>
          </p:cNvPr>
          <p:cNvSpPr/>
          <p:nvPr/>
        </p:nvSpPr>
        <p:spPr>
          <a:xfrm>
            <a:off x="624417" y="1854200"/>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43D5E496-035D-B542-8A74-5ED569834945}"/>
              </a:ext>
            </a:extLst>
          </p:cNvPr>
          <p:cNvSpPr/>
          <p:nvPr/>
        </p:nvSpPr>
        <p:spPr>
          <a:xfrm>
            <a:off x="624417" y="2491318"/>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5A38D116-31E6-1E4A-A525-62AB234901D1}"/>
              </a:ext>
            </a:extLst>
          </p:cNvPr>
          <p:cNvSpPr/>
          <p:nvPr/>
        </p:nvSpPr>
        <p:spPr>
          <a:xfrm>
            <a:off x="624417" y="3128434"/>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B583B485-1DE1-A341-9BEF-14748B485C61}"/>
              </a:ext>
            </a:extLst>
          </p:cNvPr>
          <p:cNvSpPr/>
          <p:nvPr/>
        </p:nvSpPr>
        <p:spPr>
          <a:xfrm>
            <a:off x="624417" y="37676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C817D87A-F322-B242-B0EA-73E4EDE22158}"/>
              </a:ext>
            </a:extLst>
          </p:cNvPr>
          <p:cNvSpPr/>
          <p:nvPr/>
        </p:nvSpPr>
        <p:spPr>
          <a:xfrm>
            <a:off x="624417" y="4425951"/>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BA87968B-C2C9-A943-BBE1-64A04B4A215C}"/>
              </a:ext>
            </a:extLst>
          </p:cNvPr>
          <p:cNvSpPr/>
          <p:nvPr/>
        </p:nvSpPr>
        <p:spPr>
          <a:xfrm>
            <a:off x="624417" y="5075767"/>
            <a:ext cx="575733" cy="51858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0594BF7F-0A5E-434B-B625-BC51DAE2194C}"/>
              </a:ext>
            </a:extLst>
          </p:cNvPr>
          <p:cNvSpPr/>
          <p:nvPr/>
        </p:nvSpPr>
        <p:spPr>
          <a:xfrm>
            <a:off x="624417" y="5712885"/>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56181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19AC72A-3D9B-6A42-A4DE-A1537A9E3101}"/>
              </a:ext>
            </a:extLst>
          </p:cNvPr>
          <p:cNvCxnSpPr/>
          <p:nvPr/>
        </p:nvCxnSpPr>
        <p:spPr>
          <a:xfrm>
            <a:off x="1312334" y="2368551"/>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9879CBF-9F95-4A41-94D8-A188AA48FD0F}"/>
              </a:ext>
            </a:extLst>
          </p:cNvPr>
          <p:cNvCxnSpPr/>
          <p:nvPr/>
        </p:nvCxnSpPr>
        <p:spPr>
          <a:xfrm>
            <a:off x="1312334" y="3007785"/>
            <a:ext cx="6885517" cy="10583"/>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FFC3030-1953-924F-866D-250F8B3E00B0}"/>
              </a:ext>
            </a:extLst>
          </p:cNvPr>
          <p:cNvCxnSpPr/>
          <p:nvPr/>
        </p:nvCxnSpPr>
        <p:spPr>
          <a:xfrm>
            <a:off x="1312334" y="36533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3A641F-FB8E-1A4D-BA62-E72891C66E55}"/>
              </a:ext>
            </a:extLst>
          </p:cNvPr>
          <p:cNvCxnSpPr/>
          <p:nvPr/>
        </p:nvCxnSpPr>
        <p:spPr>
          <a:xfrm>
            <a:off x="1312334" y="4301067"/>
            <a:ext cx="6885517" cy="10584"/>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2A76CCC-DBAE-5045-ACEF-2A1DA1B8F93E}"/>
              </a:ext>
            </a:extLst>
          </p:cNvPr>
          <p:cNvCxnSpPr/>
          <p:nvPr/>
        </p:nvCxnSpPr>
        <p:spPr>
          <a:xfrm>
            <a:off x="1312334" y="49572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A6AACA9-1D78-7E4E-9A3F-6CBA7624618C}"/>
              </a:ext>
            </a:extLst>
          </p:cNvPr>
          <p:cNvCxnSpPr/>
          <p:nvPr/>
        </p:nvCxnSpPr>
        <p:spPr>
          <a:xfrm>
            <a:off x="1312334" y="56049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304BC93-D75F-894D-9BAF-4D48533ECF63}"/>
              </a:ext>
            </a:extLst>
          </p:cNvPr>
          <p:cNvCxnSpPr/>
          <p:nvPr/>
        </p:nvCxnSpPr>
        <p:spPr>
          <a:xfrm>
            <a:off x="1312334" y="6252633"/>
            <a:ext cx="6885517" cy="8467"/>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E1E0447B-35CA-9249-A705-3AA80065550F}"/>
              </a:ext>
            </a:extLst>
          </p:cNvPr>
          <p:cNvSpPr/>
          <p:nvPr/>
        </p:nvSpPr>
        <p:spPr>
          <a:xfrm>
            <a:off x="624417" y="1854200"/>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1</a:t>
            </a:r>
          </a:p>
        </p:txBody>
      </p:sp>
      <p:sp>
        <p:nvSpPr>
          <p:cNvPr id="18" name="Rectangle 17">
            <a:extLst>
              <a:ext uri="{FF2B5EF4-FFF2-40B4-BE49-F238E27FC236}">
                <a16:creationId xmlns:a16="http://schemas.microsoft.com/office/drawing/2014/main" id="{53B786AF-3A4C-9349-B7BB-0C04F223E564}"/>
              </a:ext>
            </a:extLst>
          </p:cNvPr>
          <p:cNvSpPr/>
          <p:nvPr/>
        </p:nvSpPr>
        <p:spPr>
          <a:xfrm>
            <a:off x="624417" y="2491318"/>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2</a:t>
            </a:r>
          </a:p>
        </p:txBody>
      </p:sp>
      <p:sp>
        <p:nvSpPr>
          <p:cNvPr id="19" name="Rectangle 18">
            <a:extLst>
              <a:ext uri="{FF2B5EF4-FFF2-40B4-BE49-F238E27FC236}">
                <a16:creationId xmlns:a16="http://schemas.microsoft.com/office/drawing/2014/main" id="{A13F1A6C-8D96-1844-B061-0EC1DB371EB6}"/>
              </a:ext>
            </a:extLst>
          </p:cNvPr>
          <p:cNvSpPr/>
          <p:nvPr/>
        </p:nvSpPr>
        <p:spPr>
          <a:xfrm>
            <a:off x="624417" y="3128434"/>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3</a:t>
            </a:r>
          </a:p>
        </p:txBody>
      </p:sp>
      <p:sp>
        <p:nvSpPr>
          <p:cNvPr id="20" name="Rectangle 19">
            <a:extLst>
              <a:ext uri="{FF2B5EF4-FFF2-40B4-BE49-F238E27FC236}">
                <a16:creationId xmlns:a16="http://schemas.microsoft.com/office/drawing/2014/main" id="{058B8C23-4319-F74F-A68E-18AD4F4107F5}"/>
              </a:ext>
            </a:extLst>
          </p:cNvPr>
          <p:cNvSpPr/>
          <p:nvPr/>
        </p:nvSpPr>
        <p:spPr>
          <a:xfrm>
            <a:off x="624417" y="37676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4</a:t>
            </a:r>
          </a:p>
        </p:txBody>
      </p:sp>
      <p:sp>
        <p:nvSpPr>
          <p:cNvPr id="21" name="Rectangle 20">
            <a:extLst>
              <a:ext uri="{FF2B5EF4-FFF2-40B4-BE49-F238E27FC236}">
                <a16:creationId xmlns:a16="http://schemas.microsoft.com/office/drawing/2014/main" id="{921E13F8-7139-1F49-BECD-392E4DA9C6A4}"/>
              </a:ext>
            </a:extLst>
          </p:cNvPr>
          <p:cNvSpPr/>
          <p:nvPr/>
        </p:nvSpPr>
        <p:spPr>
          <a:xfrm>
            <a:off x="624417" y="4425951"/>
            <a:ext cx="575733" cy="5207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5</a:t>
            </a:r>
          </a:p>
        </p:txBody>
      </p:sp>
      <p:sp>
        <p:nvSpPr>
          <p:cNvPr id="22" name="Rectangle 21">
            <a:extLst>
              <a:ext uri="{FF2B5EF4-FFF2-40B4-BE49-F238E27FC236}">
                <a16:creationId xmlns:a16="http://schemas.microsoft.com/office/drawing/2014/main" id="{CDDEC000-4363-544D-BFF8-6B382640F207}"/>
              </a:ext>
            </a:extLst>
          </p:cNvPr>
          <p:cNvSpPr/>
          <p:nvPr/>
        </p:nvSpPr>
        <p:spPr>
          <a:xfrm>
            <a:off x="624417" y="5075767"/>
            <a:ext cx="575733" cy="5185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6</a:t>
            </a:r>
          </a:p>
        </p:txBody>
      </p:sp>
      <p:sp>
        <p:nvSpPr>
          <p:cNvPr id="23" name="Rectangle 22">
            <a:extLst>
              <a:ext uri="{FF2B5EF4-FFF2-40B4-BE49-F238E27FC236}">
                <a16:creationId xmlns:a16="http://schemas.microsoft.com/office/drawing/2014/main" id="{65E3E7E5-C139-8543-9C22-B4A653E00D30}"/>
              </a:ext>
            </a:extLst>
          </p:cNvPr>
          <p:cNvSpPr/>
          <p:nvPr/>
        </p:nvSpPr>
        <p:spPr>
          <a:xfrm>
            <a:off x="624417" y="5712885"/>
            <a:ext cx="575733"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3200" b="1"/>
              <a:t>7</a:t>
            </a:r>
          </a:p>
        </p:txBody>
      </p:sp>
      <p:sp>
        <p:nvSpPr>
          <p:cNvPr id="2" name="Title 1"/>
          <p:cNvSpPr>
            <a:spLocks noGrp="1"/>
          </p:cNvSpPr>
          <p:nvPr>
            <p:ph type="title"/>
          </p:nvPr>
        </p:nvSpPr>
        <p:spPr>
          <a:xfrm>
            <a:off x="609600" y="1"/>
            <a:ext cx="4286552" cy="1600201"/>
          </a:xfrm>
        </p:spPr>
        <p:txBody>
          <a:bodyPr/>
          <a:lstStyle/>
          <a:p>
            <a:r>
              <a:rPr lang="en-US"/>
              <a:t>Click to edit Master title style</a:t>
            </a:r>
          </a:p>
        </p:txBody>
      </p:sp>
      <p:sp>
        <p:nvSpPr>
          <p:cNvPr id="34" name="Text Placeholder 6"/>
          <p:cNvSpPr>
            <a:spLocks noGrp="1"/>
          </p:cNvSpPr>
          <p:nvPr>
            <p:ph type="body" sz="quarter" idx="11"/>
          </p:nvPr>
        </p:nvSpPr>
        <p:spPr>
          <a:xfrm>
            <a:off x="1311549" y="1849598"/>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38" name="Text Placeholder 6"/>
          <p:cNvSpPr>
            <a:spLocks noGrp="1"/>
          </p:cNvSpPr>
          <p:nvPr>
            <p:ph type="body" sz="quarter" idx="19"/>
          </p:nvPr>
        </p:nvSpPr>
        <p:spPr>
          <a:xfrm>
            <a:off x="1311549" y="24887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2" name="Text Placeholder 6"/>
          <p:cNvSpPr>
            <a:spLocks noGrp="1"/>
          </p:cNvSpPr>
          <p:nvPr>
            <p:ph type="body" sz="quarter" idx="21"/>
          </p:nvPr>
        </p:nvSpPr>
        <p:spPr>
          <a:xfrm>
            <a:off x="1311549" y="3134786"/>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49" name="Text Placeholder 6"/>
          <p:cNvSpPr>
            <a:spLocks noGrp="1"/>
          </p:cNvSpPr>
          <p:nvPr>
            <p:ph type="body" sz="quarter" idx="23"/>
          </p:nvPr>
        </p:nvSpPr>
        <p:spPr>
          <a:xfrm>
            <a:off x="1311549" y="3782197"/>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2" name="Text Placeholder 6"/>
          <p:cNvSpPr>
            <a:spLocks noGrp="1"/>
          </p:cNvSpPr>
          <p:nvPr>
            <p:ph type="body" sz="quarter" idx="25"/>
          </p:nvPr>
        </p:nvSpPr>
        <p:spPr>
          <a:xfrm>
            <a:off x="1311549" y="4437910"/>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5" name="Text Placeholder 6"/>
          <p:cNvSpPr>
            <a:spLocks noGrp="1"/>
          </p:cNvSpPr>
          <p:nvPr>
            <p:ph type="body" sz="quarter" idx="27"/>
          </p:nvPr>
        </p:nvSpPr>
        <p:spPr>
          <a:xfrm>
            <a:off x="1311549" y="5085322"/>
            <a:ext cx="6886537" cy="519429"/>
          </a:xfrm>
          <a:prstGeom prst="rect">
            <a:avLst/>
          </a:prstGeom>
        </p:spPr>
        <p:txBody>
          <a:bodyPr wrap="none" lIns="0" tIns="0" rIns="0" bIns="0" anchor="ctr"/>
          <a:lstStyle>
            <a:lvl1pPr marL="0" indent="0">
              <a:buNone/>
              <a:defRPr sz="2667" b="1">
                <a:solidFill>
                  <a:schemeClr val="bg1">
                    <a:lumMod val="65000"/>
                  </a:schemeClr>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
        <p:nvSpPr>
          <p:cNvPr id="58" name="Text Placeholder 6"/>
          <p:cNvSpPr>
            <a:spLocks noGrp="1"/>
          </p:cNvSpPr>
          <p:nvPr>
            <p:ph type="body" sz="quarter" idx="29"/>
          </p:nvPr>
        </p:nvSpPr>
        <p:spPr>
          <a:xfrm>
            <a:off x="1311549" y="5732732"/>
            <a:ext cx="6886537" cy="519429"/>
          </a:xfrm>
          <a:prstGeom prst="rect">
            <a:avLst/>
          </a:prstGeom>
        </p:spPr>
        <p:txBody>
          <a:bodyPr wrap="none" lIns="0" tIns="0" rIns="0" bIns="0" anchor="ctr"/>
          <a:lstStyle>
            <a:lvl1pPr marL="0" indent="0">
              <a:buNone/>
              <a:defRPr sz="2667" b="1">
                <a:solidFill>
                  <a:srgbClr val="333333"/>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a:t>Click to edit Master text styles</a:t>
            </a:r>
          </a:p>
        </p:txBody>
      </p:sp>
    </p:spTree>
    <p:extLst>
      <p:ext uri="{BB962C8B-B14F-4D97-AF65-F5344CB8AC3E}">
        <p14:creationId xmlns:p14="http://schemas.microsoft.com/office/powerpoint/2010/main" val="1758797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93E064D-0E80-3744-8EF4-14723CD6833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518" y="1"/>
            <a:ext cx="12236451" cy="658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17D05A31-EB7D-6E4B-B7D1-F2B17960EE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37401" y="237067"/>
            <a:ext cx="14181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18CB3228-A563-694A-B172-E8DCEAD047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55618" y="275167"/>
            <a:ext cx="1121833"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51600DC1-1DD8-1746-8FCD-A82408276D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43633" y="270934"/>
            <a:ext cx="1466851"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0FDE0C1-09B1-8648-8971-8875123FD963}"/>
              </a:ext>
            </a:extLst>
          </p:cNvPr>
          <p:cNvCxnSpPr>
            <a:cxnSpLocks/>
          </p:cNvCxnSpPr>
          <p:nvPr/>
        </p:nvCxnSpPr>
        <p:spPr>
          <a:xfrm>
            <a:off x="795868" y="4607984"/>
            <a:ext cx="51604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7"/>
          <p:cNvSpPr>
            <a:spLocks noGrp="1"/>
          </p:cNvSpPr>
          <p:nvPr>
            <p:ph type="body" sz="quarter" idx="10"/>
          </p:nvPr>
        </p:nvSpPr>
        <p:spPr>
          <a:xfrm>
            <a:off x="796353" y="4024459"/>
            <a:ext cx="8752248" cy="680120"/>
          </a:xfrm>
          <a:noFill/>
        </p:spPr>
        <p:txBody>
          <a:bodyPr lIns="0" tIns="0" rIns="0" bIns="0">
            <a:noAutofit/>
          </a:bodyPr>
          <a:lstStyle>
            <a:lvl1pPr marL="0" indent="0">
              <a:lnSpc>
                <a:spcPts val="3733"/>
              </a:lnSpc>
              <a:buNone/>
              <a:defRPr sz="4267" b="0" i="0">
                <a:solidFill>
                  <a:schemeClr val="bg1"/>
                </a:solidFill>
                <a:effectLst>
                  <a:outerShdw blurRad="50800" dist="38100" dir="2700000" algn="tl" rotWithShape="0">
                    <a:prstClr val="black">
                      <a:alpha val="40000"/>
                    </a:prstClr>
                  </a:outerShdw>
                </a:effectLst>
                <a:latin typeface="Franklin Gothic Medium" panose="020B0603020102020204" pitchFamily="34" charset="0"/>
              </a:defRPr>
            </a:lvl1pPr>
          </a:lstStyle>
          <a:p>
            <a:pPr lvl="0"/>
            <a:r>
              <a:rPr lang="en-US"/>
              <a:t>Click to edit Master text styles</a:t>
            </a:r>
          </a:p>
        </p:txBody>
      </p:sp>
      <p:sp>
        <p:nvSpPr>
          <p:cNvPr id="12" name="Text Placeholder 14"/>
          <p:cNvSpPr>
            <a:spLocks noGrp="1"/>
          </p:cNvSpPr>
          <p:nvPr>
            <p:ph type="body" sz="quarter" idx="11"/>
          </p:nvPr>
        </p:nvSpPr>
        <p:spPr>
          <a:xfrm>
            <a:off x="796353" y="4814179"/>
            <a:ext cx="7014723" cy="1468735"/>
          </a:xfrm>
          <a:noFill/>
        </p:spPr>
        <p:txBody>
          <a:bodyPr lIns="0" tIns="0" rIns="0" bIns="0">
            <a:noAutofit/>
          </a:bodyPr>
          <a:lstStyle>
            <a:lvl1pPr marL="0" indent="0">
              <a:lnSpc>
                <a:spcPts val="2347"/>
              </a:lnSpc>
              <a:spcBef>
                <a:spcPts val="533"/>
              </a:spcBef>
              <a:buNone/>
              <a:defRPr sz="2133" baseline="0">
                <a:solidFill>
                  <a:schemeClr val="bg1"/>
                </a:solidFill>
                <a:effectLst>
                  <a:outerShdw blurRad="50800" dist="38100" dir="2700000" algn="tl" rotWithShape="0">
                    <a:prstClr val="black">
                      <a:alpha val="40000"/>
                    </a:prstClr>
                  </a:outerShdw>
                </a:effectLst>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pic>
        <p:nvPicPr>
          <p:cNvPr id="2" name="Picture 1">
            <a:extLst>
              <a:ext uri="{FF2B5EF4-FFF2-40B4-BE49-F238E27FC236}">
                <a16:creationId xmlns:a16="http://schemas.microsoft.com/office/drawing/2014/main" id="{B4656CED-7D2A-8B42-BDFC-4429F042BE6D}"/>
              </a:ext>
            </a:extLst>
          </p:cNvPr>
          <p:cNvPicPr>
            <a:picLocks noChangeAspect="1"/>
          </p:cNvPicPr>
          <p:nvPr userDrawn="1"/>
        </p:nvPicPr>
        <p:blipFill>
          <a:blip r:embed="rId6"/>
          <a:stretch>
            <a:fillRect/>
          </a:stretch>
        </p:blipFill>
        <p:spPr>
          <a:xfrm>
            <a:off x="0" y="6074833"/>
            <a:ext cx="12192000" cy="508000"/>
          </a:xfrm>
          <a:prstGeom prst="rect">
            <a:avLst/>
          </a:prstGeom>
        </p:spPr>
      </p:pic>
    </p:spTree>
    <p:extLst>
      <p:ext uri="{BB962C8B-B14F-4D97-AF65-F5344CB8AC3E}">
        <p14:creationId xmlns:p14="http://schemas.microsoft.com/office/powerpoint/2010/main" val="3644993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ransition Slide -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BDAA4C-0E55-F344-A056-7D502E32891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280" y="-90791"/>
            <a:ext cx="12208280" cy="6658080"/>
          </a:xfrm>
          <a:prstGeom prst="rect">
            <a:avLst/>
          </a:prstGeom>
        </p:spPr>
      </p:pic>
      <p:sp>
        <p:nvSpPr>
          <p:cNvPr id="3" name="Text Placeholder 7"/>
          <p:cNvSpPr>
            <a:spLocks noGrp="1"/>
          </p:cNvSpPr>
          <p:nvPr>
            <p:ph type="body" sz="quarter" idx="10"/>
          </p:nvPr>
        </p:nvSpPr>
        <p:spPr>
          <a:xfrm>
            <a:off x="909292" y="3592749"/>
            <a:ext cx="5178568" cy="1971472"/>
          </a:xfrm>
          <a:solidFill>
            <a:schemeClr val="tx1">
              <a:lumMod val="50000"/>
              <a:alpha val="65000"/>
            </a:schemeClr>
          </a:solidFill>
        </p:spPr>
        <p:txBody>
          <a:bodyPr lIns="182880" tIns="182880" rIns="182880" bIns="182880" anchor="ctr" anchorCtr="0">
            <a:noAutofit/>
          </a:bodyPr>
          <a:lstStyle>
            <a:lvl1pPr marL="0" indent="0">
              <a:buNone/>
              <a:defRPr sz="4000" b="0" i="0">
                <a:solidFill>
                  <a:schemeClr val="bg1"/>
                </a:solidFill>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321312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FF4BD8-40A8-704D-BC0B-5F28BD6CE33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518" y="1"/>
            <a:ext cx="12236451" cy="658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1E0C8851-D65A-0949-86A4-348361C2A4C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37401" y="237067"/>
            <a:ext cx="14181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F25CACD4-E283-3149-8D31-EEA4571434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55618" y="275167"/>
            <a:ext cx="1121833"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4ABE3373-F833-0F4B-888D-1EB440094A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43633" y="270934"/>
            <a:ext cx="1466851"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D33C366F-1BDD-9941-A690-1C3A99B2419F}"/>
              </a:ext>
            </a:extLst>
          </p:cNvPr>
          <p:cNvCxnSpPr>
            <a:cxnSpLocks/>
          </p:cNvCxnSpPr>
          <p:nvPr/>
        </p:nvCxnSpPr>
        <p:spPr>
          <a:xfrm>
            <a:off x="795868" y="4607984"/>
            <a:ext cx="47286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 Placeholder 7"/>
          <p:cNvSpPr>
            <a:spLocks noGrp="1"/>
          </p:cNvSpPr>
          <p:nvPr>
            <p:ph type="body" sz="quarter" idx="10"/>
          </p:nvPr>
        </p:nvSpPr>
        <p:spPr>
          <a:xfrm>
            <a:off x="796353" y="4024459"/>
            <a:ext cx="8752248" cy="680120"/>
          </a:xfrm>
          <a:noFill/>
        </p:spPr>
        <p:txBody>
          <a:bodyPr lIns="0" tIns="0" rIns="0" bIns="0">
            <a:noAutofit/>
          </a:bodyPr>
          <a:lstStyle>
            <a:lvl1pPr marL="0" indent="0">
              <a:lnSpc>
                <a:spcPts val="3733"/>
              </a:lnSpc>
              <a:buNone/>
              <a:defRPr sz="4267" b="0" i="0">
                <a:solidFill>
                  <a:schemeClr val="bg1"/>
                </a:solidFill>
                <a:effectLst>
                  <a:outerShdw blurRad="50800" dist="38100" dir="2700000" algn="tl" rotWithShape="0">
                    <a:prstClr val="black">
                      <a:alpha val="40000"/>
                    </a:prstClr>
                  </a:outerShdw>
                </a:effectLst>
                <a:latin typeface="Franklin Gothic Medium" panose="020B0603020102020204" pitchFamily="34" charset="0"/>
              </a:defRPr>
            </a:lvl1pPr>
          </a:lstStyle>
          <a:p>
            <a:pPr lvl="0"/>
            <a:r>
              <a:rPr lang="en-US"/>
              <a:t>Click to edit Master text styles</a:t>
            </a:r>
          </a:p>
        </p:txBody>
      </p:sp>
      <p:sp>
        <p:nvSpPr>
          <p:cNvPr id="11" name="Text Placeholder 14"/>
          <p:cNvSpPr>
            <a:spLocks noGrp="1"/>
          </p:cNvSpPr>
          <p:nvPr>
            <p:ph type="body" sz="quarter" idx="11"/>
          </p:nvPr>
        </p:nvSpPr>
        <p:spPr>
          <a:xfrm>
            <a:off x="796353" y="4814179"/>
            <a:ext cx="7014723" cy="1468735"/>
          </a:xfrm>
          <a:noFill/>
        </p:spPr>
        <p:txBody>
          <a:bodyPr lIns="0" tIns="0" rIns="0" bIns="0">
            <a:noAutofit/>
          </a:bodyPr>
          <a:lstStyle>
            <a:lvl1pPr marL="0" indent="0">
              <a:lnSpc>
                <a:spcPts val="2347"/>
              </a:lnSpc>
              <a:spcBef>
                <a:spcPts val="533"/>
              </a:spcBef>
              <a:buNone/>
              <a:defRPr sz="2133" baseline="0">
                <a:solidFill>
                  <a:schemeClr val="bg1"/>
                </a:solidFill>
                <a:effectLst>
                  <a:outerShdw blurRad="50800" dist="38100" dir="2700000" algn="tl" rotWithShape="0">
                    <a:prstClr val="black">
                      <a:alpha val="40000"/>
                    </a:prstClr>
                  </a:outerShdw>
                </a:effectLst>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256165B1-2F7C-A94B-A347-9E48526B98B9}"/>
              </a:ext>
            </a:extLst>
          </p:cNvPr>
          <p:cNvPicPr>
            <a:picLocks noChangeAspect="1"/>
          </p:cNvPicPr>
          <p:nvPr userDrawn="1"/>
        </p:nvPicPr>
        <p:blipFill>
          <a:blip r:embed="rId6"/>
          <a:stretch>
            <a:fillRect/>
          </a:stretch>
        </p:blipFill>
        <p:spPr>
          <a:xfrm>
            <a:off x="0" y="6058063"/>
            <a:ext cx="12192000" cy="508000"/>
          </a:xfrm>
          <a:prstGeom prst="rect">
            <a:avLst/>
          </a:prstGeom>
        </p:spPr>
      </p:pic>
    </p:spTree>
    <p:extLst>
      <p:ext uri="{BB962C8B-B14F-4D97-AF65-F5344CB8AC3E}">
        <p14:creationId xmlns:p14="http://schemas.microsoft.com/office/powerpoint/2010/main" val="218213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ransition Slide -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BDAA4C-0E55-F344-A056-7D502E32891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281" y="-90791"/>
            <a:ext cx="12294487" cy="6658080"/>
          </a:xfrm>
          <a:prstGeom prst="rect">
            <a:avLst/>
          </a:prstGeom>
        </p:spPr>
      </p:pic>
      <p:sp>
        <p:nvSpPr>
          <p:cNvPr id="3" name="Text Placeholder 7"/>
          <p:cNvSpPr>
            <a:spLocks noGrp="1"/>
          </p:cNvSpPr>
          <p:nvPr>
            <p:ph type="body" sz="quarter" idx="10"/>
          </p:nvPr>
        </p:nvSpPr>
        <p:spPr>
          <a:xfrm>
            <a:off x="5849565" y="4059676"/>
            <a:ext cx="5178568" cy="1971472"/>
          </a:xfrm>
          <a:solidFill>
            <a:schemeClr val="tx1">
              <a:lumMod val="50000"/>
              <a:alpha val="65000"/>
            </a:schemeClr>
          </a:solidFill>
        </p:spPr>
        <p:txBody>
          <a:bodyPr lIns="182880" tIns="182880" rIns="182880" bIns="182880" anchor="ctr" anchorCtr="0">
            <a:noAutofit/>
          </a:bodyPr>
          <a:lstStyle>
            <a:lvl1pPr marL="0" indent="0">
              <a:buNone/>
              <a:defRPr sz="4000" b="0" i="0">
                <a:solidFill>
                  <a:schemeClr val="bg1"/>
                </a:solidFill>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726356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ransition Slide -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BDAA4C-0E55-F344-A056-7D502E32891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281" y="0"/>
            <a:ext cx="12306801" cy="6567288"/>
          </a:xfrm>
          <a:prstGeom prst="rect">
            <a:avLst/>
          </a:prstGeom>
        </p:spPr>
      </p:pic>
      <p:sp>
        <p:nvSpPr>
          <p:cNvPr id="3" name="Text Placeholder 7"/>
          <p:cNvSpPr>
            <a:spLocks noGrp="1"/>
          </p:cNvSpPr>
          <p:nvPr>
            <p:ph type="body" sz="quarter" idx="10"/>
          </p:nvPr>
        </p:nvSpPr>
        <p:spPr>
          <a:xfrm>
            <a:off x="778212" y="3735421"/>
            <a:ext cx="5178568" cy="1971472"/>
          </a:xfrm>
          <a:solidFill>
            <a:schemeClr val="tx1">
              <a:lumMod val="50000"/>
              <a:alpha val="65000"/>
            </a:schemeClr>
          </a:solidFill>
        </p:spPr>
        <p:txBody>
          <a:bodyPr lIns="182880" tIns="182880" rIns="182880" bIns="182880" anchor="ctr" anchorCtr="0">
            <a:noAutofit/>
          </a:bodyPr>
          <a:lstStyle>
            <a:lvl1pPr marL="0" indent="0">
              <a:buNone/>
              <a:defRPr sz="4000" b="0" i="0">
                <a:solidFill>
                  <a:schemeClr val="bg1"/>
                </a:solidFill>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414682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ransition Slide -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BDAA4C-0E55-F344-A056-7D502E32891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281" y="-90791"/>
            <a:ext cx="12306801" cy="6658080"/>
          </a:xfrm>
          <a:prstGeom prst="rect">
            <a:avLst/>
          </a:prstGeom>
        </p:spPr>
      </p:pic>
      <p:sp>
        <p:nvSpPr>
          <p:cNvPr id="3" name="Text Placeholder 7"/>
          <p:cNvSpPr>
            <a:spLocks noGrp="1"/>
          </p:cNvSpPr>
          <p:nvPr>
            <p:ph type="body" sz="quarter" idx="10"/>
          </p:nvPr>
        </p:nvSpPr>
        <p:spPr>
          <a:xfrm>
            <a:off x="6433225" y="466928"/>
            <a:ext cx="5178568" cy="1971472"/>
          </a:xfrm>
          <a:solidFill>
            <a:schemeClr val="tx1">
              <a:lumMod val="50000"/>
              <a:alpha val="65000"/>
            </a:schemeClr>
          </a:solidFill>
        </p:spPr>
        <p:txBody>
          <a:bodyPr lIns="182880" tIns="182880" rIns="182880" bIns="182880" anchor="ctr" anchorCtr="0">
            <a:noAutofit/>
          </a:bodyPr>
          <a:lstStyle>
            <a:lvl1pPr marL="0" indent="0">
              <a:buNone/>
              <a:defRPr sz="4000" b="0" i="0">
                <a:solidFill>
                  <a:schemeClr val="bg1"/>
                </a:solidFill>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765563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ransition Slide -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BDAA4C-0E55-F344-A056-7D502E3289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4"/>
          <a:stretch/>
        </p:blipFill>
        <p:spPr>
          <a:xfrm>
            <a:off x="-98521" y="1"/>
            <a:ext cx="12306801" cy="6567289"/>
          </a:xfrm>
          <a:prstGeom prst="rect">
            <a:avLst/>
          </a:prstGeom>
        </p:spPr>
      </p:pic>
      <p:sp>
        <p:nvSpPr>
          <p:cNvPr id="3" name="Text Placeholder 7"/>
          <p:cNvSpPr>
            <a:spLocks noGrp="1"/>
          </p:cNvSpPr>
          <p:nvPr>
            <p:ph type="body" sz="quarter" idx="10"/>
          </p:nvPr>
        </p:nvSpPr>
        <p:spPr>
          <a:xfrm>
            <a:off x="6186792" y="3735421"/>
            <a:ext cx="5178568" cy="1971472"/>
          </a:xfrm>
          <a:solidFill>
            <a:schemeClr val="tx1">
              <a:lumMod val="50000"/>
              <a:alpha val="65000"/>
            </a:schemeClr>
          </a:solidFill>
        </p:spPr>
        <p:txBody>
          <a:bodyPr lIns="182880" tIns="182880" rIns="182880" bIns="182880" anchor="ctr" anchorCtr="0">
            <a:noAutofit/>
          </a:bodyPr>
          <a:lstStyle>
            <a:lvl1pPr marL="0" indent="0">
              <a:buNone/>
              <a:defRPr sz="4000" b="0" i="0">
                <a:solidFill>
                  <a:schemeClr val="bg1"/>
                </a:solidFill>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104191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ACBA28D-6CF0-1D42-8742-D556F54D3F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84" y="-107950"/>
            <a:ext cx="12202584" cy="671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14A9FB5E-BE55-394E-9F1B-4E6C6535270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84" y="184151"/>
            <a:ext cx="5312835" cy="612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A2886661-6ABD-6642-B23B-7531024E1D3E}"/>
              </a:ext>
            </a:extLst>
          </p:cNvPr>
          <p:cNvCxnSpPr>
            <a:cxnSpLocks/>
          </p:cNvCxnSpPr>
          <p:nvPr/>
        </p:nvCxnSpPr>
        <p:spPr>
          <a:xfrm>
            <a:off x="5723467" y="3708400"/>
            <a:ext cx="5810251"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xt Placeholder 7"/>
          <p:cNvSpPr>
            <a:spLocks noGrp="1"/>
          </p:cNvSpPr>
          <p:nvPr>
            <p:ph type="body" sz="quarter" idx="10"/>
          </p:nvPr>
        </p:nvSpPr>
        <p:spPr>
          <a:xfrm>
            <a:off x="5654779" y="1100529"/>
            <a:ext cx="5810287" cy="2366595"/>
          </a:xfrm>
        </p:spPr>
        <p:txBody>
          <a:bodyPr anchor="b">
            <a:noAutofit/>
          </a:bodyPr>
          <a:lstStyle>
            <a:lvl1pPr marL="0" indent="0">
              <a:buNone/>
              <a:defRPr sz="4000" b="0" i="0">
                <a:solidFill>
                  <a:srgbClr val="893018"/>
                </a:solidFill>
                <a:latin typeface="Franklin Gothic Medium" panose="020B0603020102020204" pitchFamily="34" charset="0"/>
              </a:defRPr>
            </a:lvl1pPr>
          </a:lstStyle>
          <a:p>
            <a:pPr lvl="0"/>
            <a:r>
              <a:rPr lang="en-US"/>
              <a:t>Click to edit Master text styles</a:t>
            </a:r>
          </a:p>
        </p:txBody>
      </p:sp>
      <p:sp>
        <p:nvSpPr>
          <p:cNvPr id="5" name="Text Placeholder 14"/>
          <p:cNvSpPr>
            <a:spLocks noGrp="1"/>
          </p:cNvSpPr>
          <p:nvPr>
            <p:ph type="body" sz="quarter" idx="11"/>
          </p:nvPr>
        </p:nvSpPr>
        <p:spPr>
          <a:xfrm>
            <a:off x="5723561" y="3948645"/>
            <a:ext cx="5875023" cy="1468735"/>
          </a:xfrm>
        </p:spPr>
        <p:txBody>
          <a:bodyPr>
            <a:noAutofit/>
          </a:bodyPr>
          <a:lstStyle>
            <a:lvl1pPr marL="0" indent="0">
              <a:spcBef>
                <a:spcPts val="533"/>
              </a:spcBef>
              <a:buNone/>
              <a:defRPr sz="2400" baseline="0">
                <a:solidFill>
                  <a:schemeClr val="tx1">
                    <a:lumMod val="75000"/>
                  </a:schemeClr>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Click to edit Master text styles</a:t>
            </a:r>
          </a:p>
        </p:txBody>
      </p:sp>
    </p:spTree>
    <p:extLst>
      <p:ext uri="{BB962C8B-B14F-4D97-AF65-F5344CB8AC3E}">
        <p14:creationId xmlns:p14="http://schemas.microsoft.com/office/powerpoint/2010/main" val="2913634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4279652" cy="2265941"/>
          </a:xfrm>
        </p:spPr>
        <p:txBody>
          <a:bodyPr/>
          <a:lstStyle/>
          <a:p>
            <a:r>
              <a:rPr lang="en-US"/>
              <a:t>Click to edit Master title style</a:t>
            </a:r>
          </a:p>
        </p:txBody>
      </p:sp>
      <p:sp>
        <p:nvSpPr>
          <p:cNvPr id="4" name="Text Placeholder 3"/>
          <p:cNvSpPr>
            <a:spLocks noGrp="1"/>
          </p:cNvSpPr>
          <p:nvPr>
            <p:ph type="body" sz="quarter" idx="10"/>
          </p:nvPr>
        </p:nvSpPr>
        <p:spPr>
          <a:xfrm>
            <a:off x="5437114" y="556685"/>
            <a:ext cx="6359071" cy="1709257"/>
          </a:xfrm>
        </p:spPr>
        <p:txBody>
          <a:bodyPr lIns="0" tIns="0" rIns="0" bIns="0" anchor="ctr">
            <a:noAutofit/>
          </a:bodyPr>
          <a:lstStyle>
            <a:lvl1pPr marL="0" indent="0">
              <a:buNone/>
              <a:defRPr sz="2667"/>
            </a:lvl1pPr>
          </a:lstStyle>
          <a:p>
            <a:pPr lvl="0"/>
            <a:r>
              <a:rPr lang="en-US"/>
              <a:t>Click to edit Master text styles</a:t>
            </a:r>
          </a:p>
        </p:txBody>
      </p:sp>
      <p:sp>
        <p:nvSpPr>
          <p:cNvPr id="5" name="Chart Placeholder 6"/>
          <p:cNvSpPr>
            <a:spLocks noGrp="1"/>
          </p:cNvSpPr>
          <p:nvPr>
            <p:ph type="chart" sz="quarter" idx="11"/>
          </p:nvPr>
        </p:nvSpPr>
        <p:spPr>
          <a:xfrm>
            <a:off x="624418" y="2774774"/>
            <a:ext cx="2511385" cy="1914812"/>
          </a:xfrm>
          <a:prstGeom prst="rect">
            <a:avLst/>
          </a:prstGeom>
        </p:spPr>
        <p:txBody>
          <a:bodyPr rtlCol="0">
            <a:normAutofit/>
          </a:bodyPr>
          <a:lstStyle>
            <a:lvl1pPr marL="0" indent="0">
              <a:buNone/>
              <a:defRPr sz="1600"/>
            </a:lvl1pPr>
          </a:lstStyle>
          <a:p>
            <a:pPr lvl="0"/>
            <a:r>
              <a:rPr lang="en-US" noProof="0"/>
              <a:t>Click icon to add chart</a:t>
            </a:r>
          </a:p>
        </p:txBody>
      </p:sp>
      <p:sp>
        <p:nvSpPr>
          <p:cNvPr id="10" name="Chart Placeholder 6"/>
          <p:cNvSpPr>
            <a:spLocks noGrp="1"/>
          </p:cNvSpPr>
          <p:nvPr>
            <p:ph type="chart" sz="quarter" idx="12"/>
          </p:nvPr>
        </p:nvSpPr>
        <p:spPr>
          <a:xfrm>
            <a:off x="9284800" y="2774774"/>
            <a:ext cx="2511385" cy="1914812"/>
          </a:xfrm>
          <a:prstGeom prst="rect">
            <a:avLst/>
          </a:prstGeom>
        </p:spPr>
        <p:txBody>
          <a:bodyPr rtlCol="0">
            <a:normAutofit/>
          </a:bodyPr>
          <a:lstStyle>
            <a:lvl1pPr marL="0" indent="0">
              <a:buNone/>
              <a:defRPr sz="1600"/>
            </a:lvl1pPr>
          </a:lstStyle>
          <a:p>
            <a:pPr lvl="0"/>
            <a:r>
              <a:rPr lang="en-US" noProof="0"/>
              <a:t>Click icon to add chart</a:t>
            </a:r>
          </a:p>
        </p:txBody>
      </p:sp>
      <p:sp>
        <p:nvSpPr>
          <p:cNvPr id="11" name="Chart Placeholder 6"/>
          <p:cNvSpPr>
            <a:spLocks noGrp="1"/>
          </p:cNvSpPr>
          <p:nvPr>
            <p:ph type="chart" sz="quarter" idx="13"/>
          </p:nvPr>
        </p:nvSpPr>
        <p:spPr>
          <a:xfrm>
            <a:off x="6354569" y="2774774"/>
            <a:ext cx="2511385" cy="1914812"/>
          </a:xfrm>
          <a:prstGeom prst="rect">
            <a:avLst/>
          </a:prstGeom>
        </p:spPr>
        <p:txBody>
          <a:bodyPr rtlCol="0">
            <a:normAutofit/>
          </a:bodyPr>
          <a:lstStyle>
            <a:lvl1pPr marL="0" indent="0">
              <a:buNone/>
              <a:defRPr sz="1600"/>
            </a:lvl1pPr>
          </a:lstStyle>
          <a:p>
            <a:pPr lvl="0"/>
            <a:r>
              <a:rPr lang="en-US" noProof="0"/>
              <a:t>Click icon to add chart</a:t>
            </a:r>
          </a:p>
        </p:txBody>
      </p:sp>
      <p:sp>
        <p:nvSpPr>
          <p:cNvPr id="12" name="Chart Placeholder 6"/>
          <p:cNvSpPr>
            <a:spLocks noGrp="1"/>
          </p:cNvSpPr>
          <p:nvPr>
            <p:ph type="chart" sz="quarter" idx="14"/>
          </p:nvPr>
        </p:nvSpPr>
        <p:spPr>
          <a:xfrm>
            <a:off x="3490746" y="2774774"/>
            <a:ext cx="2511385" cy="1914812"/>
          </a:xfrm>
          <a:prstGeom prst="rect">
            <a:avLst/>
          </a:prstGeom>
        </p:spPr>
        <p:txBody>
          <a:bodyPr rtlCol="0">
            <a:normAutofit/>
          </a:bodyPr>
          <a:lstStyle>
            <a:lvl1pPr marL="0" indent="0">
              <a:buNone/>
              <a:defRPr sz="1600"/>
            </a:lvl1pPr>
          </a:lstStyle>
          <a:p>
            <a:pPr lvl="0"/>
            <a:r>
              <a:rPr lang="en-US" noProof="0"/>
              <a:t>Click icon to add chart</a:t>
            </a:r>
          </a:p>
        </p:txBody>
      </p:sp>
      <p:sp>
        <p:nvSpPr>
          <p:cNvPr id="14" name="Text Placeholder 13"/>
          <p:cNvSpPr>
            <a:spLocks noGrp="1"/>
          </p:cNvSpPr>
          <p:nvPr>
            <p:ph type="body" sz="quarter" idx="15"/>
          </p:nvPr>
        </p:nvSpPr>
        <p:spPr>
          <a:xfrm>
            <a:off x="62441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Click to edit Master text styles</a:t>
            </a:r>
          </a:p>
        </p:txBody>
      </p:sp>
      <p:sp>
        <p:nvSpPr>
          <p:cNvPr id="15" name="Text Placeholder 13"/>
          <p:cNvSpPr>
            <a:spLocks noGrp="1"/>
          </p:cNvSpPr>
          <p:nvPr>
            <p:ph type="body" sz="quarter" idx="16"/>
          </p:nvPr>
        </p:nvSpPr>
        <p:spPr>
          <a:xfrm>
            <a:off x="3491765"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Click to edit Master text styles</a:t>
            </a:r>
          </a:p>
        </p:txBody>
      </p:sp>
      <p:sp>
        <p:nvSpPr>
          <p:cNvPr id="16" name="Text Placeholder 13"/>
          <p:cNvSpPr>
            <a:spLocks noGrp="1"/>
          </p:cNvSpPr>
          <p:nvPr>
            <p:ph type="body" sz="quarter" idx="17"/>
          </p:nvPr>
        </p:nvSpPr>
        <p:spPr>
          <a:xfrm>
            <a:off x="6355587"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Click to edit Master text styles</a:t>
            </a:r>
          </a:p>
        </p:txBody>
      </p:sp>
      <p:sp>
        <p:nvSpPr>
          <p:cNvPr id="17" name="Text Placeholder 13"/>
          <p:cNvSpPr>
            <a:spLocks noGrp="1"/>
          </p:cNvSpPr>
          <p:nvPr>
            <p:ph type="body" sz="quarter" idx="18"/>
          </p:nvPr>
        </p:nvSpPr>
        <p:spPr>
          <a:xfrm>
            <a:off x="9284799" y="4798484"/>
            <a:ext cx="2510367" cy="355600"/>
          </a:xfrm>
        </p:spPr>
        <p:txBody>
          <a:bodyPr lIns="0" tIns="0" rIns="0" bIns="0">
            <a:noAutofit/>
          </a:bodyPr>
          <a:lstStyle>
            <a:lvl1pPr marL="0" indent="0" algn="ctr">
              <a:buNone/>
              <a:defRPr sz="2400" baseline="0"/>
            </a:lvl1pPr>
            <a:lvl2pPr>
              <a:defRPr sz="1867"/>
            </a:lvl2pPr>
            <a:lvl3pPr>
              <a:defRPr sz="1867"/>
            </a:lvl3pPr>
            <a:lvl4pPr>
              <a:defRPr sz="1867"/>
            </a:lvl4pPr>
            <a:lvl5pPr>
              <a:defRPr sz="1867"/>
            </a:lvl5pPr>
          </a:lstStyle>
          <a:p>
            <a:pPr lvl="0"/>
            <a:r>
              <a:rPr lang="en-US"/>
              <a:t>Click to edit Master text styles</a:t>
            </a:r>
          </a:p>
        </p:txBody>
      </p:sp>
      <p:sp>
        <p:nvSpPr>
          <p:cNvPr id="18" name="Text Placeholder 13"/>
          <p:cNvSpPr>
            <a:spLocks noGrp="1"/>
          </p:cNvSpPr>
          <p:nvPr>
            <p:ph type="body" sz="quarter" idx="19"/>
          </p:nvPr>
        </p:nvSpPr>
        <p:spPr>
          <a:xfrm>
            <a:off x="624417" y="6233413"/>
            <a:ext cx="2510367" cy="273596"/>
          </a:xfrm>
        </p:spPr>
        <p:txBody>
          <a:bodyPr lIns="0" tIns="0" rIns="0" bIns="0">
            <a:noAutofit/>
          </a:bodyPr>
          <a:lstStyle>
            <a:lvl1pPr marL="0" indent="0" algn="l">
              <a:buNone/>
              <a:defRPr sz="1333" baseline="0"/>
            </a:lvl1pPr>
            <a:lvl2pPr>
              <a:defRPr sz="1867"/>
            </a:lvl2pPr>
            <a:lvl3pPr>
              <a:defRPr sz="1867"/>
            </a:lvl3pPr>
            <a:lvl4pPr>
              <a:defRPr sz="1867"/>
            </a:lvl4pPr>
            <a:lvl5pPr>
              <a:defRPr sz="1867"/>
            </a:lvl5pPr>
          </a:lstStyle>
          <a:p>
            <a:pPr lvl="0"/>
            <a:r>
              <a:rPr lang="en-US"/>
              <a:t>Click to edit Master text styles</a:t>
            </a:r>
          </a:p>
        </p:txBody>
      </p:sp>
    </p:spTree>
    <p:extLst>
      <p:ext uri="{BB962C8B-B14F-4D97-AF65-F5344CB8AC3E}">
        <p14:creationId xmlns:p14="http://schemas.microsoft.com/office/powerpoint/2010/main" val="4217989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844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
          <p:cNvSpPr>
            <a:spLocks noGrp="1"/>
          </p:cNvSpPr>
          <p:nvPr>
            <p:ph type="pic" sz="quarter" idx="21"/>
          </p:nvPr>
        </p:nvSpPr>
        <p:spPr>
          <a:xfrm>
            <a:off x="609600" y="1855841"/>
            <a:ext cx="5497435" cy="3389856"/>
          </a:xfrm>
          <a:prstGeom prst="rect">
            <a:avLst/>
          </a:prstGeom>
          <a:solidFill>
            <a:schemeClr val="bg1">
              <a:lumMod val="85000"/>
            </a:schemeClr>
          </a:solidFill>
        </p:spPr>
        <p:txBody>
          <a:bodyPr rtlCol="0">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pPr lvl="0"/>
            <a:r>
              <a:rPr lang="en-US" noProof="0"/>
              <a:t>Click icon to add picture</a:t>
            </a:r>
          </a:p>
        </p:txBody>
      </p:sp>
      <p:sp>
        <p:nvSpPr>
          <p:cNvPr id="4" name="Text Placeholder 27"/>
          <p:cNvSpPr>
            <a:spLocks noGrp="1"/>
          </p:cNvSpPr>
          <p:nvPr>
            <p:ph type="body" sz="quarter" idx="20"/>
          </p:nvPr>
        </p:nvSpPr>
        <p:spPr>
          <a:xfrm>
            <a:off x="609600" y="5454634"/>
            <a:ext cx="5497435" cy="969684"/>
          </a:xfrm>
          <a:prstGeom prst="rect">
            <a:avLst/>
          </a:prstGeom>
        </p:spPr>
        <p:txBody>
          <a:bodyPr lIns="0" tIns="0" rIns="0" bIns="0"/>
          <a:lstStyle>
            <a:lvl1pPr marL="0" indent="0">
              <a:spcBef>
                <a:spcPts val="1333"/>
              </a:spcBef>
              <a:buFont typeface="Arial"/>
              <a:buNone/>
              <a:defRPr sz="2400" baseline="0"/>
            </a:lvl1pPr>
          </a:lstStyle>
          <a:p>
            <a:pPr lvl="0"/>
            <a:r>
              <a:rPr lang="en-US"/>
              <a:t>Click to edit Master text styles</a:t>
            </a:r>
          </a:p>
        </p:txBody>
      </p:sp>
      <p:sp>
        <p:nvSpPr>
          <p:cNvPr id="6" name="Picture Placeholder 2"/>
          <p:cNvSpPr>
            <a:spLocks noGrp="1"/>
          </p:cNvSpPr>
          <p:nvPr>
            <p:ph type="pic" sz="quarter" idx="22"/>
          </p:nvPr>
        </p:nvSpPr>
        <p:spPr>
          <a:xfrm>
            <a:off x="6433744" y="243840"/>
            <a:ext cx="5162664" cy="2794016"/>
          </a:xfrm>
          <a:prstGeom prst="rect">
            <a:avLst/>
          </a:prstGeom>
          <a:solidFill>
            <a:schemeClr val="bg1">
              <a:lumMod val="85000"/>
            </a:schemeClr>
          </a:solidFill>
        </p:spPr>
        <p:txBody>
          <a:bodyPr rtlCol="0">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pPr lvl="0"/>
            <a:r>
              <a:rPr lang="en-US" noProof="0"/>
              <a:t>Click icon to add picture</a:t>
            </a:r>
          </a:p>
        </p:txBody>
      </p:sp>
      <p:sp>
        <p:nvSpPr>
          <p:cNvPr id="7" name="Picture Placeholder 2"/>
          <p:cNvSpPr>
            <a:spLocks noGrp="1"/>
          </p:cNvSpPr>
          <p:nvPr>
            <p:ph type="pic" sz="quarter" idx="23"/>
          </p:nvPr>
        </p:nvSpPr>
        <p:spPr>
          <a:xfrm>
            <a:off x="6433744" y="3306595"/>
            <a:ext cx="5162664" cy="2994404"/>
          </a:xfrm>
          <a:prstGeom prst="rect">
            <a:avLst/>
          </a:prstGeom>
          <a:solidFill>
            <a:schemeClr val="bg1">
              <a:lumMod val="85000"/>
            </a:schemeClr>
          </a:solidFill>
        </p:spPr>
        <p:txBody>
          <a:bodyPr rtlCol="0">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a:lvl1pPr>
          </a:lstStyle>
          <a:p>
            <a:pPr lvl="0"/>
            <a:r>
              <a:rPr lang="en-US" noProof="0"/>
              <a:t>Click icon to add picture</a:t>
            </a:r>
          </a:p>
        </p:txBody>
      </p:sp>
    </p:spTree>
    <p:extLst>
      <p:ext uri="{BB962C8B-B14F-4D97-AF65-F5344CB8AC3E}">
        <p14:creationId xmlns:p14="http://schemas.microsoft.com/office/powerpoint/2010/main" val="2371020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3BFAB2-44AC-2242-AC46-F37375840B04}"/>
              </a:ext>
            </a:extLst>
          </p:cNvPr>
          <p:cNvCxnSpPr/>
          <p:nvPr/>
        </p:nvCxnSpPr>
        <p:spPr>
          <a:xfrm>
            <a:off x="1926168" y="3659717"/>
            <a:ext cx="6608233" cy="0"/>
          </a:xfrm>
          <a:prstGeom prst="line">
            <a:avLst/>
          </a:prstGeom>
          <a:ln>
            <a:solidFill>
              <a:srgbClr val="FDC500"/>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7FE07AE-83FB-5440-B956-E62F4586B698}"/>
              </a:ext>
            </a:extLst>
          </p:cNvPr>
          <p:cNvSpPr txBox="1"/>
          <p:nvPr/>
        </p:nvSpPr>
        <p:spPr>
          <a:xfrm>
            <a:off x="1835151" y="3833284"/>
            <a:ext cx="7076016" cy="389467"/>
          </a:xfrm>
          <a:prstGeom prst="rect">
            <a:avLst/>
          </a:prstGeom>
          <a:solidFill>
            <a:srgbClr val="FFFFFF">
              <a:alpha val="59000"/>
            </a:srgbClr>
          </a:solidFill>
        </p:spPr>
        <p:txBody>
          <a:bodyPr lIns="0" tIns="0" rIns="0" bIns="0" anchor="ctr"/>
          <a:lstStyle/>
          <a:p>
            <a:pPr eaLnBrk="1" fontAlgn="auto" hangingPunct="1">
              <a:spcBef>
                <a:spcPts val="1600"/>
              </a:spcBef>
              <a:spcAft>
                <a:spcPts val="800"/>
              </a:spcAft>
              <a:defRPr/>
            </a:pPr>
            <a:r>
              <a:rPr lang="en-US" sz="2400" err="1">
                <a:solidFill>
                  <a:schemeClr val="tx1">
                    <a:lumMod val="50000"/>
                  </a:schemeClr>
                </a:solidFill>
                <a:latin typeface="Franklin Gothic Book" panose="020B0503020102020204" pitchFamily="34" charset="0"/>
                <a:hlinkClick r:id="rId2"/>
              </a:rPr>
              <a:t>national</a:t>
            </a:r>
            <a:r>
              <a:rPr lang="en-US" sz="2400" err="1">
                <a:solidFill>
                  <a:schemeClr val="tx1">
                    <a:lumMod val="50000"/>
                  </a:schemeClr>
                </a:solidFill>
                <a:latin typeface="Franklin Gothic Book" panose="020B0503020102020204" pitchFamily="34" charset="0"/>
              </a:rPr>
              <a:t>communitysolar.gov</a:t>
            </a:r>
            <a:endParaRPr lang="en-US" sz="2400">
              <a:solidFill>
                <a:schemeClr val="tx1">
                  <a:lumMod val="50000"/>
                </a:schemeClr>
              </a:solidFill>
              <a:latin typeface="Franklin Gothic Book" panose="020B0503020102020204" pitchFamily="34" charset="0"/>
            </a:endParaRPr>
          </a:p>
        </p:txBody>
      </p:sp>
      <p:sp>
        <p:nvSpPr>
          <p:cNvPr id="3" name="Text Placeholder 7"/>
          <p:cNvSpPr>
            <a:spLocks noGrp="1"/>
          </p:cNvSpPr>
          <p:nvPr>
            <p:ph type="body" sz="quarter" idx="10"/>
          </p:nvPr>
        </p:nvSpPr>
        <p:spPr>
          <a:xfrm>
            <a:off x="1835038" y="1621119"/>
            <a:ext cx="6141829" cy="1797768"/>
          </a:xfrm>
        </p:spPr>
        <p:txBody>
          <a:bodyPr anchor="b">
            <a:noAutofit/>
          </a:bodyPr>
          <a:lstStyle>
            <a:lvl1pPr marL="0" indent="0">
              <a:buNone/>
              <a:defRPr sz="5333" b="0" i="0" baseline="0">
                <a:solidFill>
                  <a:srgbClr val="893018"/>
                </a:solidFill>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421156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8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163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434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614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09602" y="1128716"/>
            <a:ext cx="10972801" cy="4548187"/>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09602" y="14996"/>
            <a:ext cx="10972801" cy="886505"/>
          </a:xfrm>
          <a:prstGeom prst="rect">
            <a:avLst/>
          </a:prstGeom>
        </p:spPr>
        <p:txBody>
          <a:bodyPr anchor="ctr"/>
          <a:lstStyle/>
          <a:p>
            <a:r>
              <a:rPr lang="en-US"/>
              <a:t>Click to edit Master title style</a:t>
            </a:r>
          </a:p>
        </p:txBody>
      </p:sp>
      <p:sp>
        <p:nvSpPr>
          <p:cNvPr id="7" name="Slide Number Placeholder 4"/>
          <p:cNvSpPr>
            <a:spLocks noGrp="1"/>
          </p:cNvSpPr>
          <p:nvPr>
            <p:ph type="sldNum" sz="quarter" idx="4"/>
          </p:nvPr>
        </p:nvSpPr>
        <p:spPr>
          <a:xfrm>
            <a:off x="11694673" y="6298515"/>
            <a:ext cx="497331" cy="365125"/>
          </a:xfrm>
          <a:prstGeom prst="rect">
            <a:avLst/>
          </a:prstGeom>
        </p:spPr>
        <p:txBody>
          <a:bodyPr vert="horz" lIns="91440" tIns="45720" rIns="91440" bIns="45720" rtlCol="0" anchor="ctr"/>
          <a:lstStyle>
            <a:lvl1pPr algn="ctr">
              <a:defRPr sz="1333">
                <a:solidFill>
                  <a:srgbClr val="4B545D"/>
                </a:solidFill>
              </a:defRPr>
            </a:lvl1pPr>
          </a:lstStyle>
          <a:p>
            <a:fld id="{4B7910E5-F3D7-7541-A239-E632F655FDFB}" type="slidenum">
              <a:rPr lang="en-US" smtClean="0"/>
              <a:pPr/>
              <a:t>‹#›</a:t>
            </a:fld>
            <a:endParaRPr lang="en-US"/>
          </a:p>
        </p:txBody>
      </p:sp>
    </p:spTree>
    <p:extLst>
      <p:ext uri="{BB962C8B-B14F-4D97-AF65-F5344CB8AC3E}">
        <p14:creationId xmlns:p14="http://schemas.microsoft.com/office/powerpoint/2010/main" val="1640282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6_Title and Content_No Rays">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3" name="Rectangle 22"/>
          <p:cNvSpPr/>
          <p:nvPr userDrawn="1"/>
        </p:nvSpPr>
        <p:spPr>
          <a:xfrm>
            <a:off x="11674049" y="6293836"/>
            <a:ext cx="517952" cy="363232"/>
          </a:xfrm>
          <a:prstGeom prst="rect">
            <a:avLst/>
          </a:prstGeom>
          <a:solidFill>
            <a:srgbClr val="F38F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38F26"/>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75751" y="6302595"/>
            <a:ext cx="2006648" cy="351163"/>
          </a:xfrm>
          <a:prstGeom prst="rect">
            <a:avLst/>
          </a:prstGeom>
        </p:spPr>
      </p:pic>
      <p:sp>
        <p:nvSpPr>
          <p:cNvPr id="2" name="Title 1"/>
          <p:cNvSpPr>
            <a:spLocks noGrp="1"/>
          </p:cNvSpPr>
          <p:nvPr>
            <p:ph type="title"/>
          </p:nvPr>
        </p:nvSpPr>
        <p:spPr>
          <a:xfrm>
            <a:off x="609601" y="14994"/>
            <a:ext cx="10972801" cy="886505"/>
          </a:xfrm>
          <a:prstGeom prst="rect">
            <a:avLst/>
          </a:prstGeom>
        </p:spPr>
        <p:txBody>
          <a:bodyPr anchor="ctr"/>
          <a:lstStyle/>
          <a:p>
            <a:r>
              <a:rPr lang="en-US"/>
              <a:t>Click to edit Master title style</a:t>
            </a:r>
          </a:p>
        </p:txBody>
      </p:sp>
      <p:cxnSp>
        <p:nvCxnSpPr>
          <p:cNvPr id="4" name="Straight Connector 3"/>
          <p:cNvCxnSpPr/>
          <p:nvPr userDrawn="1"/>
        </p:nvCxnSpPr>
        <p:spPr>
          <a:xfrm>
            <a:off x="609601" y="898479"/>
            <a:ext cx="10972801" cy="0"/>
          </a:xfrm>
          <a:prstGeom prst="line">
            <a:avLst/>
          </a:prstGeom>
          <a:ln>
            <a:solidFill>
              <a:srgbClr val="F38F26"/>
            </a:solidFill>
          </a:ln>
          <a:effectLst/>
        </p:spPr>
        <p:style>
          <a:lnRef idx="2">
            <a:schemeClr val="accent1"/>
          </a:lnRef>
          <a:fillRef idx="0">
            <a:schemeClr val="accent1"/>
          </a:fillRef>
          <a:effectRef idx="1">
            <a:schemeClr val="accent1"/>
          </a:effectRef>
          <a:fontRef idx="minor">
            <a:schemeClr val="tx1"/>
          </a:fontRef>
        </p:style>
      </p:cxnSp>
      <p:sp>
        <p:nvSpPr>
          <p:cNvPr id="10" name="Text Placeholder 2"/>
          <p:cNvSpPr>
            <a:spLocks noGrp="1"/>
          </p:cNvSpPr>
          <p:nvPr>
            <p:ph type="body" sz="quarter" idx="10"/>
          </p:nvPr>
        </p:nvSpPr>
        <p:spPr>
          <a:xfrm>
            <a:off x="609601" y="1128715"/>
            <a:ext cx="10972801" cy="4548187"/>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4"/>
          <p:cNvSpPr>
            <a:spLocks noGrp="1"/>
          </p:cNvSpPr>
          <p:nvPr>
            <p:ph type="sldNum" sz="quarter" idx="4"/>
          </p:nvPr>
        </p:nvSpPr>
        <p:spPr>
          <a:xfrm>
            <a:off x="11694672" y="6298514"/>
            <a:ext cx="497331" cy="365125"/>
          </a:xfrm>
          <a:prstGeom prst="rect">
            <a:avLst/>
          </a:prstGeom>
        </p:spPr>
        <p:txBody>
          <a:bodyPr vert="horz" lIns="91440" tIns="45720" rIns="91440" bIns="45720" rtlCol="0" anchor="ctr"/>
          <a:lstStyle>
            <a:lvl1pPr algn="ctr">
              <a:defRPr sz="1333">
                <a:solidFill>
                  <a:schemeClr val="tx1"/>
                </a:solidFill>
              </a:defRPr>
            </a:lvl1pPr>
          </a:lstStyle>
          <a:p>
            <a:fld id="{4B7910E5-F3D7-7541-A239-E632F655FDFB}" type="slidenum">
              <a:rPr lang="en-US" smtClean="0"/>
              <a:pPr/>
              <a:t>‹#›</a:t>
            </a:fld>
            <a:endParaRPr lang="en-US"/>
          </a:p>
        </p:txBody>
      </p:sp>
    </p:spTree>
    <p:extLst>
      <p:ext uri="{BB962C8B-B14F-4D97-AF65-F5344CB8AC3E}">
        <p14:creationId xmlns:p14="http://schemas.microsoft.com/office/powerpoint/2010/main" val="886511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pic>
        <p:nvPicPr>
          <p:cNvPr id="2" name="Google Shape;19;p15">
            <a:extLst>
              <a:ext uri="{FF2B5EF4-FFF2-40B4-BE49-F238E27FC236}">
                <a16:creationId xmlns:a16="http://schemas.microsoft.com/office/drawing/2014/main" id="{19B7B3B3-9B30-F9B8-7A24-057F3E105DF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1114"/>
            <a:ext cx="1003723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20;p15">
            <a:extLst>
              <a:ext uri="{FF2B5EF4-FFF2-40B4-BE49-F238E27FC236}">
                <a16:creationId xmlns:a16="http://schemas.microsoft.com/office/drawing/2014/main" id="{1A04C89C-5C9B-37C4-E47C-6BA6E7852DA0}"/>
              </a:ext>
            </a:extLst>
          </p:cNvPr>
          <p:cNvSpPr>
            <a:spLocks/>
          </p:cNvSpPr>
          <p:nvPr/>
        </p:nvSpPr>
        <p:spPr bwMode="auto">
          <a:xfrm>
            <a:off x="2" y="922338"/>
            <a:ext cx="10037233" cy="184151"/>
          </a:xfrm>
          <a:custGeom>
            <a:avLst/>
            <a:gdLst>
              <a:gd name="T0" fmla="*/ 6197469 w 9144000"/>
              <a:gd name="T1" fmla="*/ 0 h 184784"/>
              <a:gd name="T2" fmla="*/ 0 w 9144000"/>
              <a:gd name="T3" fmla="*/ 0 h 184784"/>
              <a:gd name="T4" fmla="*/ 0 w 9144000"/>
              <a:gd name="T5" fmla="*/ 183139 h 184784"/>
              <a:gd name="T6" fmla="*/ 6197469 w 9144000"/>
              <a:gd name="T7" fmla="*/ 183139 h 184784"/>
              <a:gd name="T8" fmla="*/ 6197469 w 9144000"/>
              <a:gd name="T9" fmla="*/ 0 h 1847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4000" h="184784" extrusionOk="0">
                <a:moveTo>
                  <a:pt x="9144000" y="0"/>
                </a:moveTo>
                <a:lnTo>
                  <a:pt x="0" y="0"/>
                </a:lnTo>
                <a:lnTo>
                  <a:pt x="0" y="184403"/>
                </a:lnTo>
                <a:lnTo>
                  <a:pt x="9144000" y="184403"/>
                </a:lnTo>
                <a:lnTo>
                  <a:pt x="914400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pic>
        <p:nvPicPr>
          <p:cNvPr id="4" name="Picture 2" descr="National Community Solar Partnership Annual Summit 2023 graphic">
            <a:extLst>
              <a:ext uri="{FF2B5EF4-FFF2-40B4-BE49-F238E27FC236}">
                <a16:creationId xmlns:a16="http://schemas.microsoft.com/office/drawing/2014/main" id="{AD64AADA-F0EC-DFE0-E265-4EAE1FA233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5753" t="7048" r="13493"/>
          <a:stretch>
            <a:fillRect/>
          </a:stretch>
        </p:blipFill>
        <p:spPr bwMode="auto">
          <a:xfrm>
            <a:off x="10287000" y="11114"/>
            <a:ext cx="19050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21;p15"/>
          <p:cNvSpPr txBox="1">
            <a:spLocks noGrp="1"/>
          </p:cNvSpPr>
          <p:nvPr>
            <p:ph type="title"/>
          </p:nvPr>
        </p:nvSpPr>
        <p:spPr>
          <a:xfrm>
            <a:off x="2" y="10667"/>
            <a:ext cx="9937897" cy="866140"/>
          </a:xfrm>
          <a:prstGeom prst="rect">
            <a:avLst/>
          </a:prstGeom>
          <a:noFill/>
          <a:ln>
            <a:noFill/>
          </a:ln>
        </p:spPr>
        <p:txBody>
          <a:bodyPr spcFirstLastPara="1"/>
          <a:lstStyle>
            <a:lvl1pPr lvl="0" algn="l">
              <a:spcBef>
                <a:spcPts val="0"/>
              </a:spcBef>
              <a:spcAft>
                <a:spcPts val="0"/>
              </a:spcAft>
              <a:buSzPts val="1400"/>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5"/>
          <p:cNvSpPr txBox="1">
            <a:spLocks noGrp="1"/>
          </p:cNvSpPr>
          <p:nvPr>
            <p:ph type="body" idx="1"/>
          </p:nvPr>
        </p:nvSpPr>
        <p:spPr>
          <a:xfrm>
            <a:off x="214278" y="1218291"/>
            <a:ext cx="11763447" cy="4277360"/>
          </a:xfrm>
          <a:prstGeom prst="rect">
            <a:avLst/>
          </a:prstGeom>
          <a:noFill/>
          <a:ln>
            <a:noFill/>
          </a:ln>
        </p:spPr>
        <p:txBody>
          <a:bodyPr spcFirstLastPara="1"/>
          <a:lstStyle>
            <a:lvl1pPr marL="457189" lvl="0" indent="-228594" algn="l">
              <a:spcBef>
                <a:spcPts val="0"/>
              </a:spcBef>
              <a:spcAft>
                <a:spcPts val="0"/>
              </a:spcAft>
              <a:buSzPts val="1400"/>
              <a:buNone/>
              <a:defRPr b="0" i="0">
                <a:solidFill>
                  <a:schemeClr val="dk1"/>
                </a:solidFill>
              </a:defRPr>
            </a:lvl1pPr>
            <a:lvl2pPr marL="914377" lvl="1" indent="-228594" algn="l">
              <a:spcBef>
                <a:spcPts val="0"/>
              </a:spcBef>
              <a:spcAft>
                <a:spcPts val="0"/>
              </a:spcAft>
              <a:buSzPts val="1400"/>
              <a:buNone/>
              <a:defRPr/>
            </a:lvl2pPr>
            <a:lvl3pPr marL="1371566" lvl="2" indent="-228594" algn="l">
              <a:spcBef>
                <a:spcPts val="0"/>
              </a:spcBef>
              <a:spcAft>
                <a:spcPts val="0"/>
              </a:spcAft>
              <a:buSzPts val="1400"/>
              <a:buNone/>
              <a:defRPr/>
            </a:lvl3pPr>
            <a:lvl4pPr marL="1828754" lvl="3" indent="-228594" algn="l">
              <a:spcBef>
                <a:spcPts val="0"/>
              </a:spcBef>
              <a:spcAft>
                <a:spcPts val="0"/>
              </a:spcAft>
              <a:buSzPts val="1400"/>
              <a:buNone/>
              <a:defRPr/>
            </a:lvl4pPr>
            <a:lvl5pPr marL="2285943" lvl="4" indent="-228594" algn="l">
              <a:spcBef>
                <a:spcPts val="0"/>
              </a:spcBef>
              <a:spcAft>
                <a:spcPts val="0"/>
              </a:spcAft>
              <a:buSzPts val="1400"/>
              <a:buNone/>
              <a:defRPr/>
            </a:lvl5pPr>
            <a:lvl6pPr marL="2743131" lvl="5" indent="-228594" algn="l">
              <a:spcBef>
                <a:spcPts val="0"/>
              </a:spcBef>
              <a:spcAft>
                <a:spcPts val="0"/>
              </a:spcAft>
              <a:buSzPts val="1400"/>
              <a:buNone/>
              <a:defRPr/>
            </a:lvl6pPr>
            <a:lvl7pPr marL="3200320" lvl="6" indent="-228594" algn="l">
              <a:spcBef>
                <a:spcPts val="0"/>
              </a:spcBef>
              <a:spcAft>
                <a:spcPts val="0"/>
              </a:spcAft>
              <a:buSzPts val="1400"/>
              <a:buNone/>
              <a:defRPr/>
            </a:lvl7pPr>
            <a:lvl8pPr marL="3657509" lvl="7" indent="-228594" algn="l">
              <a:spcBef>
                <a:spcPts val="0"/>
              </a:spcBef>
              <a:spcAft>
                <a:spcPts val="0"/>
              </a:spcAft>
              <a:buSzPts val="1400"/>
              <a:buNone/>
              <a:defRPr/>
            </a:lvl8pPr>
            <a:lvl9pPr marL="4114697" lvl="8" indent="-228594" algn="l">
              <a:spcBef>
                <a:spcPts val="0"/>
              </a:spcBef>
              <a:spcAft>
                <a:spcPts val="0"/>
              </a:spcAft>
              <a:buSzPts val="1400"/>
              <a:buNone/>
              <a:defRPr/>
            </a:lvl9pPr>
          </a:lstStyle>
          <a:p>
            <a:endParaRPr/>
          </a:p>
        </p:txBody>
      </p:sp>
      <p:sp>
        <p:nvSpPr>
          <p:cNvPr id="5" name="Google Shape;23;p15">
            <a:extLst>
              <a:ext uri="{FF2B5EF4-FFF2-40B4-BE49-F238E27FC236}">
                <a16:creationId xmlns:a16="http://schemas.microsoft.com/office/drawing/2014/main" id="{5B7934C3-7AF8-AAD5-B1D0-2EFC53077317}"/>
              </a:ext>
            </a:extLst>
          </p:cNvPr>
          <p:cNvSpPr txBox="1">
            <a:spLocks noGrp="1" noChangeArrowheads="1"/>
          </p:cNvSpPr>
          <p:nvPr>
            <p:ph type="ftr" idx="10"/>
          </p:nvPr>
        </p:nvSpPr>
        <p:spPr>
          <a:xfrm>
            <a:off x="4165602" y="6378577"/>
            <a:ext cx="4796367" cy="246063"/>
          </a:xfrm>
        </p:spPr>
        <p:txBody>
          <a:bodyPr/>
          <a:lstStyle>
            <a:lvl1pPr>
              <a:defRPr sz="1600" i="1">
                <a:solidFill>
                  <a:srgbClr val="000000"/>
                </a:solidFill>
              </a:defRPr>
            </a:lvl1pPr>
          </a:lstStyle>
          <a:p>
            <a:pPr>
              <a:defRPr/>
            </a:pPr>
            <a:endParaRPr lang="en-US" altLang="en-US"/>
          </a:p>
        </p:txBody>
      </p:sp>
      <p:sp>
        <p:nvSpPr>
          <p:cNvPr id="6" name="Google Shape;24;p15">
            <a:extLst>
              <a:ext uri="{FF2B5EF4-FFF2-40B4-BE49-F238E27FC236}">
                <a16:creationId xmlns:a16="http://schemas.microsoft.com/office/drawing/2014/main" id="{C3B48825-439F-8206-BF08-1E06239E29F4}"/>
              </a:ext>
            </a:extLst>
          </p:cNvPr>
          <p:cNvSpPr txBox="1">
            <a:spLocks noGrp="1" noChangeArrowheads="1"/>
          </p:cNvSpPr>
          <p:nvPr>
            <p:ph type="dt" idx="11"/>
          </p:nvPr>
        </p:nvSpPr>
        <p:spPr/>
        <p:txBody>
          <a:bodyPr/>
          <a:lstStyle>
            <a:lvl1pPr>
              <a:defRPr/>
            </a:lvl1pPr>
          </a:lstStyle>
          <a:p>
            <a:pPr>
              <a:defRPr/>
            </a:pPr>
            <a:endParaRPr lang="en-US" altLang="en-US"/>
          </a:p>
        </p:txBody>
      </p:sp>
      <p:sp>
        <p:nvSpPr>
          <p:cNvPr id="7" name="Google Shape;25;p15">
            <a:extLst>
              <a:ext uri="{FF2B5EF4-FFF2-40B4-BE49-F238E27FC236}">
                <a16:creationId xmlns:a16="http://schemas.microsoft.com/office/drawing/2014/main" id="{A4627129-2ABF-97CC-3103-D2D6307770F9}"/>
              </a:ext>
            </a:extLst>
          </p:cNvPr>
          <p:cNvSpPr txBox="1">
            <a:spLocks noGrp="1"/>
          </p:cNvSpPr>
          <p:nvPr>
            <p:ph type="sldNum" idx="12"/>
          </p:nvPr>
        </p:nvSpPr>
        <p:spPr/>
        <p:txBody>
          <a:bodyPr/>
          <a:lstStyle>
            <a:lvl1pPr marL="12700" lvl="0" indent="0">
              <a:lnSpc>
                <a:spcPct val="100000"/>
              </a:lnSpc>
              <a:spcBef>
                <a:spcPts val="0"/>
              </a:spcBef>
              <a:buNone/>
              <a:defRPr sz="800" b="1" i="0">
                <a:solidFill>
                  <a:srgbClr val="3E3E3E"/>
                </a:solidFill>
                <a:latin typeface="Arial"/>
                <a:ea typeface="Arial"/>
                <a:cs typeface="Arial"/>
                <a:sym typeface="Arial"/>
              </a:defRPr>
            </a:lvl1pPr>
            <a:lvl2pPr marL="12700" lvl="1" indent="0">
              <a:lnSpc>
                <a:spcPct val="100000"/>
              </a:lnSpc>
              <a:spcBef>
                <a:spcPts val="0"/>
              </a:spcBef>
              <a:buNone/>
              <a:defRPr sz="800" b="1" i="0">
                <a:solidFill>
                  <a:srgbClr val="3E3E3E"/>
                </a:solidFill>
                <a:latin typeface="Arial"/>
                <a:ea typeface="Arial"/>
                <a:cs typeface="Arial"/>
                <a:sym typeface="Arial"/>
              </a:defRPr>
            </a:lvl2pPr>
            <a:lvl3pPr marL="12700" lvl="2" indent="0">
              <a:lnSpc>
                <a:spcPct val="100000"/>
              </a:lnSpc>
              <a:spcBef>
                <a:spcPts val="0"/>
              </a:spcBef>
              <a:buNone/>
              <a:defRPr sz="800" b="1" i="0">
                <a:solidFill>
                  <a:srgbClr val="3E3E3E"/>
                </a:solidFill>
                <a:latin typeface="Arial"/>
                <a:ea typeface="Arial"/>
                <a:cs typeface="Arial"/>
                <a:sym typeface="Arial"/>
              </a:defRPr>
            </a:lvl3pPr>
            <a:lvl4pPr marL="12700" lvl="3" indent="0">
              <a:lnSpc>
                <a:spcPct val="100000"/>
              </a:lnSpc>
              <a:spcBef>
                <a:spcPts val="0"/>
              </a:spcBef>
              <a:buNone/>
              <a:defRPr sz="800" b="1" i="0">
                <a:solidFill>
                  <a:srgbClr val="3E3E3E"/>
                </a:solidFill>
                <a:latin typeface="Arial"/>
                <a:ea typeface="Arial"/>
                <a:cs typeface="Arial"/>
                <a:sym typeface="Arial"/>
              </a:defRPr>
            </a:lvl4pPr>
            <a:lvl5pPr marL="12700" lvl="4" indent="0">
              <a:lnSpc>
                <a:spcPct val="100000"/>
              </a:lnSpc>
              <a:spcBef>
                <a:spcPts val="0"/>
              </a:spcBef>
              <a:buNone/>
              <a:defRPr sz="800" b="1" i="0">
                <a:solidFill>
                  <a:srgbClr val="3E3E3E"/>
                </a:solidFill>
                <a:latin typeface="Arial"/>
                <a:ea typeface="Arial"/>
                <a:cs typeface="Arial"/>
                <a:sym typeface="Arial"/>
              </a:defRPr>
            </a:lvl5pPr>
            <a:lvl6pPr marL="12700" lvl="5" indent="0">
              <a:lnSpc>
                <a:spcPct val="100000"/>
              </a:lnSpc>
              <a:spcBef>
                <a:spcPts val="0"/>
              </a:spcBef>
              <a:buNone/>
              <a:defRPr sz="800" b="1" i="0">
                <a:solidFill>
                  <a:srgbClr val="3E3E3E"/>
                </a:solidFill>
                <a:latin typeface="Arial"/>
                <a:ea typeface="Arial"/>
                <a:cs typeface="Arial"/>
                <a:sym typeface="Arial"/>
              </a:defRPr>
            </a:lvl6pPr>
            <a:lvl7pPr marL="12700" lvl="6" indent="0">
              <a:lnSpc>
                <a:spcPct val="100000"/>
              </a:lnSpc>
              <a:spcBef>
                <a:spcPts val="0"/>
              </a:spcBef>
              <a:buNone/>
              <a:defRPr sz="800" b="1" i="0">
                <a:solidFill>
                  <a:srgbClr val="3E3E3E"/>
                </a:solidFill>
                <a:latin typeface="Arial"/>
                <a:ea typeface="Arial"/>
                <a:cs typeface="Arial"/>
                <a:sym typeface="Arial"/>
              </a:defRPr>
            </a:lvl7pPr>
            <a:lvl8pPr marL="12700" lvl="7" indent="0">
              <a:lnSpc>
                <a:spcPct val="100000"/>
              </a:lnSpc>
              <a:spcBef>
                <a:spcPts val="0"/>
              </a:spcBef>
              <a:buNone/>
              <a:defRPr sz="800" b="1" i="0">
                <a:solidFill>
                  <a:srgbClr val="3E3E3E"/>
                </a:solidFill>
                <a:latin typeface="Arial"/>
                <a:ea typeface="Arial"/>
                <a:cs typeface="Arial"/>
                <a:sym typeface="Arial"/>
              </a:defRPr>
            </a:lvl8pPr>
            <a:lvl9pPr marL="12700" lvl="8" indent="0">
              <a:lnSpc>
                <a:spcPct val="100000"/>
              </a:lnSpc>
              <a:spcBef>
                <a:spcPts val="0"/>
              </a:spcBef>
              <a:buNone/>
              <a:defRPr sz="800" b="1" i="0">
                <a:solidFill>
                  <a:srgbClr val="3E3E3E"/>
                </a:solidFill>
                <a:latin typeface="Arial"/>
                <a:ea typeface="Arial"/>
                <a:cs typeface="Arial"/>
                <a:sym typeface="Arial"/>
              </a:defRPr>
            </a:lvl9pPr>
          </a:lstStyle>
          <a:p>
            <a:pPr>
              <a:defRPr/>
            </a:pPr>
            <a:r>
              <a:rPr lang="en-US"/>
              <a:t>| </a:t>
            </a:r>
            <a:fld id="{66447E27-0EDA-4DAE-A368-41257DD1560D}" type="slidenum">
              <a:rPr lang="en-US" sz="751" b="0" smtClean="0"/>
              <a:pPr>
                <a:defRPr/>
              </a:pPr>
              <a:t>‹#›</a:t>
            </a:fld>
            <a:endParaRPr sz="751"/>
          </a:p>
        </p:txBody>
      </p:sp>
    </p:spTree>
    <p:extLst>
      <p:ext uri="{BB962C8B-B14F-4D97-AF65-F5344CB8AC3E}">
        <p14:creationId xmlns:p14="http://schemas.microsoft.com/office/powerpoint/2010/main" val="67240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F0ED1DAF-F2FB-3E4A-968D-59E724FEFC0A}"/>
              </a:ext>
            </a:extLst>
          </p:cNvPr>
          <p:cNvSpPr txBox="1">
            <a:spLocks noChangeArrowheads="1"/>
          </p:cNvSpPr>
          <p:nvPr/>
        </p:nvSpPr>
        <p:spPr bwMode="auto">
          <a:xfrm>
            <a:off x="11231034" y="6570134"/>
            <a:ext cx="75776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fld id="{BA7D0AC6-8224-124C-83C8-E29746739CD2}" type="slidenum">
              <a:rPr lang="en-US" altLang="en-US" sz="1333">
                <a:solidFill>
                  <a:srgbClr val="262626"/>
                </a:solidFill>
              </a:rPr>
              <a:pPr algn="r" eaLnBrk="1" hangingPunct="1"/>
              <a:t>‹#›</a:t>
            </a:fld>
            <a:endParaRPr lang="en-US" altLang="en-US" sz="1067">
              <a:solidFill>
                <a:srgbClr val="262626"/>
              </a:solidFill>
            </a:endParaRPr>
          </a:p>
        </p:txBody>
      </p:sp>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0"/>
          </p:nvPr>
        </p:nvSpPr>
        <p:spPr>
          <a:xfrm>
            <a:off x="609601" y="1828801"/>
            <a:ext cx="10826751"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0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p:nvPr>
        </p:nvSpPr>
        <p:spPr>
          <a:xfrm>
            <a:off x="609599" y="1"/>
            <a:ext cx="7915124" cy="1209524"/>
          </a:xfrm>
        </p:spPr>
        <p:txBody>
          <a:bodyPr/>
          <a:lstStyle/>
          <a:p>
            <a:r>
              <a:rPr lang="en-US"/>
              <a:t>Click to edit Master title style</a:t>
            </a:r>
          </a:p>
        </p:txBody>
      </p:sp>
      <p:sp>
        <p:nvSpPr>
          <p:cNvPr id="9" name="Text Placeholder 8"/>
          <p:cNvSpPr>
            <a:spLocks noGrp="1"/>
          </p:cNvSpPr>
          <p:nvPr>
            <p:ph type="body" sz="quarter" idx="10"/>
          </p:nvPr>
        </p:nvSpPr>
        <p:spPr>
          <a:xfrm>
            <a:off x="609601" y="1499810"/>
            <a:ext cx="10826751" cy="4829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9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p:nvPr>
        </p:nvSpPr>
        <p:spPr>
          <a:xfrm>
            <a:off x="609599" y="1"/>
            <a:ext cx="10982476" cy="1035352"/>
          </a:xfrm>
        </p:spPr>
        <p:txBody>
          <a:bodyPr/>
          <a:lstStyle/>
          <a:p>
            <a:r>
              <a:rPr lang="en-US"/>
              <a:t>Click to edit Master title style</a:t>
            </a:r>
          </a:p>
        </p:txBody>
      </p:sp>
    </p:spTree>
    <p:extLst>
      <p:ext uri="{BB962C8B-B14F-4D97-AF65-F5344CB8AC3E}">
        <p14:creationId xmlns:p14="http://schemas.microsoft.com/office/powerpoint/2010/main" val="82728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Slide - Text 2">
    <p:spTree>
      <p:nvGrpSpPr>
        <p:cNvPr id="1" name=""/>
        <p:cNvGrpSpPr/>
        <p:nvPr/>
      </p:nvGrpSpPr>
      <p:grpSpPr>
        <a:xfrm>
          <a:off x="0" y="0"/>
          <a:ext cx="0" cy="0"/>
          <a:chOff x="0" y="0"/>
          <a:chExt cx="0" cy="0"/>
        </a:xfrm>
      </p:grpSpPr>
      <p:sp>
        <p:nvSpPr>
          <p:cNvPr id="2" name="Title 1"/>
          <p:cNvSpPr>
            <a:spLocks noGrp="1"/>
          </p:cNvSpPr>
          <p:nvPr>
            <p:ph type="title"/>
          </p:nvPr>
        </p:nvSpPr>
        <p:spPr>
          <a:xfrm>
            <a:off x="609599" y="1"/>
            <a:ext cx="7915124" cy="1209524"/>
          </a:xfrm>
        </p:spPr>
        <p:txBody>
          <a:bodyPr/>
          <a:lstStyle/>
          <a:p>
            <a:r>
              <a:rPr lang="en-US"/>
              <a:t>Click to edit Master title style</a:t>
            </a:r>
          </a:p>
        </p:txBody>
      </p:sp>
      <p:sp>
        <p:nvSpPr>
          <p:cNvPr id="9" name="Text Placeholder 8"/>
          <p:cNvSpPr>
            <a:spLocks noGrp="1"/>
          </p:cNvSpPr>
          <p:nvPr>
            <p:ph type="body" sz="quarter" idx="10"/>
          </p:nvPr>
        </p:nvSpPr>
        <p:spPr>
          <a:xfrm>
            <a:off x="609601" y="1499810"/>
            <a:ext cx="6857999" cy="4829025"/>
          </a:xfrm>
        </p:spPr>
        <p:txBody>
          <a:bodyPr/>
          <a:lstStyle>
            <a:lvl1pPr marL="0" indent="0">
              <a:buNone/>
              <a:defRPr b="1"/>
            </a:lvl1pPr>
            <a:lvl2pPr>
              <a:defRPr sz="2667"/>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1"/>
          </p:nvPr>
        </p:nvSpPr>
        <p:spPr>
          <a:xfrm>
            <a:off x="7936523" y="1500717"/>
            <a:ext cx="3645876" cy="4828117"/>
          </a:xfrm>
          <a:solidFill>
            <a:schemeClr val="bg1">
              <a:lumMod val="85000"/>
            </a:schemeClr>
          </a:solidFill>
        </p:spPr>
        <p:txBody>
          <a:bodyPr rtlCol="0">
            <a:normAutofit/>
          </a:bodyPr>
          <a:lstStyle>
            <a:lvl1pPr marL="0" indent="0">
              <a:buNone/>
              <a:defRPr sz="2133"/>
            </a:lvl1pPr>
          </a:lstStyle>
          <a:p>
            <a:pPr lvl="0"/>
            <a:r>
              <a:rPr lang="en-US" noProof="0"/>
              <a:t>Click icon to add picture</a:t>
            </a:r>
          </a:p>
        </p:txBody>
      </p:sp>
    </p:spTree>
    <p:extLst>
      <p:ext uri="{BB962C8B-B14F-4D97-AF65-F5344CB8AC3E}">
        <p14:creationId xmlns:p14="http://schemas.microsoft.com/office/powerpoint/2010/main" val="421912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imple Slide - Text 2">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1" y="526794"/>
            <a:ext cx="5486400" cy="2902207"/>
          </a:xfrm>
        </p:spPr>
        <p:txBody>
          <a:bodyPr>
            <a:normAutofit/>
          </a:bodyPr>
          <a:lstStyle>
            <a:lvl1pPr marL="0" indent="0">
              <a:buNone/>
              <a:defRPr sz="2667" b="0"/>
            </a:lvl1pPr>
            <a:lvl2pPr marL="609585" indent="0">
              <a:buNone/>
              <a:defRPr/>
            </a:lvl2pPr>
          </a:lstStyle>
          <a:p>
            <a:pPr lvl="0"/>
            <a:r>
              <a:rPr lang="en-US"/>
              <a:t>Click to edit Master text styles</a:t>
            </a:r>
          </a:p>
        </p:txBody>
      </p:sp>
      <p:sp>
        <p:nvSpPr>
          <p:cNvPr id="5" name="Picture Placeholder 4"/>
          <p:cNvSpPr>
            <a:spLocks noGrp="1"/>
          </p:cNvSpPr>
          <p:nvPr>
            <p:ph type="pic" sz="quarter" idx="11"/>
          </p:nvPr>
        </p:nvSpPr>
        <p:spPr>
          <a:xfrm>
            <a:off x="609600" y="3727939"/>
            <a:ext cx="3535680" cy="2600896"/>
          </a:xfrm>
          <a:solidFill>
            <a:schemeClr val="bg1">
              <a:lumMod val="85000"/>
            </a:schemeClr>
          </a:solidFill>
        </p:spPr>
        <p:txBody>
          <a:bodyPr rtlCol="0">
            <a:normAutofit/>
          </a:bodyPr>
          <a:lstStyle>
            <a:lvl1pPr marL="0" indent="0">
              <a:buNone/>
              <a:defRPr sz="2133"/>
            </a:lvl1pPr>
          </a:lstStyle>
          <a:p>
            <a:pPr lvl="0"/>
            <a:r>
              <a:rPr lang="en-US" noProof="0"/>
              <a:t>Click icon to add picture</a:t>
            </a:r>
          </a:p>
        </p:txBody>
      </p:sp>
      <p:sp>
        <p:nvSpPr>
          <p:cNvPr id="6" name="Picture Placeholder 4"/>
          <p:cNvSpPr>
            <a:spLocks noGrp="1"/>
          </p:cNvSpPr>
          <p:nvPr>
            <p:ph type="pic" sz="quarter" idx="12"/>
          </p:nvPr>
        </p:nvSpPr>
        <p:spPr>
          <a:xfrm>
            <a:off x="4328160" y="3727939"/>
            <a:ext cx="3535680" cy="2600896"/>
          </a:xfrm>
          <a:solidFill>
            <a:schemeClr val="bg1">
              <a:lumMod val="85000"/>
            </a:schemeClr>
          </a:solidFill>
        </p:spPr>
        <p:txBody>
          <a:bodyPr rtlCol="0">
            <a:normAutofit/>
          </a:bodyPr>
          <a:lstStyle>
            <a:lvl1pPr marL="0" indent="0">
              <a:buNone/>
              <a:defRPr sz="2133"/>
            </a:lvl1pPr>
          </a:lstStyle>
          <a:p>
            <a:pPr lvl="0"/>
            <a:r>
              <a:rPr lang="en-US" noProof="0"/>
              <a:t>Click icon to add picture</a:t>
            </a:r>
          </a:p>
        </p:txBody>
      </p:sp>
      <p:sp>
        <p:nvSpPr>
          <p:cNvPr id="7" name="Picture Placeholder 4"/>
          <p:cNvSpPr>
            <a:spLocks noGrp="1"/>
          </p:cNvSpPr>
          <p:nvPr>
            <p:ph type="pic" sz="quarter" idx="13"/>
          </p:nvPr>
        </p:nvSpPr>
        <p:spPr>
          <a:xfrm>
            <a:off x="8046720" y="3727939"/>
            <a:ext cx="3535680" cy="2600896"/>
          </a:xfrm>
          <a:solidFill>
            <a:schemeClr val="bg1">
              <a:lumMod val="85000"/>
            </a:schemeClr>
          </a:solidFill>
        </p:spPr>
        <p:txBody>
          <a:bodyPr rtlCol="0">
            <a:normAutofit/>
          </a:bodyPr>
          <a:lstStyle>
            <a:lvl1pPr marL="0" indent="0">
              <a:buNone/>
              <a:defRPr sz="2133"/>
            </a:lvl1pPr>
          </a:lstStyle>
          <a:p>
            <a:pPr lvl="0"/>
            <a:r>
              <a:rPr lang="en-US" noProof="0"/>
              <a:t>Click icon to add picture</a:t>
            </a:r>
          </a:p>
        </p:txBody>
      </p:sp>
      <p:sp>
        <p:nvSpPr>
          <p:cNvPr id="8" name="Chart Placeholder 6"/>
          <p:cNvSpPr>
            <a:spLocks noGrp="1"/>
          </p:cNvSpPr>
          <p:nvPr>
            <p:ph type="chart" sz="quarter" idx="14"/>
          </p:nvPr>
        </p:nvSpPr>
        <p:spPr>
          <a:xfrm>
            <a:off x="6353909" y="526794"/>
            <a:ext cx="5228491" cy="2902207"/>
          </a:xfrm>
          <a:prstGeom prst="rect">
            <a:avLst/>
          </a:prstGeom>
          <a:solidFill>
            <a:schemeClr val="bg1">
              <a:lumMod val="95000"/>
            </a:schemeClr>
          </a:solidFill>
        </p:spPr>
        <p:txBody>
          <a:bodyPr rtlCol="0">
            <a:normAutofit/>
          </a:bodyPr>
          <a:lstStyle>
            <a:lvl1pPr marL="0" indent="0">
              <a:buNone/>
              <a:defRPr sz="1600"/>
            </a:lvl1pPr>
          </a:lstStyle>
          <a:p>
            <a:pPr lvl="0"/>
            <a:r>
              <a:rPr lang="en-US" noProof="0"/>
              <a:t>Click icon to add chart</a:t>
            </a:r>
          </a:p>
        </p:txBody>
      </p:sp>
    </p:spTree>
    <p:extLst>
      <p:ext uri="{BB962C8B-B14F-4D97-AF65-F5344CB8AC3E}">
        <p14:creationId xmlns:p14="http://schemas.microsoft.com/office/powerpoint/2010/main" val="83126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1" y="2864762"/>
            <a:ext cx="10826751" cy="715429"/>
          </a:xfrm>
        </p:spPr>
        <p:txBody>
          <a:bodyPr/>
          <a:lstStyle>
            <a:lvl1pPr marL="0" indent="0" algn="ctr">
              <a:buNone/>
              <a:defRPr baseline="0"/>
            </a:lvl1pPr>
          </a:lstStyle>
          <a:p>
            <a:pPr lvl="0"/>
            <a:r>
              <a:rPr lang="en-US"/>
              <a:t>Click to edit Master text styles</a:t>
            </a:r>
          </a:p>
        </p:txBody>
      </p:sp>
    </p:spTree>
    <p:extLst>
      <p:ext uri="{BB962C8B-B14F-4D97-AF65-F5344CB8AC3E}">
        <p14:creationId xmlns:p14="http://schemas.microsoft.com/office/powerpoint/2010/main" val="5624051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AC14221-309B-F5D4-5EA9-8C5740A3D2C5}"/>
              </a:ext>
            </a:extLst>
          </p:cNvPr>
          <p:cNvPicPr>
            <a:picLocks noChangeAspect="1" noChangeArrowheads="1"/>
          </p:cNvPicPr>
          <p:nvPr userDrawn="1"/>
        </p:nvPicPr>
        <p:blipFill>
          <a:blip r:embed="rId37">
            <a:extLst>
              <a:ext uri="{28A0092B-C50C-407E-A947-70E740481C1C}">
                <a14:useLocalDpi xmlns:a14="http://schemas.microsoft.com/office/drawing/2010/main"/>
              </a:ext>
            </a:extLst>
          </a:blip>
          <a:srcRect/>
          <a:stretch>
            <a:fillRect/>
          </a:stretch>
        </p:blipFill>
        <p:spPr bwMode="auto">
          <a:xfrm>
            <a:off x="2434166" y="6596067"/>
            <a:ext cx="9757833" cy="28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FCF6C7C-3FDD-973F-143B-904D8AE7789A}"/>
              </a:ext>
            </a:extLst>
          </p:cNvPr>
          <p:cNvSpPr>
            <a:spLocks/>
          </p:cNvSpPr>
          <p:nvPr userDrawn="1"/>
        </p:nvSpPr>
        <p:spPr>
          <a:xfrm flipH="1">
            <a:off x="1" y="6596402"/>
            <a:ext cx="2434167" cy="279396"/>
          </a:xfrm>
          <a:prstGeom prst="rect">
            <a:avLst/>
          </a:prstGeom>
          <a:solidFill>
            <a:srgbClr val="E27225"/>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Franklin Gothic Book"/>
              <a:ea typeface="ＭＳ Ｐゴシック" pitchFamily="-106" charset="-128"/>
              <a:cs typeface="ＭＳ Ｐゴシック" pitchFamily="-106" charset="-128"/>
            </a:endParaRPr>
          </a:p>
        </p:txBody>
      </p:sp>
      <p:sp>
        <p:nvSpPr>
          <p:cNvPr id="5" name="TextBox 4">
            <a:extLst>
              <a:ext uri="{FF2B5EF4-FFF2-40B4-BE49-F238E27FC236}">
                <a16:creationId xmlns:a16="http://schemas.microsoft.com/office/drawing/2014/main" id="{A6CE26A3-9E29-F6F4-9BA8-A131FEED8290}"/>
              </a:ext>
            </a:extLst>
          </p:cNvPr>
          <p:cNvSpPr txBox="1"/>
          <p:nvPr userDrawn="1"/>
        </p:nvSpPr>
        <p:spPr>
          <a:xfrm>
            <a:off x="97373" y="6587168"/>
            <a:ext cx="6593417" cy="287451"/>
          </a:xfrm>
          <a:prstGeom prst="rect">
            <a:avLst/>
          </a:prstGeom>
          <a:noFill/>
        </p:spPr>
        <p:txBody>
          <a:bodyPr>
            <a:spAutoFit/>
          </a:bodyPr>
          <a:lstStyle/>
          <a:p>
            <a:pPr>
              <a:defRPr/>
            </a:pPr>
            <a:r>
              <a:rPr lang="en-US" sz="1268">
                <a:solidFill>
                  <a:prstClr val="white"/>
                </a:solidFill>
                <a:latin typeface="Franklin Gothic Medium"/>
                <a:ea typeface="ＭＳ Ｐゴシック" pitchFamily="-106" charset="-128"/>
                <a:cs typeface="ＭＳ Ｐゴシック" pitchFamily="-106" charset="-128"/>
              </a:rPr>
              <a:t>U.S. DEPARTMENT OF ENERGY       </a:t>
            </a:r>
            <a:r>
              <a:rPr lang="en-US" sz="1268">
                <a:solidFill>
                  <a:schemeClr val="tx1"/>
                </a:solidFill>
                <a:latin typeface="Franklin Gothic Medium"/>
                <a:ea typeface="ＭＳ Ｐゴシック" pitchFamily="-106" charset="-128"/>
                <a:cs typeface="ＭＳ Ｐゴシック" pitchFamily="-106" charset="-128"/>
              </a:rPr>
              <a:t>NATIONAL COMMUNITY SOLAR PARTNERSHIP</a:t>
            </a:r>
          </a:p>
        </p:txBody>
      </p:sp>
      <p:pic>
        <p:nvPicPr>
          <p:cNvPr id="2" name="Picture 1">
            <a:extLst>
              <a:ext uri="{FF2B5EF4-FFF2-40B4-BE49-F238E27FC236}">
                <a16:creationId xmlns:a16="http://schemas.microsoft.com/office/drawing/2014/main" id="{F5777CF2-63DD-7F4F-A4BD-76F8F9AE6D7B}"/>
              </a:ext>
            </a:extLst>
          </p:cNvPr>
          <p:cNvPicPr>
            <a:picLocks noChangeAspect="1"/>
          </p:cNvPicPr>
          <p:nvPr userDrawn="1"/>
        </p:nvPicPr>
        <p:blipFill>
          <a:blip r:embed="rId38"/>
          <a:stretch>
            <a:fillRect/>
          </a:stretch>
        </p:blipFill>
        <p:spPr>
          <a:xfrm>
            <a:off x="0" y="6069356"/>
            <a:ext cx="12192000" cy="508000"/>
          </a:xfrm>
          <a:prstGeom prst="rect">
            <a:avLst/>
          </a:prstGeom>
        </p:spPr>
      </p:pic>
      <p:sp>
        <p:nvSpPr>
          <p:cNvPr id="1026" name="Title Placeholder 1">
            <a:extLst>
              <a:ext uri="{FF2B5EF4-FFF2-40B4-BE49-F238E27FC236}">
                <a16:creationId xmlns:a16="http://schemas.microsoft.com/office/drawing/2014/main" id="{A59187AF-70B3-324C-BD00-4FF01E3D538A}"/>
              </a:ext>
            </a:extLst>
          </p:cNvPr>
          <p:cNvSpPr>
            <a:spLocks noGrp="1" noChangeArrowheads="1"/>
          </p:cNvSpPr>
          <p:nvPr>
            <p:ph type="title"/>
          </p:nvPr>
        </p:nvSpPr>
        <p:spPr bwMode="auto">
          <a:xfrm>
            <a:off x="609600" y="0"/>
            <a:ext cx="739351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1CD2BA3-B503-7647-AB4A-F161E022E57E}"/>
              </a:ext>
            </a:extLst>
          </p:cNvPr>
          <p:cNvSpPr>
            <a:spLocks noGrp="1" noChangeArrowheads="1"/>
          </p:cNvSpPr>
          <p:nvPr>
            <p:ph type="body" idx="1"/>
          </p:nvPr>
        </p:nvSpPr>
        <p:spPr bwMode="auto">
          <a:xfrm>
            <a:off x="609600" y="1462617"/>
            <a:ext cx="109728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TextBox 9">
            <a:extLst>
              <a:ext uri="{FF2B5EF4-FFF2-40B4-BE49-F238E27FC236}">
                <a16:creationId xmlns:a16="http://schemas.microsoft.com/office/drawing/2014/main" id="{CFED1B74-9050-0246-9DAB-7CE97B18DB49}"/>
              </a:ext>
            </a:extLst>
          </p:cNvPr>
          <p:cNvSpPr txBox="1">
            <a:spLocks noChangeArrowheads="1"/>
          </p:cNvSpPr>
          <p:nvPr/>
        </p:nvSpPr>
        <p:spPr bwMode="auto">
          <a:xfrm>
            <a:off x="11260667" y="6563784"/>
            <a:ext cx="75565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fld id="{CE6BD247-ED0E-0B42-A084-57BCC7A8557B}" type="slidenum">
              <a:rPr lang="en-US" altLang="en-US" sz="1333">
                <a:solidFill>
                  <a:srgbClr val="262626"/>
                </a:solidFill>
              </a:rPr>
              <a:pPr algn="r" eaLnBrk="1" hangingPunct="1"/>
              <a:t>‹#›</a:t>
            </a:fld>
            <a:endParaRPr lang="en-US" altLang="en-US" sz="1067">
              <a:solidFill>
                <a:srgbClr val="262626"/>
              </a:solidFill>
            </a:endParaRPr>
          </a:p>
        </p:txBody>
      </p:sp>
    </p:spTree>
    <p:extLst>
      <p:ext uri="{BB962C8B-B14F-4D97-AF65-F5344CB8AC3E}">
        <p14:creationId xmlns:p14="http://schemas.microsoft.com/office/powerpoint/2010/main" val="420374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ftr="0" dt="0"/>
  <p:txStyles>
    <p:titleStyle>
      <a:lvl1pPr algn="l" defTabSz="609585" rtl="0" eaLnBrk="1" fontAlgn="base" hangingPunct="1">
        <a:lnSpc>
          <a:spcPts val="3733"/>
        </a:lnSpc>
        <a:spcBef>
          <a:spcPct val="0"/>
        </a:spcBef>
        <a:spcAft>
          <a:spcPct val="0"/>
        </a:spcAft>
        <a:defRPr sz="4000" b="1" kern="1200">
          <a:solidFill>
            <a:srgbClr val="E27225"/>
          </a:solidFill>
          <a:latin typeface="Franklin Gothic Medium" panose="020B0603020102020204" pitchFamily="34" charset="0"/>
          <a:ea typeface="+mj-ea"/>
          <a:cs typeface="+mj-cs"/>
        </a:defRPr>
      </a:lvl1pPr>
      <a:lvl2pPr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2pPr>
      <a:lvl3pPr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3pPr>
      <a:lvl4pPr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4pPr>
      <a:lvl5pPr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5pPr>
      <a:lvl6pPr marL="609585"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6pPr>
      <a:lvl7pPr marL="1219170"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7pPr>
      <a:lvl8pPr marL="1828754"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8pPr>
      <a:lvl9pPr marL="2438339" algn="l" defTabSz="609585" rtl="0" eaLnBrk="1" fontAlgn="base" hangingPunct="1">
        <a:lnSpc>
          <a:spcPts val="3733"/>
        </a:lnSpc>
        <a:spcBef>
          <a:spcPct val="0"/>
        </a:spcBef>
        <a:spcAft>
          <a:spcPct val="0"/>
        </a:spcAft>
        <a:defRPr sz="4000">
          <a:solidFill>
            <a:srgbClr val="893018"/>
          </a:solidFill>
          <a:latin typeface="Franklin Gothic Medium" panose="020B0603020102020204" pitchFamily="34" charset="0"/>
        </a:defRPr>
      </a:lvl9pPr>
    </p:titleStyle>
    <p:bodyStyle>
      <a:lvl1pPr marL="457189" indent="-457189" algn="l" defTabSz="609585" rtl="0" eaLnBrk="1" fontAlgn="base" hangingPunct="1">
        <a:spcBef>
          <a:spcPct val="20000"/>
        </a:spcBef>
        <a:spcAft>
          <a:spcPct val="0"/>
        </a:spcAft>
        <a:buFont typeface="Arial" panose="020B0604020202020204" pitchFamily="34" charset="0"/>
        <a:buChar char="•"/>
        <a:defRPr sz="3200" kern="1200">
          <a:solidFill>
            <a:schemeClr val="tx1"/>
          </a:solidFill>
          <a:latin typeface="Franklin Gothic Book" panose="020B0503020102020204" pitchFamily="34" charset="0"/>
          <a:ea typeface="+mn-ea"/>
          <a:cs typeface="+mn-cs"/>
        </a:defRPr>
      </a:lvl1pPr>
      <a:lvl2pPr marL="990575" indent="-380990" algn="l" defTabSz="609585" rtl="0" eaLnBrk="1" fontAlgn="base" hangingPunct="1">
        <a:spcBef>
          <a:spcPct val="20000"/>
        </a:spcBef>
        <a:spcAft>
          <a:spcPct val="0"/>
        </a:spcAft>
        <a:buFont typeface="Arial" panose="020B0604020202020204" pitchFamily="34" charset="0"/>
        <a:buChar char="–"/>
        <a:defRPr sz="3200" kern="1200">
          <a:solidFill>
            <a:schemeClr val="tx1"/>
          </a:solidFill>
          <a:latin typeface="Franklin Gothic Book" panose="020B0503020102020204" pitchFamily="34" charset="0"/>
          <a:ea typeface="+mn-ea"/>
          <a:cs typeface="+mn-cs"/>
        </a:defRPr>
      </a:lvl2pPr>
      <a:lvl3pPr marL="1523962" indent="-304792" algn="l" defTabSz="609585" rtl="0" eaLnBrk="1" fontAlgn="base" hangingPunct="1">
        <a:spcBef>
          <a:spcPct val="20000"/>
        </a:spcBef>
        <a:spcAft>
          <a:spcPct val="0"/>
        </a:spcAft>
        <a:buFont typeface="Arial" panose="020B0604020202020204" pitchFamily="34" charset="0"/>
        <a:buChar char="•"/>
        <a:defRPr sz="2933" kern="1200">
          <a:solidFill>
            <a:schemeClr val="tx1"/>
          </a:solidFill>
          <a:latin typeface="Franklin Gothic Book" panose="020B0503020102020204" pitchFamily="34" charset="0"/>
          <a:ea typeface="+mn-ea"/>
          <a:cs typeface="+mn-cs"/>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Franklin Gothic Book" panose="020B0503020102020204" pitchFamily="34" charset="0"/>
          <a:ea typeface="+mn-ea"/>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kern="1200">
          <a:solidFill>
            <a:schemeClr val="tx1"/>
          </a:solidFill>
          <a:latin typeface="Franklin Gothic Book" panose="020B050302010202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1C28-E827-AC62-6224-34C6D882B44A}"/>
              </a:ext>
            </a:extLst>
          </p:cNvPr>
          <p:cNvSpPr>
            <a:spLocks noGrp="1"/>
          </p:cNvSpPr>
          <p:nvPr>
            <p:ph type="title"/>
          </p:nvPr>
        </p:nvSpPr>
        <p:spPr>
          <a:xfrm>
            <a:off x="4965429" y="298589"/>
            <a:ext cx="6586491" cy="1286160"/>
          </a:xfrm>
        </p:spPr>
        <p:txBody>
          <a:bodyPr vert="horz" wrap="square" lIns="121920" tIns="60960" rIns="121920" bIns="60960" numCol="1" rtlCol="0" anchor="b" anchorCtr="0" compatLnSpc="1">
            <a:prstTxWarp prst="textNoShape">
              <a:avLst/>
            </a:prstTxWarp>
            <a:normAutofit/>
          </a:bodyPr>
          <a:lstStyle/>
          <a:p>
            <a:pPr defTabSz="1219170">
              <a:lnSpc>
                <a:spcPct val="90000"/>
              </a:lnSpc>
            </a:pPr>
            <a:r>
              <a:rPr lang="en-US" sz="4100" u="sng">
                <a:solidFill>
                  <a:schemeClr val="accent3"/>
                </a:solidFill>
                <a:latin typeface="Franklin Gothic Medium"/>
              </a:rPr>
              <a:t>Project Portfolio/Program Name</a:t>
            </a:r>
          </a:p>
        </p:txBody>
      </p:sp>
      <p:sp>
        <p:nvSpPr>
          <p:cNvPr id="3" name="TextBox 2">
            <a:extLst>
              <a:ext uri="{FF2B5EF4-FFF2-40B4-BE49-F238E27FC236}">
                <a16:creationId xmlns:a16="http://schemas.microsoft.com/office/drawing/2014/main" id="{B17F9EA3-BF01-1961-2B1F-3CB62E0F08DA}"/>
              </a:ext>
            </a:extLst>
          </p:cNvPr>
          <p:cNvSpPr txBox="1"/>
          <p:nvPr/>
        </p:nvSpPr>
        <p:spPr>
          <a:xfrm>
            <a:off x="4965432" y="1877683"/>
            <a:ext cx="6845281" cy="3785419"/>
          </a:xfrm>
          <a:prstGeom prst="rect">
            <a:avLst/>
          </a:prstGeom>
        </p:spPr>
        <p:txBody>
          <a:bodyPr vert="horz" lIns="121920" tIns="60960" rIns="121920" bIns="60960" rtlCol="0" anchor="t">
            <a:noAutofit/>
          </a:bodyPr>
          <a:lstStyle/>
          <a:p>
            <a:pPr marL="380365" indent="-380365" defTabSz="1219170" fontAlgn="base">
              <a:lnSpc>
                <a:spcPct val="90000"/>
              </a:lnSpc>
              <a:spcBef>
                <a:spcPct val="0"/>
              </a:spcBef>
              <a:spcAft>
                <a:spcPts val="2400"/>
              </a:spcAft>
              <a:buFont typeface="Arial" panose="020B0604020202020204" pitchFamily="34" charset="0"/>
              <a:buChar char="•"/>
            </a:pPr>
            <a:r>
              <a:rPr lang="en-US" sz="2000" b="1">
                <a:solidFill>
                  <a:srgbClr val="333333"/>
                </a:solidFill>
                <a:latin typeface="Franklin Gothic Book"/>
              </a:rPr>
              <a:t>Location: </a:t>
            </a:r>
            <a:r>
              <a:rPr lang="en-US" sz="2000" u="sng">
                <a:solidFill>
                  <a:srgbClr val="333333"/>
                </a:solidFill>
                <a:latin typeface="Franklin Gothic Book"/>
              </a:rPr>
              <a:t>Town, State</a:t>
            </a:r>
            <a:endParaRPr lang="en-US" sz="2000" u="sng">
              <a:solidFill>
                <a:srgbClr val="333333"/>
              </a:solidFill>
              <a:latin typeface="Franklin Gothic Book"/>
              <a:cs typeface="Calibri"/>
            </a:endParaRPr>
          </a:p>
          <a:p>
            <a:pPr marL="380365" indent="-380365" defTabSz="1219170" fontAlgn="base">
              <a:lnSpc>
                <a:spcPct val="90000"/>
              </a:lnSpc>
              <a:spcBef>
                <a:spcPct val="0"/>
              </a:spcBef>
              <a:spcAft>
                <a:spcPts val="2400"/>
              </a:spcAft>
              <a:buFont typeface="Arial" panose="020B0604020202020204" pitchFamily="34" charset="0"/>
              <a:buChar char="•"/>
            </a:pPr>
            <a:r>
              <a:rPr lang="en-US" sz="2000" b="1">
                <a:solidFill>
                  <a:srgbClr val="333333"/>
                </a:solidFill>
                <a:latin typeface="Franklin Gothic Book"/>
              </a:rPr>
              <a:t>Lead Organization: </a:t>
            </a:r>
            <a:r>
              <a:rPr lang="en-US" sz="2000" u="sng">
                <a:solidFill>
                  <a:srgbClr val="333333"/>
                </a:solidFill>
                <a:latin typeface="Franklin Gothic Book"/>
              </a:rPr>
              <a:t>Lead Organization Name</a:t>
            </a:r>
            <a:endParaRPr lang="en-US" sz="2000" b="1" u="sng">
              <a:solidFill>
                <a:srgbClr val="333333"/>
              </a:solidFill>
              <a:latin typeface="Franklin Gothic Book" panose="020B0503020102020204" pitchFamily="34" charset="0"/>
              <a:cs typeface="Calibri"/>
            </a:endParaRPr>
          </a:p>
          <a:p>
            <a:pPr marL="380365" indent="-380365" defTabSz="1219170">
              <a:lnSpc>
                <a:spcPct val="90000"/>
              </a:lnSpc>
              <a:spcBef>
                <a:spcPct val="0"/>
              </a:spcBef>
              <a:spcAft>
                <a:spcPts val="2400"/>
              </a:spcAft>
              <a:buFont typeface="Arial" panose="020B0604020202020204" pitchFamily="34" charset="0"/>
              <a:buChar char="•"/>
            </a:pPr>
            <a:r>
              <a:rPr lang="en-US" sz="2000" b="1">
                <a:solidFill>
                  <a:srgbClr val="333333"/>
                </a:solidFill>
                <a:latin typeface="Franklin Gothic Book"/>
              </a:rPr>
              <a:t>Partner/Supporting Organizations:</a:t>
            </a:r>
            <a:r>
              <a:rPr lang="en-US" sz="2000" u="sng">
                <a:solidFill>
                  <a:srgbClr val="333333"/>
                </a:solidFill>
                <a:latin typeface="Franklin Gothic Book"/>
              </a:rPr>
              <a:t> List Names of Partner Organizations</a:t>
            </a:r>
          </a:p>
          <a:p>
            <a:pPr marL="380365" indent="-380365" defTabSz="1219170" fontAlgn="base">
              <a:lnSpc>
                <a:spcPct val="90000"/>
              </a:lnSpc>
              <a:spcBef>
                <a:spcPct val="0"/>
              </a:spcBef>
              <a:spcAft>
                <a:spcPts val="2400"/>
              </a:spcAft>
              <a:buFont typeface="Arial" panose="020B0604020202020204" pitchFamily="34" charset="0"/>
              <a:buChar char="•"/>
            </a:pPr>
            <a:r>
              <a:rPr lang="en-US" sz="2000" b="1">
                <a:solidFill>
                  <a:srgbClr val="333333"/>
                </a:solidFill>
                <a:latin typeface="Franklin Gothic Book"/>
              </a:rPr>
              <a:t>Meaningful Benefits Recognized: </a:t>
            </a:r>
            <a:r>
              <a:rPr lang="en-US" sz="2000" u="sng">
                <a:solidFill>
                  <a:srgbClr val="333333"/>
                </a:solidFill>
                <a:latin typeface="Franklin Gothic Book"/>
              </a:rPr>
              <a:t>Please list the Meaningful Benefits/Engagement Award Categories for which the project portfolio/program is being nominated</a:t>
            </a:r>
            <a:endParaRPr lang="en-US" sz="2000" u="sng">
              <a:solidFill>
                <a:srgbClr val="333333"/>
              </a:solidFill>
              <a:latin typeface="Franklin Gothic Book" panose="020B0503020102020204" pitchFamily="34" charset="0"/>
            </a:endParaRPr>
          </a:p>
          <a:p>
            <a:pPr marL="380365" indent="-380365" defTabSz="1219170" fontAlgn="base">
              <a:lnSpc>
                <a:spcPct val="90000"/>
              </a:lnSpc>
              <a:spcBef>
                <a:spcPct val="0"/>
              </a:spcBef>
              <a:spcAft>
                <a:spcPts val="2400"/>
              </a:spcAft>
              <a:buFont typeface="Arial" panose="020B0604020202020204" pitchFamily="34" charset="0"/>
              <a:buChar char="•"/>
            </a:pPr>
            <a:r>
              <a:rPr lang="en-US" sz="2000" b="1">
                <a:solidFill>
                  <a:srgbClr val="333333"/>
                </a:solidFill>
                <a:latin typeface="Franklin Gothic Book"/>
                <a:cs typeface="Calibri"/>
              </a:rPr>
              <a:t>Households Served: </a:t>
            </a:r>
            <a:r>
              <a:rPr lang="en-US" sz="2000" u="sng">
                <a:solidFill>
                  <a:srgbClr val="333333"/>
                </a:solidFill>
                <a:latin typeface="Franklin Gothic Book"/>
                <a:cs typeface="Calibri"/>
              </a:rPr>
              <a:t>Number of Households Served</a:t>
            </a:r>
          </a:p>
          <a:p>
            <a:pPr marL="380365" indent="-380365" defTabSz="1219170">
              <a:lnSpc>
                <a:spcPct val="90000"/>
              </a:lnSpc>
              <a:spcBef>
                <a:spcPct val="0"/>
              </a:spcBef>
              <a:spcAft>
                <a:spcPts val="2400"/>
              </a:spcAft>
              <a:buFont typeface="Arial" panose="020B0604020202020204" pitchFamily="34" charset="0"/>
              <a:buChar char="•"/>
            </a:pPr>
            <a:r>
              <a:rPr lang="en-US" sz="2000" b="1">
                <a:solidFill>
                  <a:srgbClr val="333333"/>
                </a:solidFill>
                <a:latin typeface="Franklin Gothic Book"/>
                <a:cs typeface="Calibri"/>
              </a:rPr>
              <a:t>Description:</a:t>
            </a:r>
            <a:r>
              <a:rPr lang="en-US" sz="2000" u="sng">
                <a:solidFill>
                  <a:srgbClr val="333333"/>
                </a:solidFill>
                <a:latin typeface="Franklin Gothic Book"/>
                <a:cs typeface="Calibri"/>
              </a:rPr>
              <a:t> (1-2 sentences highlighting unique project or program features</a:t>
            </a:r>
            <a:endParaRPr lang="en-US" sz="2000" u="sng">
              <a:solidFill>
                <a:srgbClr val="333333"/>
              </a:solidFill>
              <a:latin typeface="Franklin Gothic Book" panose="020B0503020102020204" pitchFamily="34" charset="0"/>
              <a:cs typeface="Calibri"/>
            </a:endParaRPr>
          </a:p>
          <a:p>
            <a:pPr marL="380990" indent="-380990" defTabSz="1219170" fontAlgn="base">
              <a:lnSpc>
                <a:spcPct val="90000"/>
              </a:lnSpc>
              <a:spcBef>
                <a:spcPct val="0"/>
              </a:spcBef>
              <a:spcAft>
                <a:spcPts val="2400"/>
              </a:spcAft>
              <a:buFont typeface="Arial" panose="020B0604020202020204" pitchFamily="34" charset="0"/>
              <a:buChar char="•"/>
            </a:pPr>
            <a:endParaRPr lang="en-US" sz="2000" b="1">
              <a:solidFill>
                <a:srgbClr val="333333"/>
              </a:solidFill>
              <a:latin typeface="Franklin Gothic Book" panose="020B0503020102020204" pitchFamily="34" charset="0"/>
              <a:cs typeface="Calibri"/>
            </a:endParaRPr>
          </a:p>
        </p:txBody>
      </p:sp>
      <p:sp>
        <p:nvSpPr>
          <p:cNvPr id="4" name="Rectangle 3">
            <a:extLst>
              <a:ext uri="{FF2B5EF4-FFF2-40B4-BE49-F238E27FC236}">
                <a16:creationId xmlns:a16="http://schemas.microsoft.com/office/drawing/2014/main" id="{0A2EAA67-D4F9-BA86-33BB-C3EA96BE58EF}"/>
              </a:ext>
            </a:extLst>
          </p:cNvPr>
          <p:cNvSpPr/>
          <p:nvPr/>
        </p:nvSpPr>
        <p:spPr>
          <a:xfrm>
            <a:off x="0" y="1"/>
            <a:ext cx="4647304" cy="65836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a:t>PLEASE INSERT </a:t>
            </a:r>
            <a:r>
              <a:rPr lang="en-US" sz="2400" b="1"/>
              <a:t>HIGH RESOLUTION</a:t>
            </a:r>
            <a:r>
              <a:rPr lang="en-US" sz="2400"/>
              <a:t> PHOTO HERE (PROJECT SITE, PROJECT PARTNERS, ETC.)</a:t>
            </a:r>
          </a:p>
          <a:p>
            <a:pPr algn="ctr"/>
            <a:endParaRPr lang="en-US">
              <a:cs typeface="Calibri"/>
            </a:endParaRPr>
          </a:p>
        </p:txBody>
      </p:sp>
    </p:spTree>
    <p:extLst>
      <p:ext uri="{BB962C8B-B14F-4D97-AF65-F5344CB8AC3E}">
        <p14:creationId xmlns:p14="http://schemas.microsoft.com/office/powerpoint/2010/main" val="3246866778"/>
      </p:ext>
    </p:extLst>
  </p:cSld>
  <p:clrMapOvr>
    <a:masterClrMapping/>
  </p:clrMapOvr>
</p:sld>
</file>

<file path=ppt/theme/theme1.xml><?xml version="1.0" encoding="utf-8"?>
<a:theme xmlns:a="http://schemas.openxmlformats.org/drawingml/2006/main" name="1_Office Theme">
  <a:themeElements>
    <a:clrScheme name="Custom 1">
      <a:dk1>
        <a:srgbClr val="333333"/>
      </a:dk1>
      <a:lt1>
        <a:srgbClr val="FFFFFF"/>
      </a:lt1>
      <a:dk2>
        <a:srgbClr val="FFC425"/>
      </a:dk2>
      <a:lt2>
        <a:srgbClr val="8DC63F"/>
      </a:lt2>
      <a:accent1>
        <a:srgbClr val="882F17"/>
      </a:accent1>
      <a:accent2>
        <a:srgbClr val="00A4E4"/>
      </a:accent2>
      <a:accent3>
        <a:srgbClr val="F6A01A"/>
      </a:accent3>
      <a:accent4>
        <a:srgbClr val="5E9732"/>
      </a:accent4>
      <a:accent5>
        <a:srgbClr val="933C06"/>
      </a:accent5>
      <a:accent6>
        <a:srgbClr val="6A737B"/>
      </a:accent6>
      <a:hlink>
        <a:srgbClr val="882E17"/>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 id="{728DA91D-8956-234D-ABB6-81402E05B126}" vid="{E1E32FD2-D7E9-D744-AA7C-96B5DFC07218}"/>
    </a:ext>
  </a:extLst>
</a:theme>
</file>

<file path=docProps/app.xml><?xml version="1.0" encoding="utf-8"?>
<Properties xmlns="http://schemas.openxmlformats.org/officeDocument/2006/extended-properties" xmlns:vt="http://schemas.openxmlformats.org/officeDocument/2006/docPropsVTypes">
  <TotalTime>0</TotalTime>
  <Words>82</Words>
  <Application>Microsoft Macintosh PowerPoint</Application>
  <PresentationFormat>Widescreen</PresentationFormat>
  <Paragraphs>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Franklin Gothic Book</vt:lpstr>
      <vt:lpstr>Franklin Gothic Medium</vt:lpstr>
      <vt:lpstr>1_Office Theme</vt:lpstr>
      <vt:lpstr>Project Portfolio/Program Name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Name</dc:title>
  <dc:creator>Burch, Benjamin (FELLOW)</dc:creator>
  <cp:lastModifiedBy>Trope, Lisa</cp:lastModifiedBy>
  <cp:revision>2</cp:revision>
  <dcterms:created xsi:type="dcterms:W3CDTF">2023-04-19T12:23:50Z</dcterms:created>
  <dcterms:modified xsi:type="dcterms:W3CDTF">2023-04-19T23:21:25Z</dcterms:modified>
</cp:coreProperties>
</file>