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0D404B-F1A9-7561-986E-03309CAD1C17}" name="Kyla Jeffrey" initials="KJ" userId="9dada05d517d17b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5"/>
  </p:normalViewPr>
  <p:slideViewPr>
    <p:cSldViewPr snapToGrid="0">
      <p:cViewPr varScale="1">
        <p:scale>
          <a:sx n="120" d="100"/>
          <a:sy n="120" d="100"/>
        </p:scale>
        <p:origin x="200" y="4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c453428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c453428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2bbe1cd5d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2bbe1cd5d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2bbe1cd5d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2bbe1cd5d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2bbe1cd5d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2bbe1cd5d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2bbe1cd5d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2bbe1cd5d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2bbe1cd5dc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2bbe1cd5dc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[Company Name]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[Your company tagline]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[Name and Contact Information]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8124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NASA Entrepreneurs Challenge 2023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Proposed Solution &amp; Impact (5%)</a:t>
            </a:r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Does your proposal address a significant problem and need with a viable solution, and does your product/service effectively solve this issue?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What is the impact of your solution on the problem it solves for society?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4757075" y="1017725"/>
            <a:ext cx="429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Problem Solution Fit</a:t>
            </a:r>
            <a:endParaRPr sz="1100" b="1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specific problem or need is your venture addressing, and how urgent or important is that problem? What is the pain point of your target audience?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your proposed solution?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well does your solution address that problem, and what evidence or data supports its effectiveness?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 b="1" i="1">
                <a:solidFill>
                  <a:schemeClr val="dk1"/>
                </a:solidFill>
              </a:rPr>
              <a:t>For non-profit ventures only: </a:t>
            </a:r>
            <a:r>
              <a:rPr lang="en" sz="1100">
                <a:solidFill>
                  <a:schemeClr val="dk1"/>
                </a:solidFill>
              </a:rPr>
              <a:t>How does your venture understand and prioritize the the problem faced by your target beneficiaries?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Impact</a:t>
            </a:r>
            <a:endParaRPr sz="1100" b="1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positive impact does your solution have to the broader science community?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potential breakthroughs or advancements can your solution offer to enhance NASA’s efforts in the Technology Focus Area and how does your solution improve NASA science or exploration capabilities?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Market Potential (10%)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How large is your target market and is it easily accessible? Is the need big enough to warrant a solution? What is the upside potential? Who benefits from your solution?</a:t>
            </a:r>
            <a:endParaRPr b="1">
              <a:solidFill>
                <a:schemeClr val="dk1"/>
              </a:solidFill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4311600" y="892650"/>
            <a:ext cx="480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if you are either a for-profit or a non-profit venture…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the potential size of the market for your venture's solution?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Are there existing competitors in the market? If so, how does your venture differentiate itself from them?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Show us a demonstrated need or demand for your venture's product or service.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deep and widespread is the pain point of the problem you are trying to solve? Describe the ideal customer profile (ICP) for your venture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only if you a non-profit venture… </a:t>
            </a:r>
            <a:endParaRPr sz="1100" b="1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Who can potentially benefit from your solution and what is your impact on that audience? Who are the beneficiaries?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Model (10%)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What is your business model? 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Does the business model allow for capturing the target market? 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How does your model achieve your stated mission?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Detail your business strategy.</a:t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4701100" y="219100"/>
            <a:ext cx="4212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only if you are a for-profit venture…</a:t>
            </a:r>
            <a:endParaRPr sz="1200"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Describe your business model. Who are your customers? How will you support and service your customers?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your overall strategy and methodology, and how is it appropriate to sell your proposed idea?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does your venture plan to generate revenue?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are the costs associated with your solution and how will the venture cover those costs?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your path to profitability? 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only if you are a non-profit venture… </a:t>
            </a:r>
            <a:endParaRPr sz="1100" b="1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Describe your venture model. How does it support your venture’s mission? 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will the venture measure and communicate its impact to stakeholders?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the source of funding for the venture, and what is your plan to sustain it?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the organizational structure of the venture, and how does it support its operations and impact?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(10%)</a:t>
            </a:r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Does your team have the expertise to develop the solution, execute the vision, and sustain a successful business?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100">
              <a:solidFill>
                <a:schemeClr val="dk1"/>
              </a:solidFill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4744450" y="863550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if you are either a for-profit or a non-profit venture…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your team's background and experience, and how does it relate to the mission and goals of the venture?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are the roles and responsibilities of each team member, and how does the team work together?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does the team plan to address any gaps in skills or experience that may be needed to achieve the venture's goals?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the team's track record, and what successes or failures have they experienced in the past?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committed is the team to the venture's mission and goals, and what motivates them to pursue this work?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Traction (5%)</a:t>
            </a:r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chemeClr val="dk1"/>
                </a:solidFill>
              </a:rPr>
              <a:t>What is the evidence of demand for your solution across commercial, government, humanitarian and/or academic sectors?</a:t>
            </a: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>
              <a:solidFill>
                <a:schemeClr val="dk1"/>
              </a:solidFill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4021000" y="592875"/>
            <a:ext cx="5082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if you are either a for-profit or a non-profit venture…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progress has your venture made in achieving your goals, and how do you measure that progress?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does your venture demonstrate its impact and effectiveness, and what evidence or data supports those claims?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is the feedback from customers or beneficiaries, and how satisfied are they with your solution?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does the venture plan to scale your operations and impact, and what milestones have you achieved so far?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What partnerships or collaborations has your venture established, and how have those relationships contributed to your growth and impact?</a:t>
            </a: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</a:rPr>
              <a:t>Address these only if you are a for-profit venture… </a:t>
            </a:r>
            <a:endParaRPr sz="1100" b="1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Has your solution generated revenue from selling your product or service (if any)?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much equity financing has been raised (if any)?</a:t>
            </a:r>
            <a:endParaRPr sz="110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How much and from where has the team received non-dilutive grant funding (if any)?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869</Words>
  <Application>Microsoft Macintosh PowerPoint</Application>
  <PresentationFormat>On-screen Show (16:9)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Roboto</vt:lpstr>
      <vt:lpstr>Arial</vt:lpstr>
      <vt:lpstr>Simple Dark</vt:lpstr>
      <vt:lpstr>[Company Name]</vt:lpstr>
      <vt:lpstr>Proposed Solution &amp; Impact (5%)</vt:lpstr>
      <vt:lpstr>Market Potential (10%)</vt:lpstr>
      <vt:lpstr>Business Model (10%)</vt:lpstr>
      <vt:lpstr>Team (10%)</vt:lpstr>
      <vt:lpstr>Traction (5%)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[Company Name]</dc:title>
  <cp:lastModifiedBy>Kyla Jeffrey</cp:lastModifiedBy>
  <cp:revision>3</cp:revision>
  <dcterms:modified xsi:type="dcterms:W3CDTF">2023-08-24T23:44:25Z</dcterms:modified>
</cp:coreProperties>
</file>