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 showGuides="1">
      <p:cViewPr varScale="1">
        <p:scale>
          <a:sx n="59" d="100"/>
          <a:sy n="59" d="100"/>
        </p:scale>
        <p:origin x="72" y="9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AD870-418D-7F4E-AF3F-D8DAF4B26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30B2DB-54BB-B344-AD70-A1CC943E02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4123A8-2B11-1A47-9678-E31C93B5F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90F-00B4-4341-9F5F-090650338BC9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974AD-73A2-5A48-B019-C949B49E2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B35DD8-4FA9-BD48-AADC-D87A709C4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418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65430-533B-CB49-B228-1F75430F5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71041E-F6E3-7C43-A711-3B0EC23861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4C5B2D-A83A-294B-8246-3E8E6732E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90F-00B4-4341-9F5F-090650338BC9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65732-0DD9-354B-97BD-23BB5CC5B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14F13-32C0-9240-BEB4-143E98841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5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C34E20-DADA-C74F-833B-367110C7F0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4AC75B-A8F8-A84A-9BCD-C742F7C16D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EC0B7E-7CE2-8C49-93E0-89099975B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90F-00B4-4341-9F5F-090650338BC9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4BAC32-A0D8-704F-B15E-4E414D44D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F0780-7AFB-2647-83BA-9E010A883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890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2553E-100B-C04D-A2A4-FD90632F2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50D95-2DA7-8B44-BCEC-AC2171EA9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2E4CF-AF73-CD42-A7BE-A16CDE5C7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90F-00B4-4341-9F5F-090650338BC9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F6498-5C66-6F4E-8F54-647089217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79773-D05C-3049-9481-E87AA6E07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159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427A3-B0D1-A444-AC64-AF0A11EF3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24EC97-F91C-4947-907C-CA9B53AB92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FA1E2-252E-2342-A40C-768401F82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90F-00B4-4341-9F5F-090650338BC9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FF745-B02C-3A47-ACBA-20DA6E63F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298FA-360E-E843-85CB-FDF63D0CC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91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6BB81-8B26-2E40-ADFC-FBD38DC7E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45FAD-B9D9-CC4F-8094-45A5060796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AA1089-2B53-954E-B902-C04DD8C119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6B3961-AFD6-8347-AA18-786801AB6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90F-00B4-4341-9F5F-090650338BC9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B3D0CA-BF90-6E4F-81DF-682E3075E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892C4A-9588-DC44-9367-5C977522E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561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1FE79-D647-AE48-822C-4E34DE203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CE3F66-E35E-E543-B5D5-B05A52F96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67E989-A1A4-1648-9050-76EA7D96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BC243A-7628-F24F-A627-DE1F54A671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C9A5C8-AD0A-234A-BE9C-D3B00E5C46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603D38-A7EB-6B46-9DE6-721F8A8EA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90F-00B4-4341-9F5F-090650338BC9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E312EC-9AA1-A448-A997-25B0EC766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2F9BB4-9AFE-B447-A560-092705084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229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0E6BE-ED35-8347-B7B8-2C02ED87D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901FCB-838D-1E49-AD97-6F51F045F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90F-00B4-4341-9F5F-090650338BC9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9F9CEC-C65C-9C48-B295-2E2B0956F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3E6644-C89C-F143-9CFF-2E1D16776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04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4ACF8F-E181-C14A-BF97-5D989E513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90F-00B4-4341-9F5F-090650338BC9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526E6F-2034-C04F-921C-8760C43D3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AAA86A-ACF9-C741-B9E9-AF9494FD0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699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C73FB-C0EA-8043-BBD6-9831393BE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3C2BD-145E-7947-B517-1F1916BE2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E606BA-FD38-C347-BB9D-82E702908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2EE664-6929-8E49-8FA7-8F1C8E27C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90F-00B4-4341-9F5F-090650338BC9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9C1E5-81C8-5144-B14B-91DF78FCE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23A75B-9202-3842-B421-AA5935052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588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3FA14-99B8-3B47-BAB1-5CCF8145E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9A3C94-3AA1-274D-91EE-9D7503CFC8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64DEF5-B6EF-F546-B8DC-8653C0A9FD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594511-5F5A-E740-9574-6A2FAC349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490F-00B4-4341-9F5F-090650338BC9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A2646E-E0F7-C441-8D17-FCC3D03E2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271D13-58CF-6341-A20B-732C31FDC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137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10F6BE-3B5C-6946-AC51-E33C6E5CE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056A5D-A0C0-084B-8698-C3B07E556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55905-F974-CF49-9872-99F51D7871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490F-00B4-4341-9F5F-090650338BC9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FF0EE-405D-FF42-B19C-54DDE500F5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94B50-0738-A849-AF43-75B8EA59DE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3A80C-09B4-7F42-8372-4A8BB359F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72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F976DD4-8A48-4E45-BA4B-49D007D500B2}"/>
              </a:ext>
            </a:extLst>
          </p:cNvPr>
          <p:cNvSpPr txBox="1"/>
          <p:nvPr/>
        </p:nvSpPr>
        <p:spPr>
          <a:xfrm>
            <a:off x="143264" y="120849"/>
            <a:ext cx="64046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American-Made Solar Prize, Round 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4FBE02-704B-504F-B634-9E7459619A4F}"/>
              </a:ext>
            </a:extLst>
          </p:cNvPr>
          <p:cNvSpPr txBox="1"/>
          <p:nvPr/>
        </p:nvSpPr>
        <p:spPr>
          <a:xfrm>
            <a:off x="4350430" y="652234"/>
            <a:ext cx="7841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Responding national lab or facility, technical expert name and contact information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66E81E-1083-4645-9383-00DF1BFF81FB}"/>
              </a:ext>
            </a:extLst>
          </p:cNvPr>
          <p:cNvSpPr txBox="1"/>
          <p:nvPr/>
        </p:nvSpPr>
        <p:spPr>
          <a:xfrm>
            <a:off x="7159903" y="176281"/>
            <a:ext cx="4943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Prepared for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Team Name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voucher point of contact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2D6AB7-A28E-DD4D-9F07-90C91CBA41F6}"/>
              </a:ext>
            </a:extLst>
          </p:cNvPr>
          <p:cNvSpPr txBox="1"/>
          <p:nvPr/>
        </p:nvSpPr>
        <p:spPr>
          <a:xfrm>
            <a:off x="143264" y="1120027"/>
            <a:ext cx="1177251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Objective: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E33434-1EE4-1142-95BD-307FC8F997FB}"/>
              </a:ext>
            </a:extLst>
          </p:cNvPr>
          <p:cNvSpPr txBox="1"/>
          <p:nvPr/>
        </p:nvSpPr>
        <p:spPr>
          <a:xfrm>
            <a:off x="143264" y="2287389"/>
            <a:ext cx="11772511" cy="3970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Anticipated scope of work: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Tasks: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Deliverables: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FE4DC2-E586-9546-8252-58E13B8B9878}"/>
              </a:ext>
            </a:extLst>
          </p:cNvPr>
          <p:cNvSpPr txBox="1"/>
          <p:nvPr/>
        </p:nvSpPr>
        <p:spPr>
          <a:xfrm>
            <a:off x="6029519" y="6470949"/>
            <a:ext cx="3613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Round 6, Solar Prize |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Date Prepared</a:t>
            </a:r>
          </a:p>
        </p:txBody>
      </p:sp>
      <p:pic>
        <p:nvPicPr>
          <p:cNvPr id="2" name="Graphic 20">
            <a:extLst>
              <a:ext uri="{FF2B5EF4-FFF2-40B4-BE49-F238E27FC236}">
                <a16:creationId xmlns:a16="http://schemas.microsoft.com/office/drawing/2014/main" id="{8536B866-F42E-BB59-0A9C-5676566C84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3273" b="3273"/>
          <a:stretch>
            <a:fillRect/>
          </a:stretch>
        </p:blipFill>
        <p:spPr bwMode="auto">
          <a:xfrm>
            <a:off x="10711131" y="5510591"/>
            <a:ext cx="1391920" cy="1329690"/>
          </a:xfrm>
          <a:prstGeom prst="rect">
            <a:avLst/>
          </a:prstGeom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96067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Ihly, Rachelle</dc:creator>
  <cp:lastModifiedBy>Bennett, Rebecca</cp:lastModifiedBy>
  <cp:revision>4</cp:revision>
  <dcterms:created xsi:type="dcterms:W3CDTF">2020-12-10T19:17:46Z</dcterms:created>
  <dcterms:modified xsi:type="dcterms:W3CDTF">2023-01-20T21:08:46Z</dcterms:modified>
</cp:coreProperties>
</file>