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360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6327"/>
  </p:normalViewPr>
  <p:slideViewPr>
    <p:cSldViewPr snapToGrid="0" snapToObjects="1" showGuides="1">
      <p:cViewPr varScale="1">
        <p:scale>
          <a:sx n="110" d="100"/>
          <a:sy n="110" d="100"/>
        </p:scale>
        <p:origin x="516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0AD870-418D-7F4E-AF3F-D8DAF4B268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730B2DB-54BB-B344-AD70-A1CC943E02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4123A8-2B11-1A47-9678-E31C93B5FD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4490F-00B4-4341-9F5F-090650338BC9}" type="datetimeFigureOut">
              <a:rPr lang="en-US" smtClean="0"/>
              <a:t>10/28/2022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F974AD-73A2-5A48-B019-C949B49E23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B35DD8-4FA9-BD48-AADC-D87A709C47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3A80C-09B4-7F42-8372-4A8BB359F1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4183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B65430-533B-CB49-B228-1F75430F59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571041E-F6E3-7C43-A711-3B0EC23861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4C5B2D-A83A-294B-8246-3E8E6732E5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4490F-00B4-4341-9F5F-090650338BC9}" type="datetimeFigureOut">
              <a:rPr lang="en-US" smtClean="0"/>
              <a:t>10/28/2022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065732-0DD9-354B-97BD-23BB5CC5BA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414F13-32C0-9240-BEB4-143E98841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3A80C-09B4-7F42-8372-4A8BB359F1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3351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9C34E20-DADA-C74F-833B-367110C7F01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84AC75B-A8F8-A84A-9BCD-C742F7C16D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EC0B7E-7CE2-8C49-93E0-89099975B6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4490F-00B4-4341-9F5F-090650338BC9}" type="datetimeFigureOut">
              <a:rPr lang="en-US" smtClean="0"/>
              <a:t>10/28/2022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4BAC32-A0D8-704F-B15E-4E414D44D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CF0780-7AFB-2647-83BA-9E010A8831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3A80C-09B4-7F42-8372-4A8BB359F1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88908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02553E-100B-C04D-A2A4-FD90632F26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050D95-2DA7-8B44-BCEC-AC2171EA90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72E4CF-AF73-CD42-A7BE-A16CDE5C76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4490F-00B4-4341-9F5F-090650338BC9}" type="datetimeFigureOut">
              <a:rPr lang="en-US" smtClean="0"/>
              <a:t>10/28/2022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CF6498-5C66-6F4E-8F54-6470892175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379773-D05C-3049-9481-E87AA6E07A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3A80C-09B4-7F42-8372-4A8BB359F1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1593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6427A3-B0D1-A444-AC64-AF0A11EF39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24EC97-F91C-4947-907C-CA9B53AB92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3FA1E2-252E-2342-A40C-768401F820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4490F-00B4-4341-9F5F-090650338BC9}" type="datetimeFigureOut">
              <a:rPr lang="en-US" smtClean="0"/>
              <a:t>10/28/2022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0FF745-B02C-3A47-ACBA-20DA6E63F6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6298FA-360E-E843-85CB-FDF63D0CCD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3A80C-09B4-7F42-8372-4A8BB359F1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86910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86BB81-8B26-2E40-ADFC-FBD38DC7E0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C45FAD-B9D9-CC4F-8094-45A5060796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CAA1089-2B53-954E-B902-C04DD8C119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6B3961-AFD6-8347-AA18-786801AB68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4490F-00B4-4341-9F5F-090650338BC9}" type="datetimeFigureOut">
              <a:rPr lang="en-US" smtClean="0"/>
              <a:t>10/28/2022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8B3D0CA-BF90-6E4F-81DF-682E3075E8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892C4A-9588-DC44-9367-5C977522EA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3A80C-09B4-7F42-8372-4A8BB359F1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5610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91FE79-D647-AE48-822C-4E34DE2032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CE3F66-E35E-E543-B5D5-B05A52F961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67E989-A1A4-1648-9050-76EA7D9619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1BC243A-7628-F24F-A627-DE1F54A671E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2C9A5C8-AD0A-234A-BE9C-D3B00E5C46A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5603D38-A7EB-6B46-9DE6-721F8A8EA5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4490F-00B4-4341-9F5F-090650338BC9}" type="datetimeFigureOut">
              <a:rPr lang="en-US" smtClean="0"/>
              <a:t>10/28/2022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4E312EC-9AA1-A448-A997-25B0EC7667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C2F9BB4-9AFE-B447-A560-092705084C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3A80C-09B4-7F42-8372-4A8BB359F1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22295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B0E6BE-ED35-8347-B7B8-2C02ED87D4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5901FCB-838D-1E49-AD97-6F51F045F3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4490F-00B4-4341-9F5F-090650338BC9}" type="datetimeFigureOut">
              <a:rPr lang="en-US" smtClean="0"/>
              <a:t>10/28/2022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B9F9CEC-C65C-9C48-B295-2E2B0956FA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A3E6644-C89C-F143-9CFF-2E1D16776A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3A80C-09B4-7F42-8372-4A8BB359F1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28041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24ACF8F-E181-C14A-BF97-5D989E5133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4490F-00B4-4341-9F5F-090650338BC9}" type="datetimeFigureOut">
              <a:rPr lang="en-US" smtClean="0"/>
              <a:t>10/28/2022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3526E6F-2034-C04F-921C-8760C43D39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AAA86A-ACF9-C741-B9E9-AF9494FD06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3A80C-09B4-7F42-8372-4A8BB359F1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26996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CC73FB-C0EA-8043-BBD6-9831393BE8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A3C2BD-145E-7947-B517-1F1916BE21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E606BA-FD38-C347-BB9D-82E702908B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2EE664-6929-8E49-8FA7-8F1C8E27CC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4490F-00B4-4341-9F5F-090650338BC9}" type="datetimeFigureOut">
              <a:rPr lang="en-US" smtClean="0"/>
              <a:t>10/28/2022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89C1E5-81C8-5144-B14B-91DF78FCE5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23A75B-9202-3842-B421-AA59350526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3A80C-09B4-7F42-8372-4A8BB359F1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65883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93FA14-99B8-3B47-BAB1-5CCF8145EE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9A3C94-3AA1-274D-91EE-9D7503CFC8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564DEF5-B6EF-F546-B8DC-8653C0A9FD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594511-5F5A-E740-9574-6A2FAC349E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4490F-00B4-4341-9F5F-090650338BC9}" type="datetimeFigureOut">
              <a:rPr lang="en-US" smtClean="0"/>
              <a:t>10/28/2022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A2646E-E0F7-C441-8D17-FCC3D03E2D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271D13-58CF-6341-A20B-732C31FDC4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3A80C-09B4-7F42-8372-4A8BB359F1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01371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B10F6BE-3B5C-6946-AC51-E33C6E5CEF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056A5D-A0C0-084B-8698-C3B07E5565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A55905-F974-CF49-9872-99F51D7871F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E4490F-00B4-4341-9F5F-090650338BC9}" type="datetimeFigureOut">
              <a:rPr lang="en-US" smtClean="0"/>
              <a:t>10/28/2022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4FF0EE-405D-FF42-B19C-54DDE500F5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894B50-0738-A849-AF43-75B8EA59DE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73A80C-09B4-7F42-8372-4A8BB359F1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06720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F976DD4-8A48-4E45-BA4B-49D007D500B2}"/>
              </a:ext>
            </a:extLst>
          </p:cNvPr>
          <p:cNvSpPr txBox="1"/>
          <p:nvPr/>
        </p:nvSpPr>
        <p:spPr>
          <a:xfrm>
            <a:off x="143264" y="120849"/>
            <a:ext cx="70700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American-Made Perovskite Startup Prize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14FBE02-704B-504F-B634-9E7459619A4F}"/>
              </a:ext>
            </a:extLst>
          </p:cNvPr>
          <p:cNvSpPr txBox="1"/>
          <p:nvPr/>
        </p:nvSpPr>
        <p:spPr>
          <a:xfrm>
            <a:off x="4350430" y="652234"/>
            <a:ext cx="78415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Responding national lab or facility, technical expert name and contact information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B66E81E-1083-4645-9383-00DF1BFF81FB}"/>
              </a:ext>
            </a:extLst>
          </p:cNvPr>
          <p:cNvSpPr txBox="1"/>
          <p:nvPr/>
        </p:nvSpPr>
        <p:spPr>
          <a:xfrm>
            <a:off x="7159903" y="176281"/>
            <a:ext cx="49431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Prepared for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Team Name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voucher point of contact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F2D6AB7-A28E-DD4D-9F07-90C91CBA41F6}"/>
              </a:ext>
            </a:extLst>
          </p:cNvPr>
          <p:cNvSpPr txBox="1"/>
          <p:nvPr/>
        </p:nvSpPr>
        <p:spPr>
          <a:xfrm>
            <a:off x="143264" y="1120027"/>
            <a:ext cx="11772511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Objective: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FE33434-1EE4-1142-95BD-307FC8F997FB}"/>
              </a:ext>
            </a:extLst>
          </p:cNvPr>
          <p:cNvSpPr txBox="1"/>
          <p:nvPr/>
        </p:nvSpPr>
        <p:spPr>
          <a:xfrm>
            <a:off x="143264" y="2287389"/>
            <a:ext cx="11772511" cy="39703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Anticipated scope of work: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Tasks: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Deliverables: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9FE20E2-6D90-EF47-A004-9BFDFC6361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29915" y="5422874"/>
            <a:ext cx="1301700" cy="141740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8FE4DC2-E586-9546-8252-58E13B8B9878}"/>
              </a:ext>
            </a:extLst>
          </p:cNvPr>
          <p:cNvSpPr txBox="1"/>
          <p:nvPr/>
        </p:nvSpPr>
        <p:spPr>
          <a:xfrm>
            <a:off x="6029519" y="6470949"/>
            <a:ext cx="40100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Perovskite 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Startup Prize|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Date Prepared</a:t>
            </a:r>
          </a:p>
        </p:txBody>
      </p:sp>
    </p:spTree>
    <p:extLst>
      <p:ext uri="{BB962C8B-B14F-4D97-AF65-F5344CB8AC3E}">
        <p14:creationId xmlns:p14="http://schemas.microsoft.com/office/powerpoint/2010/main" val="10960674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43</Words>
  <Application>Microsoft Office PowerPoint</Application>
  <PresentationFormat>Widescreen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Ihly, Rachelle</dc:creator>
  <cp:lastModifiedBy>Bennett, Rebecca</cp:lastModifiedBy>
  <cp:revision>4</cp:revision>
  <dcterms:created xsi:type="dcterms:W3CDTF">2020-12-10T19:17:46Z</dcterms:created>
  <dcterms:modified xsi:type="dcterms:W3CDTF">2022-10-28T18:34:22Z</dcterms:modified>
</cp:coreProperties>
</file>