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/>
    <p:restoredTop sz="94652"/>
  </p:normalViewPr>
  <p:slideViewPr>
    <p:cSldViewPr snapToGrid="0">
      <p:cViewPr varScale="1">
        <p:scale>
          <a:sx n="100" d="100"/>
          <a:sy n="100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589C-4B61-0874-218B-EA6094766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71CF2-C4EA-6A56-7ED8-BA55D961A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4746B-7D7B-372F-2012-0A911A70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1F02-FE79-2ECF-7BD3-A86992F0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00EAC-8600-B0E3-BF94-0EF9A637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E01B-513C-38A8-2C13-A0529548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86D33-263C-4927-372D-88D514654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ECCD-59A6-DF37-DEA0-9C10F0C5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2457-512C-3A88-85F4-0704D848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E8D38-A3F0-CADD-ED61-6BBDD20D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D0731-FFF1-087F-D392-0AF737D0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A499F-0685-08BD-3334-6CF6F89E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D3C8-4685-4A9D-CE19-29D657A4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C7A1-C29B-9CE0-8321-6CA23D3D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9874-097A-1D12-0531-0EB6AAEA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B636-C592-A68B-E9E1-FE8782C2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FC0B-D8EE-C5F9-86FB-429387B64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38115-AA7B-BF29-C228-DD2AE5E9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2421-5310-7CFE-F41C-2D4AE434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4E5A3-E5C9-67E3-5CF8-8A96207E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7925-42DE-758E-D922-5EB929CF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2C2EC-0383-3626-79A7-F553DE5D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4E96-86B5-5823-2D84-389FFD0F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3BDE1-52D3-EF02-DC6C-28BAB240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B5F43-CD54-AA6D-B254-C501C60F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36C8-525B-63B9-5D8F-BB65D54D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BCEA-7AC6-E6C4-AF2F-A50F3DE82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B5E99-7E81-3E38-E1A8-E31E6C74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9F15A-C06C-CE3E-E504-B6A2D4B0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2E55-C200-4344-DF0C-F8723734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57F2F-7378-CADC-CCEB-BA1066D2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4D8A-4F3F-B1D9-C4C4-17162E1C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B0962-E066-0165-D92C-19D8F78A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F2840-8AAD-51AC-25DB-98668F3A4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FFBF3-5F91-AF53-870F-24FDD18E8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2B504-3BEB-354E-CF01-7D750CC87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354B6-B0F4-53A2-1406-1E88BD8A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675A3-A2FF-1324-8B2D-6E39B63F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3F1AC-A8D8-2416-624C-B77A1730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8991-AA69-CBA5-97CC-0C5F4AD8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B37DF-CB99-5889-B313-EC35FBA3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BA590-8C3B-4613-133A-3027C22F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18C88-FF34-333C-560D-844B7E51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CFED0-6369-406A-D004-5EAC5EF2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4E6D4-B9FB-F657-DC6A-34AB514A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990A6-5ED6-79C7-D055-35CAE8C4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A3F-D2A1-64D8-A528-081AA871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A83F-FCB5-3282-7FEB-8075C864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BD051-F939-4567-29A1-AB0A4D9D4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92958-AF0A-33E0-94A0-97FA4F81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8D24C-659C-96A1-441C-0776E34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5896-211C-13B4-F530-67AF76B0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C611-E34D-335F-4FC5-06A9646F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CD43B-732F-7FFE-3D90-8FA3EEE2C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CC68C-E206-69FA-0861-443814CD6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6515-DF11-C069-0929-68CA2D70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2E2ED-2CD2-4C20-DED7-A72F42F6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3F503-1093-1FF6-1A86-0BBE39ED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7624A-F7D4-257A-EF0D-7E4E3315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0613D-E258-D616-A892-F09E4030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139BA-402B-3713-988B-5692CC268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0E57-8D88-CC4C-9F91-2E93468BBA21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0046-ADC2-FF86-58C5-3B03A5A80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C3F17-8E8D-60B6-4924-2D8AEDA2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85CC-40EE-2A49-BB99-1FC66333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C3DF-7579-F840-545B-1D6AB2B8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083"/>
            <a:ext cx="6941575" cy="853921"/>
          </a:xfrm>
        </p:spPr>
        <p:txBody>
          <a:bodyPr>
            <a:normAutofit/>
          </a:bodyPr>
          <a:lstStyle/>
          <a:p>
            <a:r>
              <a:rPr lang="en-US" sz="2000" b="1" dirty="0"/>
              <a:t>American-Made Geothermal Geophone Prize, Phase 1: Concept!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EDA94-F718-B71E-24B7-5036378BA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93" y="1300768"/>
            <a:ext cx="11768055" cy="92333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Objective</a:t>
            </a:r>
            <a:r>
              <a:rPr lang="en-US" sz="2200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C8B1C-15DA-1F12-0472-1C78E385BAA8}"/>
              </a:ext>
            </a:extLst>
          </p:cNvPr>
          <p:cNvSpPr txBox="1"/>
          <p:nvPr/>
        </p:nvSpPr>
        <p:spPr>
          <a:xfrm>
            <a:off x="268893" y="2308870"/>
            <a:ext cx="11768055" cy="4308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Anticipated scope of work: </a:t>
            </a:r>
          </a:p>
          <a:p>
            <a:endParaRPr lang="en-US" dirty="0"/>
          </a:p>
          <a:p>
            <a:r>
              <a:rPr lang="en-US" b="1" dirty="0"/>
              <a:t>Tasks: </a:t>
            </a:r>
            <a:r>
              <a:rPr lang="en-US" dirty="0"/>
              <a:t>{{National Lab/Private Facility}} will perform the following tasks for {{team name}}: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Deliverables: </a:t>
            </a:r>
            <a:r>
              <a:rPr lang="en-US" dirty="0"/>
              <a:t>{{National Lab/Private Facility}} will provide {{team name</a:t>
            </a:r>
            <a:r>
              <a:rPr lang="en-US"/>
              <a:t>}} with the </a:t>
            </a:r>
            <a:r>
              <a:rPr lang="en-US" dirty="0"/>
              <a:t>following: 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 </a:t>
            </a:r>
          </a:p>
          <a:p>
            <a:r>
              <a:rPr lang="en-US" dirty="0"/>
              <a:t>-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3F1E9-D95E-CB48-EFC6-209F01E4A536}"/>
              </a:ext>
            </a:extLst>
          </p:cNvPr>
          <p:cNvSpPr txBox="1"/>
          <p:nvPr/>
        </p:nvSpPr>
        <p:spPr>
          <a:xfrm>
            <a:off x="6941574" y="270389"/>
            <a:ext cx="50953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Prepared for {{Team Name}}, team POC: {{Name}}</a:t>
            </a:r>
          </a:p>
          <a:p>
            <a:endParaRPr lang="en-US" sz="1600" dirty="0"/>
          </a:p>
          <a:p>
            <a:r>
              <a:rPr lang="en-US" sz="1600" i="1" dirty="0"/>
              <a:t>{{National Lab/Private Facility}}, {{POC}}, {{POC email}}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727CC-0C1A-7028-07CD-17381DF4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034" y="4900077"/>
            <a:ext cx="182896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0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American-Made Geothermal Geophone Prize, Phase 1: Concept!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Trope, Lisa</dc:creator>
  <cp:lastModifiedBy>Trope, Lisa</cp:lastModifiedBy>
  <cp:revision>3</cp:revision>
  <dcterms:created xsi:type="dcterms:W3CDTF">2022-08-05T22:26:33Z</dcterms:created>
  <dcterms:modified xsi:type="dcterms:W3CDTF">2022-08-30T20:19:56Z</dcterms:modified>
</cp:coreProperties>
</file>