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B5B39-21C6-443B-9BC2-B9486463B48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E8BA59A-CA44-461D-8F6E-4F3F4F3CD8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B0C8615-8BCF-4374-85DF-4E10D71C7C04}"/>
              </a:ext>
            </a:extLst>
          </p:cNvPr>
          <p:cNvSpPr>
            <a:spLocks noGrp="1"/>
          </p:cNvSpPr>
          <p:nvPr>
            <p:ph type="dt" sz="half" idx="10"/>
          </p:nvPr>
        </p:nvSpPr>
        <p:spPr/>
        <p:txBody>
          <a:bodyPr/>
          <a:lstStyle/>
          <a:p>
            <a:fld id="{E8FEC620-D760-4E2A-97A1-D73E389965CE}" type="datetimeFigureOut">
              <a:rPr lang="en-US" smtClean="0"/>
              <a:t>2/16/2022</a:t>
            </a:fld>
            <a:endParaRPr lang="en-US"/>
          </a:p>
        </p:txBody>
      </p:sp>
      <p:sp>
        <p:nvSpPr>
          <p:cNvPr id="5" name="Footer Placeholder 4">
            <a:extLst>
              <a:ext uri="{FF2B5EF4-FFF2-40B4-BE49-F238E27FC236}">
                <a16:creationId xmlns:a16="http://schemas.microsoft.com/office/drawing/2014/main" id="{0C1238BD-B1DC-4DC5-8DF9-9F141BDA5D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488CBC-2028-4202-9C96-E40220F773F4}"/>
              </a:ext>
            </a:extLst>
          </p:cNvPr>
          <p:cNvSpPr>
            <a:spLocks noGrp="1"/>
          </p:cNvSpPr>
          <p:nvPr>
            <p:ph type="sldNum" sz="quarter" idx="12"/>
          </p:nvPr>
        </p:nvSpPr>
        <p:spPr/>
        <p:txBody>
          <a:bodyPr/>
          <a:lstStyle/>
          <a:p>
            <a:fld id="{BE79C961-96A7-47B1-ACEE-C6BF455D25B8}" type="slidenum">
              <a:rPr lang="en-US" smtClean="0"/>
              <a:t>‹#›</a:t>
            </a:fld>
            <a:endParaRPr lang="en-US"/>
          </a:p>
        </p:txBody>
      </p:sp>
    </p:spTree>
    <p:extLst>
      <p:ext uri="{BB962C8B-B14F-4D97-AF65-F5344CB8AC3E}">
        <p14:creationId xmlns:p14="http://schemas.microsoft.com/office/powerpoint/2010/main" val="1538921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81560-AB52-4955-9250-E2C9176713E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85E84F8-0F95-4096-8C82-30B55B7E06B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A64432C-4DED-4F87-9D8B-21648B2AE1E4}"/>
              </a:ext>
            </a:extLst>
          </p:cNvPr>
          <p:cNvSpPr>
            <a:spLocks noGrp="1"/>
          </p:cNvSpPr>
          <p:nvPr>
            <p:ph type="dt" sz="half" idx="10"/>
          </p:nvPr>
        </p:nvSpPr>
        <p:spPr/>
        <p:txBody>
          <a:bodyPr/>
          <a:lstStyle/>
          <a:p>
            <a:fld id="{E8FEC620-D760-4E2A-97A1-D73E389965CE}" type="datetimeFigureOut">
              <a:rPr lang="en-US" smtClean="0"/>
              <a:t>2/16/2022</a:t>
            </a:fld>
            <a:endParaRPr lang="en-US"/>
          </a:p>
        </p:txBody>
      </p:sp>
      <p:sp>
        <p:nvSpPr>
          <p:cNvPr id="5" name="Footer Placeholder 4">
            <a:extLst>
              <a:ext uri="{FF2B5EF4-FFF2-40B4-BE49-F238E27FC236}">
                <a16:creationId xmlns:a16="http://schemas.microsoft.com/office/drawing/2014/main" id="{75424824-17F4-4BF1-9940-5C7E95E657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AC24A8-02B1-4762-8D4E-5000C1B96C02}"/>
              </a:ext>
            </a:extLst>
          </p:cNvPr>
          <p:cNvSpPr>
            <a:spLocks noGrp="1"/>
          </p:cNvSpPr>
          <p:nvPr>
            <p:ph type="sldNum" sz="quarter" idx="12"/>
          </p:nvPr>
        </p:nvSpPr>
        <p:spPr/>
        <p:txBody>
          <a:bodyPr/>
          <a:lstStyle/>
          <a:p>
            <a:fld id="{BE79C961-96A7-47B1-ACEE-C6BF455D25B8}" type="slidenum">
              <a:rPr lang="en-US" smtClean="0"/>
              <a:t>‹#›</a:t>
            </a:fld>
            <a:endParaRPr lang="en-US"/>
          </a:p>
        </p:txBody>
      </p:sp>
    </p:spTree>
    <p:extLst>
      <p:ext uri="{BB962C8B-B14F-4D97-AF65-F5344CB8AC3E}">
        <p14:creationId xmlns:p14="http://schemas.microsoft.com/office/powerpoint/2010/main" val="1246696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6383A-B738-4F1C-89B0-CF8AE4F7FEA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BF279B6-9FC0-4106-8EBA-D8A85BC172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932616-26FF-4899-B2B0-95001C359C2D}"/>
              </a:ext>
            </a:extLst>
          </p:cNvPr>
          <p:cNvSpPr>
            <a:spLocks noGrp="1"/>
          </p:cNvSpPr>
          <p:nvPr>
            <p:ph type="dt" sz="half" idx="10"/>
          </p:nvPr>
        </p:nvSpPr>
        <p:spPr/>
        <p:txBody>
          <a:bodyPr/>
          <a:lstStyle/>
          <a:p>
            <a:fld id="{E8FEC620-D760-4E2A-97A1-D73E389965CE}" type="datetimeFigureOut">
              <a:rPr lang="en-US" smtClean="0"/>
              <a:t>2/16/2022</a:t>
            </a:fld>
            <a:endParaRPr lang="en-US"/>
          </a:p>
        </p:txBody>
      </p:sp>
      <p:sp>
        <p:nvSpPr>
          <p:cNvPr id="5" name="Footer Placeholder 4">
            <a:extLst>
              <a:ext uri="{FF2B5EF4-FFF2-40B4-BE49-F238E27FC236}">
                <a16:creationId xmlns:a16="http://schemas.microsoft.com/office/drawing/2014/main" id="{CB4830D8-2F84-42C8-8D9C-12F73A9486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D36D21-4D90-4DC1-B502-B97576DEBABB}"/>
              </a:ext>
            </a:extLst>
          </p:cNvPr>
          <p:cNvSpPr>
            <a:spLocks noGrp="1"/>
          </p:cNvSpPr>
          <p:nvPr>
            <p:ph type="sldNum" sz="quarter" idx="12"/>
          </p:nvPr>
        </p:nvSpPr>
        <p:spPr/>
        <p:txBody>
          <a:bodyPr/>
          <a:lstStyle/>
          <a:p>
            <a:fld id="{BE79C961-96A7-47B1-ACEE-C6BF455D25B8}" type="slidenum">
              <a:rPr lang="en-US" smtClean="0"/>
              <a:t>‹#›</a:t>
            </a:fld>
            <a:endParaRPr lang="en-US"/>
          </a:p>
        </p:txBody>
      </p:sp>
    </p:spTree>
    <p:extLst>
      <p:ext uri="{BB962C8B-B14F-4D97-AF65-F5344CB8AC3E}">
        <p14:creationId xmlns:p14="http://schemas.microsoft.com/office/powerpoint/2010/main" val="6717512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B775F-887B-4FD8-852D-ADD0D379E2A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26782D5-5AFB-4FA4-BE3B-770A0794BFC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97185F7-68AD-46AF-80E6-E29A657C796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03B66C7-4350-4294-929F-48111DE8AC9D}"/>
              </a:ext>
            </a:extLst>
          </p:cNvPr>
          <p:cNvSpPr>
            <a:spLocks noGrp="1"/>
          </p:cNvSpPr>
          <p:nvPr>
            <p:ph type="dt" sz="half" idx="10"/>
          </p:nvPr>
        </p:nvSpPr>
        <p:spPr/>
        <p:txBody>
          <a:bodyPr/>
          <a:lstStyle/>
          <a:p>
            <a:fld id="{E8FEC620-D760-4E2A-97A1-D73E389965CE}" type="datetimeFigureOut">
              <a:rPr lang="en-US" smtClean="0"/>
              <a:t>2/16/2022</a:t>
            </a:fld>
            <a:endParaRPr lang="en-US"/>
          </a:p>
        </p:txBody>
      </p:sp>
      <p:sp>
        <p:nvSpPr>
          <p:cNvPr id="6" name="Footer Placeholder 5">
            <a:extLst>
              <a:ext uri="{FF2B5EF4-FFF2-40B4-BE49-F238E27FC236}">
                <a16:creationId xmlns:a16="http://schemas.microsoft.com/office/drawing/2014/main" id="{6E9D79D1-209E-4F83-934E-203FB1FF984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2B054ED-7525-41CF-9BDA-3C62A50DE707}"/>
              </a:ext>
            </a:extLst>
          </p:cNvPr>
          <p:cNvSpPr>
            <a:spLocks noGrp="1"/>
          </p:cNvSpPr>
          <p:nvPr>
            <p:ph type="sldNum" sz="quarter" idx="12"/>
          </p:nvPr>
        </p:nvSpPr>
        <p:spPr/>
        <p:txBody>
          <a:bodyPr/>
          <a:lstStyle/>
          <a:p>
            <a:fld id="{BE79C961-96A7-47B1-ACEE-C6BF455D25B8}" type="slidenum">
              <a:rPr lang="en-US" smtClean="0"/>
              <a:t>‹#›</a:t>
            </a:fld>
            <a:endParaRPr lang="en-US"/>
          </a:p>
        </p:txBody>
      </p:sp>
    </p:spTree>
    <p:extLst>
      <p:ext uri="{BB962C8B-B14F-4D97-AF65-F5344CB8AC3E}">
        <p14:creationId xmlns:p14="http://schemas.microsoft.com/office/powerpoint/2010/main" val="289609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FFA9D-2A48-4268-A90E-74702A57AF6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199F1E6-DEEA-4584-999D-656EF69FF2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145EE2A-0E30-4EA1-9FE7-36E7500B528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B861A62-DE1C-4FE9-B6BD-4EE07CE6250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4EA9A59-E8D9-40D1-9075-6169381B24A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F82EA09-53D2-4097-939F-D810125EE9C0}"/>
              </a:ext>
            </a:extLst>
          </p:cNvPr>
          <p:cNvSpPr>
            <a:spLocks noGrp="1"/>
          </p:cNvSpPr>
          <p:nvPr>
            <p:ph type="dt" sz="half" idx="10"/>
          </p:nvPr>
        </p:nvSpPr>
        <p:spPr/>
        <p:txBody>
          <a:bodyPr/>
          <a:lstStyle/>
          <a:p>
            <a:fld id="{E8FEC620-D760-4E2A-97A1-D73E389965CE}" type="datetimeFigureOut">
              <a:rPr lang="en-US" smtClean="0"/>
              <a:t>2/16/2022</a:t>
            </a:fld>
            <a:endParaRPr lang="en-US"/>
          </a:p>
        </p:txBody>
      </p:sp>
      <p:sp>
        <p:nvSpPr>
          <p:cNvPr id="8" name="Footer Placeholder 7">
            <a:extLst>
              <a:ext uri="{FF2B5EF4-FFF2-40B4-BE49-F238E27FC236}">
                <a16:creationId xmlns:a16="http://schemas.microsoft.com/office/drawing/2014/main" id="{ED0E6051-BB02-4265-AF23-7C4D25E18ED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D1DE004-83CD-4E29-87A7-5BD4CE3B1B5A}"/>
              </a:ext>
            </a:extLst>
          </p:cNvPr>
          <p:cNvSpPr>
            <a:spLocks noGrp="1"/>
          </p:cNvSpPr>
          <p:nvPr>
            <p:ph type="sldNum" sz="quarter" idx="12"/>
          </p:nvPr>
        </p:nvSpPr>
        <p:spPr/>
        <p:txBody>
          <a:bodyPr/>
          <a:lstStyle/>
          <a:p>
            <a:fld id="{BE79C961-96A7-47B1-ACEE-C6BF455D25B8}" type="slidenum">
              <a:rPr lang="en-US" smtClean="0"/>
              <a:t>‹#›</a:t>
            </a:fld>
            <a:endParaRPr lang="en-US"/>
          </a:p>
        </p:txBody>
      </p:sp>
    </p:spTree>
    <p:extLst>
      <p:ext uri="{BB962C8B-B14F-4D97-AF65-F5344CB8AC3E}">
        <p14:creationId xmlns:p14="http://schemas.microsoft.com/office/powerpoint/2010/main" val="1069409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501F4-381D-48E5-A29D-69E4F14E5EA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FE77C9-9C54-42CB-8E9C-97AC33D3CF19}"/>
              </a:ext>
            </a:extLst>
          </p:cNvPr>
          <p:cNvSpPr>
            <a:spLocks noGrp="1"/>
          </p:cNvSpPr>
          <p:nvPr>
            <p:ph type="dt" sz="half" idx="10"/>
          </p:nvPr>
        </p:nvSpPr>
        <p:spPr/>
        <p:txBody>
          <a:bodyPr/>
          <a:lstStyle/>
          <a:p>
            <a:fld id="{E8FEC620-D760-4E2A-97A1-D73E389965CE}" type="datetimeFigureOut">
              <a:rPr lang="en-US" smtClean="0"/>
              <a:t>2/16/2022</a:t>
            </a:fld>
            <a:endParaRPr lang="en-US"/>
          </a:p>
        </p:txBody>
      </p:sp>
      <p:sp>
        <p:nvSpPr>
          <p:cNvPr id="4" name="Footer Placeholder 3">
            <a:extLst>
              <a:ext uri="{FF2B5EF4-FFF2-40B4-BE49-F238E27FC236}">
                <a16:creationId xmlns:a16="http://schemas.microsoft.com/office/drawing/2014/main" id="{66EC41E7-1D89-4B19-8B1E-4D38DFED2A1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A9E6504-BC49-4CA0-BFEF-FC4D39FCB6D2}"/>
              </a:ext>
            </a:extLst>
          </p:cNvPr>
          <p:cNvSpPr>
            <a:spLocks noGrp="1"/>
          </p:cNvSpPr>
          <p:nvPr>
            <p:ph type="sldNum" sz="quarter" idx="12"/>
          </p:nvPr>
        </p:nvSpPr>
        <p:spPr/>
        <p:txBody>
          <a:bodyPr/>
          <a:lstStyle/>
          <a:p>
            <a:fld id="{BE79C961-96A7-47B1-ACEE-C6BF455D25B8}" type="slidenum">
              <a:rPr lang="en-US" smtClean="0"/>
              <a:t>‹#›</a:t>
            </a:fld>
            <a:endParaRPr lang="en-US"/>
          </a:p>
        </p:txBody>
      </p:sp>
    </p:spTree>
    <p:extLst>
      <p:ext uri="{BB962C8B-B14F-4D97-AF65-F5344CB8AC3E}">
        <p14:creationId xmlns:p14="http://schemas.microsoft.com/office/powerpoint/2010/main" val="1817006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E1C166-DFB6-49F3-A69D-19AC4C683DB3}"/>
              </a:ext>
            </a:extLst>
          </p:cNvPr>
          <p:cNvSpPr>
            <a:spLocks noGrp="1"/>
          </p:cNvSpPr>
          <p:nvPr>
            <p:ph type="dt" sz="half" idx="10"/>
          </p:nvPr>
        </p:nvSpPr>
        <p:spPr/>
        <p:txBody>
          <a:bodyPr/>
          <a:lstStyle/>
          <a:p>
            <a:fld id="{E8FEC620-D760-4E2A-97A1-D73E389965CE}" type="datetimeFigureOut">
              <a:rPr lang="en-US" smtClean="0"/>
              <a:t>2/16/2022</a:t>
            </a:fld>
            <a:endParaRPr lang="en-US"/>
          </a:p>
        </p:txBody>
      </p:sp>
      <p:sp>
        <p:nvSpPr>
          <p:cNvPr id="3" name="Footer Placeholder 2">
            <a:extLst>
              <a:ext uri="{FF2B5EF4-FFF2-40B4-BE49-F238E27FC236}">
                <a16:creationId xmlns:a16="http://schemas.microsoft.com/office/drawing/2014/main" id="{E058C544-BD11-43A4-A91F-113A5ECF79D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92E0752-C580-4C1F-B377-44288E80E09C}"/>
              </a:ext>
            </a:extLst>
          </p:cNvPr>
          <p:cNvSpPr>
            <a:spLocks noGrp="1"/>
          </p:cNvSpPr>
          <p:nvPr>
            <p:ph type="sldNum" sz="quarter" idx="12"/>
          </p:nvPr>
        </p:nvSpPr>
        <p:spPr/>
        <p:txBody>
          <a:bodyPr/>
          <a:lstStyle/>
          <a:p>
            <a:fld id="{BE79C961-96A7-47B1-ACEE-C6BF455D25B8}" type="slidenum">
              <a:rPr lang="en-US" smtClean="0"/>
              <a:t>‹#›</a:t>
            </a:fld>
            <a:endParaRPr lang="en-US"/>
          </a:p>
        </p:txBody>
      </p:sp>
    </p:spTree>
    <p:extLst>
      <p:ext uri="{BB962C8B-B14F-4D97-AF65-F5344CB8AC3E}">
        <p14:creationId xmlns:p14="http://schemas.microsoft.com/office/powerpoint/2010/main" val="19626262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C654E-E1F9-45DB-976A-8FE1E6B5083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73C6025-EB50-483E-9998-7B3696FB4D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89AB497-A0F9-4445-B613-E27B47557F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2856A81-548E-4F8D-BF10-CAEE058B2336}"/>
              </a:ext>
            </a:extLst>
          </p:cNvPr>
          <p:cNvSpPr>
            <a:spLocks noGrp="1"/>
          </p:cNvSpPr>
          <p:nvPr>
            <p:ph type="dt" sz="half" idx="10"/>
          </p:nvPr>
        </p:nvSpPr>
        <p:spPr/>
        <p:txBody>
          <a:bodyPr/>
          <a:lstStyle/>
          <a:p>
            <a:fld id="{E8FEC620-D760-4E2A-97A1-D73E389965CE}" type="datetimeFigureOut">
              <a:rPr lang="en-US" smtClean="0"/>
              <a:t>2/16/2022</a:t>
            </a:fld>
            <a:endParaRPr lang="en-US"/>
          </a:p>
        </p:txBody>
      </p:sp>
      <p:sp>
        <p:nvSpPr>
          <p:cNvPr id="6" name="Footer Placeholder 5">
            <a:extLst>
              <a:ext uri="{FF2B5EF4-FFF2-40B4-BE49-F238E27FC236}">
                <a16:creationId xmlns:a16="http://schemas.microsoft.com/office/drawing/2014/main" id="{F084BD0A-4201-4DC8-879C-C3872F5143D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7901FBD-F5D9-412B-B622-2A8696C89982}"/>
              </a:ext>
            </a:extLst>
          </p:cNvPr>
          <p:cNvSpPr>
            <a:spLocks noGrp="1"/>
          </p:cNvSpPr>
          <p:nvPr>
            <p:ph type="sldNum" sz="quarter" idx="12"/>
          </p:nvPr>
        </p:nvSpPr>
        <p:spPr/>
        <p:txBody>
          <a:bodyPr/>
          <a:lstStyle/>
          <a:p>
            <a:fld id="{BE79C961-96A7-47B1-ACEE-C6BF455D25B8}" type="slidenum">
              <a:rPr lang="en-US" smtClean="0"/>
              <a:t>‹#›</a:t>
            </a:fld>
            <a:endParaRPr lang="en-US"/>
          </a:p>
        </p:txBody>
      </p:sp>
    </p:spTree>
    <p:extLst>
      <p:ext uri="{BB962C8B-B14F-4D97-AF65-F5344CB8AC3E}">
        <p14:creationId xmlns:p14="http://schemas.microsoft.com/office/powerpoint/2010/main" val="15229085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4ED324-89C4-4208-82C6-875AB634CA7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C677AAF-06E0-4820-B8B6-D8D91CAE47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63C4556-2076-4743-9F18-95382CDAC8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81915AC-F92D-4B3A-890B-4028D033437F}"/>
              </a:ext>
            </a:extLst>
          </p:cNvPr>
          <p:cNvSpPr>
            <a:spLocks noGrp="1"/>
          </p:cNvSpPr>
          <p:nvPr>
            <p:ph type="dt" sz="half" idx="10"/>
          </p:nvPr>
        </p:nvSpPr>
        <p:spPr/>
        <p:txBody>
          <a:bodyPr/>
          <a:lstStyle/>
          <a:p>
            <a:fld id="{E8FEC620-D760-4E2A-97A1-D73E389965CE}" type="datetimeFigureOut">
              <a:rPr lang="en-US" smtClean="0"/>
              <a:t>2/16/2022</a:t>
            </a:fld>
            <a:endParaRPr lang="en-US"/>
          </a:p>
        </p:txBody>
      </p:sp>
      <p:sp>
        <p:nvSpPr>
          <p:cNvPr id="6" name="Footer Placeholder 5">
            <a:extLst>
              <a:ext uri="{FF2B5EF4-FFF2-40B4-BE49-F238E27FC236}">
                <a16:creationId xmlns:a16="http://schemas.microsoft.com/office/drawing/2014/main" id="{0340F076-4C0F-4B80-92B6-A35C31B7717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65AFD9-C061-4555-A783-B33B8E7D883B}"/>
              </a:ext>
            </a:extLst>
          </p:cNvPr>
          <p:cNvSpPr>
            <a:spLocks noGrp="1"/>
          </p:cNvSpPr>
          <p:nvPr>
            <p:ph type="sldNum" sz="quarter" idx="12"/>
          </p:nvPr>
        </p:nvSpPr>
        <p:spPr/>
        <p:txBody>
          <a:bodyPr/>
          <a:lstStyle/>
          <a:p>
            <a:fld id="{BE79C961-96A7-47B1-ACEE-C6BF455D25B8}" type="slidenum">
              <a:rPr lang="en-US" smtClean="0"/>
              <a:t>‹#›</a:t>
            </a:fld>
            <a:endParaRPr lang="en-US"/>
          </a:p>
        </p:txBody>
      </p:sp>
    </p:spTree>
    <p:extLst>
      <p:ext uri="{BB962C8B-B14F-4D97-AF65-F5344CB8AC3E}">
        <p14:creationId xmlns:p14="http://schemas.microsoft.com/office/powerpoint/2010/main" val="1555046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C7985-DC84-4974-BF53-35159188700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F2157F3-4CCD-4496-8467-F4372EEFE1E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332FC4C-347F-491A-BB0F-12BC4AE977B5}"/>
              </a:ext>
            </a:extLst>
          </p:cNvPr>
          <p:cNvSpPr>
            <a:spLocks noGrp="1"/>
          </p:cNvSpPr>
          <p:nvPr>
            <p:ph type="dt" sz="half" idx="10"/>
          </p:nvPr>
        </p:nvSpPr>
        <p:spPr/>
        <p:txBody>
          <a:bodyPr/>
          <a:lstStyle/>
          <a:p>
            <a:fld id="{E8FEC620-D760-4E2A-97A1-D73E389965CE}" type="datetimeFigureOut">
              <a:rPr lang="en-US" smtClean="0"/>
              <a:t>2/16/2022</a:t>
            </a:fld>
            <a:endParaRPr lang="en-US"/>
          </a:p>
        </p:txBody>
      </p:sp>
      <p:sp>
        <p:nvSpPr>
          <p:cNvPr id="5" name="Footer Placeholder 4">
            <a:extLst>
              <a:ext uri="{FF2B5EF4-FFF2-40B4-BE49-F238E27FC236}">
                <a16:creationId xmlns:a16="http://schemas.microsoft.com/office/drawing/2014/main" id="{7189FA2D-4DF2-4E90-A9AB-FCE32DCBDA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163C9D-EF33-4EED-8882-A879DE85B34D}"/>
              </a:ext>
            </a:extLst>
          </p:cNvPr>
          <p:cNvSpPr>
            <a:spLocks noGrp="1"/>
          </p:cNvSpPr>
          <p:nvPr>
            <p:ph type="sldNum" sz="quarter" idx="12"/>
          </p:nvPr>
        </p:nvSpPr>
        <p:spPr/>
        <p:txBody>
          <a:bodyPr/>
          <a:lstStyle/>
          <a:p>
            <a:fld id="{BE79C961-96A7-47B1-ACEE-C6BF455D25B8}" type="slidenum">
              <a:rPr lang="en-US" smtClean="0"/>
              <a:t>‹#›</a:t>
            </a:fld>
            <a:endParaRPr lang="en-US"/>
          </a:p>
        </p:txBody>
      </p:sp>
    </p:spTree>
    <p:extLst>
      <p:ext uri="{BB962C8B-B14F-4D97-AF65-F5344CB8AC3E}">
        <p14:creationId xmlns:p14="http://schemas.microsoft.com/office/powerpoint/2010/main" val="1646762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6A7DD9F-49C6-4538-86E6-9C5AAE572B9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CB4B1F7-2E03-4541-97D5-9250E7D269B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397FF28-9731-455E-B021-CE25955A135E}"/>
              </a:ext>
            </a:extLst>
          </p:cNvPr>
          <p:cNvSpPr>
            <a:spLocks noGrp="1"/>
          </p:cNvSpPr>
          <p:nvPr>
            <p:ph type="dt" sz="half" idx="10"/>
          </p:nvPr>
        </p:nvSpPr>
        <p:spPr/>
        <p:txBody>
          <a:bodyPr/>
          <a:lstStyle/>
          <a:p>
            <a:fld id="{E8FEC620-D760-4E2A-97A1-D73E389965CE}" type="datetimeFigureOut">
              <a:rPr lang="en-US" smtClean="0"/>
              <a:t>2/16/2022</a:t>
            </a:fld>
            <a:endParaRPr lang="en-US"/>
          </a:p>
        </p:txBody>
      </p:sp>
      <p:sp>
        <p:nvSpPr>
          <p:cNvPr id="5" name="Footer Placeholder 4">
            <a:extLst>
              <a:ext uri="{FF2B5EF4-FFF2-40B4-BE49-F238E27FC236}">
                <a16:creationId xmlns:a16="http://schemas.microsoft.com/office/drawing/2014/main" id="{C898EBD6-54E2-4AB6-AF36-95A0AFE99E7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258A55-AC2C-42C7-BDD7-EF39A8A8AC76}"/>
              </a:ext>
            </a:extLst>
          </p:cNvPr>
          <p:cNvSpPr>
            <a:spLocks noGrp="1"/>
          </p:cNvSpPr>
          <p:nvPr>
            <p:ph type="sldNum" sz="quarter" idx="12"/>
          </p:nvPr>
        </p:nvSpPr>
        <p:spPr/>
        <p:txBody>
          <a:bodyPr/>
          <a:lstStyle/>
          <a:p>
            <a:fld id="{BE79C961-96A7-47B1-ACEE-C6BF455D25B8}" type="slidenum">
              <a:rPr lang="en-US" smtClean="0"/>
              <a:t>‹#›</a:t>
            </a:fld>
            <a:endParaRPr lang="en-US"/>
          </a:p>
        </p:txBody>
      </p:sp>
    </p:spTree>
    <p:extLst>
      <p:ext uri="{BB962C8B-B14F-4D97-AF65-F5344CB8AC3E}">
        <p14:creationId xmlns:p14="http://schemas.microsoft.com/office/powerpoint/2010/main" val="11710065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501E63A-7799-41E4-9E45-3329B2F6C1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004A33C-B6E6-4C13-9DFC-86797057D1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24C3C61-7DD2-47A3-9A4C-51EB2819E0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FEC620-D760-4E2A-97A1-D73E389965CE}" type="datetimeFigureOut">
              <a:rPr lang="en-US" smtClean="0"/>
              <a:t>2/16/2022</a:t>
            </a:fld>
            <a:endParaRPr lang="en-US"/>
          </a:p>
        </p:txBody>
      </p:sp>
      <p:sp>
        <p:nvSpPr>
          <p:cNvPr id="5" name="Footer Placeholder 4">
            <a:extLst>
              <a:ext uri="{FF2B5EF4-FFF2-40B4-BE49-F238E27FC236}">
                <a16:creationId xmlns:a16="http://schemas.microsoft.com/office/drawing/2014/main" id="{80F88EAE-9CF1-4261-A6CE-BA8A04DDEA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B3C39-F5B1-4BDC-95C6-FA36ED4628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79C961-96A7-47B1-ACEE-C6BF455D25B8}" type="slidenum">
              <a:rPr lang="en-US" smtClean="0"/>
              <a:t>‹#›</a:t>
            </a:fld>
            <a:endParaRPr lang="en-US"/>
          </a:p>
        </p:txBody>
      </p:sp>
    </p:spTree>
    <p:extLst>
      <p:ext uri="{BB962C8B-B14F-4D97-AF65-F5344CB8AC3E}">
        <p14:creationId xmlns:p14="http://schemas.microsoft.com/office/powerpoint/2010/main" val="15911442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2500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04B05-38D0-42CF-81AA-F15BAA208EEA}"/>
              </a:ext>
            </a:extLst>
          </p:cNvPr>
          <p:cNvSpPr>
            <a:spLocks noGrp="1"/>
          </p:cNvSpPr>
          <p:nvPr>
            <p:ph type="ctrTitle"/>
          </p:nvPr>
        </p:nvSpPr>
        <p:spPr>
          <a:xfrm>
            <a:off x="7534655" y="4783014"/>
            <a:ext cx="4013877" cy="1364567"/>
          </a:xfrm>
        </p:spPr>
        <p:txBody>
          <a:bodyPr>
            <a:normAutofit/>
          </a:bodyPr>
          <a:lstStyle/>
          <a:p>
            <a:pPr algn="l"/>
            <a:r>
              <a:rPr lang="en-US" sz="3800" b="1" dirty="0">
                <a:solidFill>
                  <a:srgbClr val="002060"/>
                </a:solidFill>
                <a:latin typeface="Baskerville Old Face" panose="02020602080505020303" pitchFamily="18" charset="0"/>
              </a:rPr>
              <a:t>Marketingforgreen LLC</a:t>
            </a:r>
          </a:p>
        </p:txBody>
      </p:sp>
      <p:sp>
        <p:nvSpPr>
          <p:cNvPr id="4" name="TextBox 3">
            <a:extLst>
              <a:ext uri="{FF2B5EF4-FFF2-40B4-BE49-F238E27FC236}">
                <a16:creationId xmlns:a16="http://schemas.microsoft.com/office/drawing/2014/main" id="{F2B14DCC-D336-4D17-A933-89B965686B32}"/>
              </a:ext>
            </a:extLst>
          </p:cNvPr>
          <p:cNvSpPr txBox="1"/>
          <p:nvPr/>
        </p:nvSpPr>
        <p:spPr>
          <a:xfrm>
            <a:off x="781878" y="609599"/>
            <a:ext cx="8627165" cy="4985980"/>
          </a:xfrm>
          <a:prstGeom prst="rect">
            <a:avLst/>
          </a:prstGeom>
          <a:noFill/>
        </p:spPr>
        <p:txBody>
          <a:bodyPr wrap="square" rtlCol="0">
            <a:spAutoFit/>
          </a:bodyPr>
          <a:lstStyle/>
          <a:p>
            <a:r>
              <a:rPr lang="en-US" sz="2000" b="1" i="1" dirty="0"/>
              <a:t>Since its founding in 2010, the mission of Marketingforgreen LLC is to ensure that communities of color reap the benefits of sustainability. As far back as its founding, I recognized that if done the “right way,” a business model of people, planet and profits could address social/economic challenges in disadvantaged communities through what I like to refer to as “social entrepreneurship”. The challenge for “change agents” is the reality that there are powerful forces that want to protect the status quo at all cost meaning profits over everything else.  Despite this, it just means more creativity, more focus, more outreach, and a never-ending commitment to your mission, no matter how long it may take.  The Inclusive Energy Innovation Prize provides the platform for CHANGE that I seek, and I so much look forward to being a vessel for positive impact in our communities!    </a:t>
            </a:r>
          </a:p>
          <a:p>
            <a:endParaRPr lang="en-US" sz="2000" b="1" i="1" dirty="0"/>
          </a:p>
          <a:p>
            <a:r>
              <a:rPr lang="en-US" sz="2000" b="1" i="1" dirty="0"/>
              <a:t>Bennie J. Hayden,</a:t>
            </a:r>
          </a:p>
          <a:p>
            <a:r>
              <a:rPr lang="en-US" sz="2000" b="1" i="1" dirty="0"/>
              <a:t>Founder</a:t>
            </a:r>
          </a:p>
          <a:p>
            <a:endParaRPr lang="en-US" dirty="0"/>
          </a:p>
        </p:txBody>
      </p:sp>
    </p:spTree>
    <p:extLst>
      <p:ext uri="{BB962C8B-B14F-4D97-AF65-F5344CB8AC3E}">
        <p14:creationId xmlns:p14="http://schemas.microsoft.com/office/powerpoint/2010/main" val="1769889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177</TotalTime>
  <Words>172</Words>
  <Application>Microsoft Office PowerPoint</Application>
  <PresentationFormat>Widescreen</PresentationFormat>
  <Paragraphs>5</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Baskerville Old Face</vt:lpstr>
      <vt:lpstr>Calibri</vt:lpstr>
      <vt:lpstr>Calibri Light</vt:lpstr>
      <vt:lpstr>Office Theme</vt:lpstr>
      <vt:lpstr>Marketingforgreen LLC</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Bennie Hayden</dc:creator>
  <cp:lastModifiedBy>Bennie Hayden</cp:lastModifiedBy>
  <cp:revision>3</cp:revision>
  <dcterms:created xsi:type="dcterms:W3CDTF">2022-01-28T16:19:34Z</dcterms:created>
  <dcterms:modified xsi:type="dcterms:W3CDTF">2022-02-17T02:10:41Z</dcterms:modified>
</cp:coreProperties>
</file>