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75" r:id="rId2"/>
  </p:sldIdLst>
  <p:sldSz cx="18288000" cy="10287000"/>
  <p:notesSz cx="6858000" cy="9144000"/>
  <p:embeddedFontLst>
    <p:embeddedFont>
      <p:font typeface="Bookman Old Style" panose="02050604050505020204" pitchFamily="18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D1369-6791-4057-9EFC-2315DD39A1C4}" type="datetimeFigureOut">
              <a:rPr lang="en-US" smtClean="0"/>
              <a:t>2/9/2022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BAA05-7E27-4EC2-9642-277400AA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05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d6bbc8eeee_0_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gd6bbc8eeee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d6bbc8eeee_0_73"/>
          <p:cNvSpPr txBox="1">
            <a:spLocks noGrp="1"/>
          </p:cNvSpPr>
          <p:nvPr>
            <p:ph type="title"/>
          </p:nvPr>
        </p:nvSpPr>
        <p:spPr>
          <a:xfrm>
            <a:off x="2514600" y="-104421"/>
            <a:ext cx="10515600" cy="1909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37138" tIns="68550" rIns="137138" bIns="68550" rtlCol="0" anchor="ctr" anchorCtr="0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4400"/>
            </a:pPr>
            <a:r>
              <a:rPr lang="en-US" sz="6600" dirty="0">
                <a:solidFill>
                  <a:schemeClr val="dk1"/>
                </a:solidFill>
                <a:latin typeface="Bookman Old Style" panose="02050604050505020204" pitchFamily="18" charset="0"/>
                <a:ea typeface="Calibri"/>
                <a:cs typeface="Calibri"/>
                <a:sym typeface="Calibri"/>
              </a:rPr>
              <a:t>Aloha for Energy Justice</a:t>
            </a:r>
            <a:endParaRPr sz="6600" dirty="0">
              <a:solidFill>
                <a:schemeClr val="dk1"/>
              </a:solidFill>
              <a:latin typeface="Bookman Old Style" panose="02050604050505020204" pitchFamily="18" charset="0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gd6bbc8eeee_0_73"/>
          <p:cNvSpPr txBox="1">
            <a:spLocks noGrp="1"/>
          </p:cNvSpPr>
          <p:nvPr>
            <p:ph type="body" idx="1"/>
          </p:nvPr>
        </p:nvSpPr>
        <p:spPr>
          <a:xfrm>
            <a:off x="691801" y="1676381"/>
            <a:ext cx="7941536" cy="8434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37138" tIns="68550" rIns="137138" bIns="68550" rtlCol="0" anchor="t" anchorCtr="0">
            <a:norm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2000"/>
              <a:buNone/>
            </a:pPr>
            <a:r>
              <a:rPr lang="en-US" sz="3600" dirty="0">
                <a:latin typeface="Bookman Old Style" panose="02050604050505020204" pitchFamily="18" charset="0"/>
              </a:rPr>
              <a:t>My name is Layla Kilolu and I am an energy and climate justice advocate based in Honolulu, </a:t>
            </a:r>
            <a:r>
              <a:rPr lang="en-US" sz="3600" dirty="0" err="1">
                <a:latin typeface="Bookman Old Style" panose="02050604050505020204" pitchFamily="18" charset="0"/>
              </a:rPr>
              <a:t>Hawaiʻi</a:t>
            </a:r>
            <a:r>
              <a:rPr lang="en-US" sz="3600" dirty="0">
                <a:latin typeface="Bookman Old Style" panose="02050604050505020204" pitchFamily="18" charset="0"/>
              </a:rPr>
              <a:t>. As a Ph.D. student, </a:t>
            </a:r>
            <a:r>
              <a:rPr lang="en-US" sz="3600" b="1" dirty="0">
                <a:latin typeface="Bookman Old Style" panose="02050604050505020204" pitchFamily="18" charset="0"/>
              </a:rPr>
              <a:t>my research goals are to empower communities through collaborative research that improves their well-being</a:t>
            </a:r>
            <a:r>
              <a:rPr lang="en-US" sz="3600" dirty="0">
                <a:latin typeface="Bookman Old Style" panose="02050604050505020204" pitchFamily="18" charset="0"/>
              </a:rPr>
              <a:t>. I also serve as an economist for the State of </a:t>
            </a:r>
            <a:r>
              <a:rPr lang="en-US" sz="3600" dirty="0" err="1">
                <a:latin typeface="Bookman Old Style" panose="02050604050505020204" pitchFamily="18" charset="0"/>
              </a:rPr>
              <a:t>Hawaiʻi’s</a:t>
            </a:r>
            <a:r>
              <a:rPr lang="en-US" sz="3600" dirty="0">
                <a:latin typeface="Bookman Old Style" panose="02050604050505020204" pitchFamily="18" charset="0"/>
              </a:rPr>
              <a:t> Public Utilities Commission, and </a:t>
            </a:r>
            <a:r>
              <a:rPr lang="en-US" sz="3600" b="1" dirty="0">
                <a:latin typeface="Bookman Old Style" panose="02050604050505020204" pitchFamily="18" charset="0"/>
              </a:rPr>
              <a:t>my mission is to bring energy justice to our underserved communities, specifically addressing the needs of our indigenous people.</a:t>
            </a:r>
            <a:endParaRPr sz="3600" b="1" dirty="0">
              <a:latin typeface="Bookman Old Style" panose="02050604050505020204" pitchFamily="18" charset="0"/>
            </a:endParaRPr>
          </a:p>
        </p:txBody>
      </p:sp>
      <p:sp>
        <p:nvSpPr>
          <p:cNvPr id="290" name="Google Shape;290;gd6bbc8eeee_0_73"/>
          <p:cNvSpPr txBox="1">
            <a:spLocks noGrp="1"/>
          </p:cNvSpPr>
          <p:nvPr>
            <p:ph type="sldNum" idx="12"/>
          </p:nvPr>
        </p:nvSpPr>
        <p:spPr>
          <a:xfrm>
            <a:off x="12725409" y="9554493"/>
            <a:ext cx="465300" cy="50777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50" tIns="68550" rIns="68550" bIns="68550" rtlCol="0" anchor="ctr" anchorCtr="0">
            <a:spAutoFit/>
          </a:bodyPr>
          <a:lstStyle/>
          <a:p>
            <a:pPr>
              <a:buClr>
                <a:srgbClr val="888888"/>
              </a:buClr>
              <a:buSzPts val="1600"/>
            </a:pPr>
            <a:fld id="{00000000-1234-1234-1234-123412341234}" type="slidenum">
              <a:rPr lang="en-US" sz="24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>
                <a:buClr>
                  <a:srgbClr val="888888"/>
                </a:buClr>
                <a:buSzPts val="1600"/>
              </a:pPr>
              <a:t>1</a:t>
            </a:fld>
            <a:endParaRPr sz="24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gd6bbc8eeee_0_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96831" y="850479"/>
            <a:ext cx="4891169" cy="5043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gd6bbc8eeee_0_7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82635" y="5909364"/>
            <a:ext cx="4891170" cy="415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person wearing a hat&#10;&#10;Description automatically generated with medium confidence">
            <a:extLst>
              <a:ext uri="{FF2B5EF4-FFF2-40B4-BE49-F238E27FC236}">
                <a16:creationId xmlns:a16="http://schemas.microsoft.com/office/drawing/2014/main" id="{16C1EE0E-2E4D-439D-AF0A-B570A16C8F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999" y="2781300"/>
            <a:ext cx="5075357" cy="50433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85</Words>
  <Application>Microsoft Office PowerPoint</Application>
  <PresentationFormat>Custom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Bookman Old Style</vt:lpstr>
      <vt:lpstr>Calibri</vt:lpstr>
      <vt:lpstr>Arial</vt:lpstr>
      <vt:lpstr>Office Theme</vt:lpstr>
      <vt:lpstr>Aloha for Energy Justice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Equity Index 101</dc:title>
  <dc:creator>Kilolu, Layla M</dc:creator>
  <cp:lastModifiedBy>kilolu@hawaii.edu</cp:lastModifiedBy>
  <cp:revision>35</cp:revision>
  <dcterms:created xsi:type="dcterms:W3CDTF">2006-08-16T00:00:00Z</dcterms:created>
  <dcterms:modified xsi:type="dcterms:W3CDTF">2022-02-10T01:21:37Z</dcterms:modified>
  <dc:identifier>DAEpVTcEWVI</dc:identifier>
</cp:coreProperties>
</file>