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 b="def" i="def"/>
      <a:tcStyle>
        <a:tcBdr/>
        <a:fill>
          <a:solidFill>
            <a:srgbClr val="FFEF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 b="def" i="def"/>
      <a:tcStyle>
        <a:tcBdr/>
        <a:fill>
          <a:solidFill>
            <a:srgbClr val="FFEF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2E2E6"/>
          </a:solidFill>
        </a:fill>
      </a:tcStyle>
    </a:wholeTbl>
    <a:band2H>
      <a:tcTxStyle b="def" i="def"/>
      <a:tcStyle>
        <a:tcBdr/>
        <a:fill>
          <a:solidFill>
            <a:srgbClr val="F1F1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D"/>
          </a:solidFill>
        </a:fill>
      </a:tcStyle>
    </a:wholeTbl>
    <a:band2H>
      <a:tcTxStyle b="def" i="def"/>
      <a:tcStyle>
        <a:tcBdr/>
        <a:fill>
          <a:solidFill>
            <a:srgbClr val="E6E6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2" name="Shape 11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Arial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None/>
            </a:lvl1pPr>
            <a:lvl2pPr algn="ctr"/>
            <a:lvl3pPr algn="ctr"/>
            <a:lvl4pPr algn="ctr"/>
            <a:lvl5pPr algn="ctr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None/>
              <a:defRPr sz="2000"/>
            </a:lvl1pPr>
            <a:lvl2pPr marL="0" indent="0">
              <a:spcBef>
                <a:spcPts val="400"/>
              </a:spcBef>
              <a:buSzTx/>
              <a:buNone/>
              <a:defRPr sz="2000"/>
            </a:lvl2pPr>
            <a:lvl3pPr marL="0" indent="0">
              <a:spcBef>
                <a:spcPts val="400"/>
              </a:spcBef>
              <a:buSzTx/>
              <a:buNone/>
              <a:defRPr sz="2000"/>
            </a:lvl3pPr>
            <a:lvl4pPr marL="0" indent="0">
              <a:spcBef>
                <a:spcPts val="400"/>
              </a:spcBef>
              <a:buSzTx/>
              <a:buNone/>
              <a:defRPr sz="2000"/>
            </a:lvl4pPr>
            <a:lvl5pPr marL="0" indent="0">
              <a:spcBef>
                <a:spcPts val="400"/>
              </a:spcBef>
              <a:buSzTx/>
              <a:buNone/>
              <a:defRPr sz="20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None/>
              <a:defRPr b="1" sz="2400"/>
            </a:lvl1pPr>
            <a:lvl2pPr marL="0" indent="0">
              <a:spcBef>
                <a:spcPts val="500"/>
              </a:spcBef>
              <a:buSzTx/>
              <a:buNone/>
              <a:defRPr b="1" sz="2400"/>
            </a:lvl2pPr>
            <a:lvl3pPr marL="0" indent="0">
              <a:spcBef>
                <a:spcPts val="500"/>
              </a:spcBef>
              <a:buSzTx/>
              <a:buNone/>
              <a:defRPr b="1" sz="2400"/>
            </a:lvl3pPr>
            <a:lvl4pPr marL="0" indent="0">
              <a:spcBef>
                <a:spcPts val="500"/>
              </a:spcBef>
              <a:buSzTx/>
              <a:buNone/>
              <a:defRPr b="1" sz="2400"/>
            </a:lvl4pPr>
            <a:lvl5pPr marL="0" indent="0">
              <a:spcBef>
                <a:spcPts val="500"/>
              </a:spcBef>
              <a:buSzTx/>
              <a:buNone/>
              <a:defRPr b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Text Placeholder 4"/>
          <p:cNvSpPr/>
          <p:nvPr>
            <p:ph type="body" sz="quarter" idx="13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itle Text"/>
          <p:cNvSpPr txBox="1"/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75" name="Body Level One…"/>
          <p:cNvSpPr txBox="1"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Text Placeholder 3"/>
          <p:cNvSpPr/>
          <p:nvPr>
            <p:ph type="body" sz="half" idx="13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itle Text"/>
          <p:cNvSpPr txBox="1"/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85" name="Picture Placeholder 2"/>
          <p:cNvSpPr/>
          <p:nvPr>
            <p:ph type="pic" sz="half" idx="13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6" name="Body Level One…"/>
          <p:cNvSpPr txBox="1"/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None/>
              <a:defRPr sz="1400"/>
            </a:lvl1pPr>
            <a:lvl2pPr marL="0" indent="0">
              <a:spcBef>
                <a:spcPts val="300"/>
              </a:spcBef>
              <a:buSzTx/>
              <a:buNone/>
              <a:defRPr sz="1400"/>
            </a:lvl2pPr>
            <a:lvl3pPr marL="0" indent="0">
              <a:spcBef>
                <a:spcPts val="300"/>
              </a:spcBef>
              <a:buSzTx/>
              <a:buNone/>
              <a:defRPr sz="1400"/>
            </a:lvl3pPr>
            <a:lvl4pPr marL="0" indent="0">
              <a:spcBef>
                <a:spcPts val="300"/>
              </a:spcBef>
              <a:buSzTx/>
              <a:buNone/>
              <a:defRPr sz="1400"/>
            </a:lvl4pPr>
            <a:lvl5pPr marL="0" indent="0">
              <a:spcBef>
                <a:spcPts val="300"/>
              </a:spcBef>
              <a:buSz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5" name="Body Level One…"/>
          <p:cNvSpPr txBox="1"/>
          <p:nvPr>
            <p:ph type="body"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Text, and Content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4" name="Body Level One…"/>
          <p:cNvSpPr txBox="1"/>
          <p:nvPr>
            <p:ph type="body"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gradFill flip="none" rotWithShape="1">
          <a:gsLst>
            <a:gs pos="0">
              <a:srgbClr val="000000"/>
            </a:gs>
            <a:gs pos="100000">
              <a:srgbClr val="000066"/>
            </a:gs>
          </a:gsLst>
          <a:lin ang="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8809038" y="0"/>
            <a:ext cx="33496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3366FF"/>
              </a:gs>
              <a:gs pos="100000">
                <a:schemeClr val="accent2"/>
              </a:gs>
            </a:gsLst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3" name="Freeform 3"/>
          <p:cNvSpPr/>
          <p:nvPr/>
        </p:nvSpPr>
        <p:spPr>
          <a:xfrm>
            <a:off x="-9526" y="4489450"/>
            <a:ext cx="5753103" cy="23669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1019" y="43"/>
                </a:lnTo>
                <a:lnTo>
                  <a:pt x="2116" y="130"/>
                </a:lnTo>
                <a:lnTo>
                  <a:pt x="2974" y="304"/>
                </a:lnTo>
                <a:lnTo>
                  <a:pt x="3874" y="522"/>
                </a:lnTo>
                <a:lnTo>
                  <a:pt x="4822" y="782"/>
                </a:lnTo>
                <a:lnTo>
                  <a:pt x="5704" y="1130"/>
                </a:lnTo>
                <a:lnTo>
                  <a:pt x="6670" y="1521"/>
                </a:lnTo>
                <a:lnTo>
                  <a:pt x="7516" y="1927"/>
                </a:lnTo>
                <a:lnTo>
                  <a:pt x="8589" y="2535"/>
                </a:lnTo>
                <a:lnTo>
                  <a:pt x="9525" y="3144"/>
                </a:lnTo>
                <a:lnTo>
                  <a:pt x="10508" y="3897"/>
                </a:lnTo>
                <a:lnTo>
                  <a:pt x="11247" y="4462"/>
                </a:lnTo>
                <a:lnTo>
                  <a:pt x="12427" y="5563"/>
                </a:lnTo>
                <a:lnTo>
                  <a:pt x="13291" y="6432"/>
                </a:lnTo>
                <a:lnTo>
                  <a:pt x="14638" y="7924"/>
                </a:lnTo>
                <a:lnTo>
                  <a:pt x="15890" y="9590"/>
                </a:lnTo>
                <a:lnTo>
                  <a:pt x="17040" y="11387"/>
                </a:lnTo>
                <a:lnTo>
                  <a:pt x="18155" y="13328"/>
                </a:lnTo>
                <a:lnTo>
                  <a:pt x="19031" y="15037"/>
                </a:lnTo>
                <a:lnTo>
                  <a:pt x="19860" y="16921"/>
                </a:lnTo>
                <a:lnTo>
                  <a:pt x="20503" y="18543"/>
                </a:lnTo>
                <a:lnTo>
                  <a:pt x="21004" y="19992"/>
                </a:lnTo>
                <a:lnTo>
                  <a:pt x="21600" y="21600"/>
                </a:lnTo>
                <a:lnTo>
                  <a:pt x="0" y="21600"/>
                </a:lnTo>
              </a:path>
            </a:pathLst>
          </a:custGeom>
          <a:gradFill>
            <a:gsLst>
              <a:gs pos="0">
                <a:srgbClr val="000000"/>
              </a:gs>
              <a:gs pos="100000">
                <a:srgbClr val="000066"/>
              </a:gs>
            </a:gsLst>
            <a:lin ang="54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4" name="Freeform 4"/>
          <p:cNvSpPr/>
          <p:nvPr/>
        </p:nvSpPr>
        <p:spPr>
          <a:xfrm>
            <a:off x="-2" y="3817937"/>
            <a:ext cx="8162929" cy="3017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1418" y="4602"/>
                </a:moveTo>
                <a:lnTo>
                  <a:pt x="10359" y="3784"/>
                </a:lnTo>
                <a:lnTo>
                  <a:pt x="9250" y="2966"/>
                </a:lnTo>
                <a:lnTo>
                  <a:pt x="8103" y="2250"/>
                </a:lnTo>
                <a:lnTo>
                  <a:pt x="7120" y="1738"/>
                </a:lnTo>
                <a:lnTo>
                  <a:pt x="6024" y="1261"/>
                </a:lnTo>
                <a:lnTo>
                  <a:pt x="4990" y="852"/>
                </a:lnTo>
                <a:lnTo>
                  <a:pt x="4020" y="545"/>
                </a:lnTo>
                <a:lnTo>
                  <a:pt x="3138" y="341"/>
                </a:lnTo>
                <a:lnTo>
                  <a:pt x="2105" y="170"/>
                </a:lnTo>
                <a:lnTo>
                  <a:pt x="1033" y="34"/>
                </a:lnTo>
                <a:lnTo>
                  <a:pt x="0" y="0"/>
                </a:lnTo>
                <a:lnTo>
                  <a:pt x="0" y="3886"/>
                </a:lnTo>
                <a:lnTo>
                  <a:pt x="1424" y="3988"/>
                </a:lnTo>
                <a:lnTo>
                  <a:pt x="2546" y="4227"/>
                </a:lnTo>
                <a:lnTo>
                  <a:pt x="3579" y="4534"/>
                </a:lnTo>
                <a:lnTo>
                  <a:pt x="4486" y="4943"/>
                </a:lnTo>
                <a:lnTo>
                  <a:pt x="5356" y="5386"/>
                </a:lnTo>
                <a:lnTo>
                  <a:pt x="6490" y="6136"/>
                </a:lnTo>
                <a:lnTo>
                  <a:pt x="7397" y="6852"/>
                </a:lnTo>
                <a:lnTo>
                  <a:pt x="8280" y="7704"/>
                </a:lnTo>
                <a:lnTo>
                  <a:pt x="9099" y="8488"/>
                </a:lnTo>
                <a:lnTo>
                  <a:pt x="10069" y="9681"/>
                </a:lnTo>
                <a:lnTo>
                  <a:pt x="10976" y="10908"/>
                </a:lnTo>
                <a:lnTo>
                  <a:pt x="11896" y="12442"/>
                </a:lnTo>
                <a:lnTo>
                  <a:pt x="12653" y="13771"/>
                </a:lnTo>
                <a:lnTo>
                  <a:pt x="13383" y="15305"/>
                </a:lnTo>
                <a:lnTo>
                  <a:pt x="14077" y="17010"/>
                </a:lnTo>
                <a:lnTo>
                  <a:pt x="14618" y="18509"/>
                </a:lnTo>
                <a:lnTo>
                  <a:pt x="15173" y="20282"/>
                </a:lnTo>
                <a:lnTo>
                  <a:pt x="15538" y="21600"/>
                </a:lnTo>
                <a:lnTo>
                  <a:pt x="21600" y="21600"/>
                </a:lnTo>
                <a:lnTo>
                  <a:pt x="21323" y="20759"/>
                </a:lnTo>
                <a:lnTo>
                  <a:pt x="20869" y="19396"/>
                </a:lnTo>
                <a:lnTo>
                  <a:pt x="20151" y="17487"/>
                </a:lnTo>
                <a:lnTo>
                  <a:pt x="19395" y="15714"/>
                </a:lnTo>
                <a:lnTo>
                  <a:pt x="18525" y="13874"/>
                </a:lnTo>
                <a:lnTo>
                  <a:pt x="17580" y="12169"/>
                </a:lnTo>
                <a:lnTo>
                  <a:pt x="16635" y="10669"/>
                </a:lnTo>
                <a:lnTo>
                  <a:pt x="15576" y="9101"/>
                </a:lnTo>
                <a:lnTo>
                  <a:pt x="14669" y="7976"/>
                </a:lnTo>
                <a:lnTo>
                  <a:pt x="13572" y="6681"/>
                </a:lnTo>
                <a:lnTo>
                  <a:pt x="12451" y="5556"/>
                </a:lnTo>
                <a:lnTo>
                  <a:pt x="11418" y="4602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5" name="Freeform 5"/>
          <p:cNvSpPr/>
          <p:nvPr/>
        </p:nvSpPr>
        <p:spPr>
          <a:xfrm>
            <a:off x="-1" y="3146425"/>
            <a:ext cx="9142415" cy="3689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3151"/>
                </a:lnTo>
                <a:lnTo>
                  <a:pt x="2093" y="3318"/>
                </a:lnTo>
                <a:lnTo>
                  <a:pt x="3027" y="3485"/>
                </a:lnTo>
                <a:lnTo>
                  <a:pt x="3961" y="3708"/>
                </a:lnTo>
                <a:lnTo>
                  <a:pt x="4771" y="3959"/>
                </a:lnTo>
                <a:lnTo>
                  <a:pt x="5772" y="4322"/>
                </a:lnTo>
                <a:lnTo>
                  <a:pt x="6717" y="4740"/>
                </a:lnTo>
                <a:lnTo>
                  <a:pt x="7786" y="5298"/>
                </a:lnTo>
                <a:lnTo>
                  <a:pt x="8754" y="5855"/>
                </a:lnTo>
                <a:lnTo>
                  <a:pt x="9542" y="6385"/>
                </a:lnTo>
                <a:lnTo>
                  <a:pt x="10408" y="7054"/>
                </a:lnTo>
                <a:lnTo>
                  <a:pt x="11263" y="7779"/>
                </a:lnTo>
                <a:lnTo>
                  <a:pt x="12118" y="8588"/>
                </a:lnTo>
                <a:lnTo>
                  <a:pt x="12895" y="9341"/>
                </a:lnTo>
                <a:lnTo>
                  <a:pt x="13739" y="10317"/>
                </a:lnTo>
                <a:lnTo>
                  <a:pt x="14639" y="11460"/>
                </a:lnTo>
                <a:lnTo>
                  <a:pt x="15561" y="12770"/>
                </a:lnTo>
                <a:lnTo>
                  <a:pt x="16327" y="13997"/>
                </a:lnTo>
                <a:lnTo>
                  <a:pt x="16844" y="14890"/>
                </a:lnTo>
                <a:lnTo>
                  <a:pt x="17508" y="16172"/>
                </a:lnTo>
                <a:lnTo>
                  <a:pt x="18093" y="17427"/>
                </a:lnTo>
                <a:lnTo>
                  <a:pt x="18633" y="18737"/>
                </a:lnTo>
                <a:lnTo>
                  <a:pt x="19128" y="20020"/>
                </a:lnTo>
                <a:lnTo>
                  <a:pt x="19646" y="21600"/>
                </a:lnTo>
                <a:lnTo>
                  <a:pt x="21600" y="21600"/>
                </a:lnTo>
                <a:lnTo>
                  <a:pt x="21600" y="11571"/>
                </a:lnTo>
                <a:lnTo>
                  <a:pt x="20929" y="10400"/>
                </a:lnTo>
                <a:lnTo>
                  <a:pt x="20254" y="9480"/>
                </a:lnTo>
                <a:lnTo>
                  <a:pt x="19522" y="8532"/>
                </a:lnTo>
                <a:lnTo>
                  <a:pt x="18870" y="7779"/>
                </a:lnTo>
                <a:lnTo>
                  <a:pt x="18251" y="7166"/>
                </a:lnTo>
                <a:lnTo>
                  <a:pt x="17666" y="6608"/>
                </a:lnTo>
                <a:lnTo>
                  <a:pt x="17047" y="6051"/>
                </a:lnTo>
                <a:lnTo>
                  <a:pt x="16450" y="5577"/>
                </a:lnTo>
                <a:lnTo>
                  <a:pt x="15933" y="5130"/>
                </a:lnTo>
                <a:lnTo>
                  <a:pt x="14976" y="4489"/>
                </a:lnTo>
                <a:lnTo>
                  <a:pt x="14166" y="3931"/>
                </a:lnTo>
                <a:lnTo>
                  <a:pt x="13367" y="3485"/>
                </a:lnTo>
                <a:lnTo>
                  <a:pt x="12310" y="2900"/>
                </a:lnTo>
                <a:lnTo>
                  <a:pt x="11263" y="2426"/>
                </a:lnTo>
                <a:lnTo>
                  <a:pt x="10251" y="1980"/>
                </a:lnTo>
                <a:lnTo>
                  <a:pt x="9193" y="1589"/>
                </a:lnTo>
                <a:lnTo>
                  <a:pt x="8293" y="1283"/>
                </a:lnTo>
                <a:lnTo>
                  <a:pt x="7404" y="1004"/>
                </a:lnTo>
                <a:lnTo>
                  <a:pt x="6245" y="753"/>
                </a:lnTo>
                <a:lnTo>
                  <a:pt x="5390" y="558"/>
                </a:lnTo>
                <a:lnTo>
                  <a:pt x="4219" y="335"/>
                </a:lnTo>
                <a:lnTo>
                  <a:pt x="3106" y="195"/>
                </a:lnTo>
                <a:lnTo>
                  <a:pt x="2093" y="112"/>
                </a:lnTo>
                <a:lnTo>
                  <a:pt x="1058" y="28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6" name="Freeform 6"/>
          <p:cNvSpPr/>
          <p:nvPr/>
        </p:nvSpPr>
        <p:spPr>
          <a:xfrm>
            <a:off x="-1" y="2460625"/>
            <a:ext cx="9142415" cy="24955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4823"/>
                </a:lnTo>
                <a:lnTo>
                  <a:pt x="1058" y="4905"/>
                </a:lnTo>
                <a:lnTo>
                  <a:pt x="2352" y="4988"/>
                </a:lnTo>
                <a:lnTo>
                  <a:pt x="3601" y="5153"/>
                </a:lnTo>
                <a:lnTo>
                  <a:pt x="4568" y="5400"/>
                </a:lnTo>
                <a:lnTo>
                  <a:pt x="5513" y="5647"/>
                </a:lnTo>
                <a:lnTo>
                  <a:pt x="6549" y="5977"/>
                </a:lnTo>
                <a:lnTo>
                  <a:pt x="7584" y="6348"/>
                </a:lnTo>
                <a:lnTo>
                  <a:pt x="8777" y="6925"/>
                </a:lnTo>
                <a:lnTo>
                  <a:pt x="9992" y="7544"/>
                </a:lnTo>
                <a:lnTo>
                  <a:pt x="11072" y="8203"/>
                </a:lnTo>
                <a:lnTo>
                  <a:pt x="12096" y="8904"/>
                </a:lnTo>
                <a:lnTo>
                  <a:pt x="13176" y="9728"/>
                </a:lnTo>
                <a:lnTo>
                  <a:pt x="13851" y="10305"/>
                </a:lnTo>
                <a:lnTo>
                  <a:pt x="14763" y="11130"/>
                </a:lnTo>
                <a:lnTo>
                  <a:pt x="15359" y="11748"/>
                </a:lnTo>
                <a:lnTo>
                  <a:pt x="16057" y="12490"/>
                </a:lnTo>
                <a:lnTo>
                  <a:pt x="16889" y="13479"/>
                </a:lnTo>
                <a:lnTo>
                  <a:pt x="17643" y="14469"/>
                </a:lnTo>
                <a:lnTo>
                  <a:pt x="18419" y="15540"/>
                </a:lnTo>
                <a:lnTo>
                  <a:pt x="19027" y="16447"/>
                </a:lnTo>
                <a:lnTo>
                  <a:pt x="19713" y="17602"/>
                </a:lnTo>
                <a:lnTo>
                  <a:pt x="20535" y="19250"/>
                </a:lnTo>
                <a:lnTo>
                  <a:pt x="21109" y="20363"/>
                </a:lnTo>
                <a:lnTo>
                  <a:pt x="21600" y="21600"/>
                </a:lnTo>
                <a:lnTo>
                  <a:pt x="21600" y="8698"/>
                </a:lnTo>
                <a:lnTo>
                  <a:pt x="20602" y="7832"/>
                </a:lnTo>
                <a:lnTo>
                  <a:pt x="19556" y="6884"/>
                </a:lnTo>
                <a:lnTo>
                  <a:pt x="18566" y="6101"/>
                </a:lnTo>
                <a:lnTo>
                  <a:pt x="17632" y="5441"/>
                </a:lnTo>
                <a:lnTo>
                  <a:pt x="16597" y="4782"/>
                </a:lnTo>
                <a:lnTo>
                  <a:pt x="15415" y="4040"/>
                </a:lnTo>
                <a:lnTo>
                  <a:pt x="14301" y="3463"/>
                </a:lnTo>
                <a:lnTo>
                  <a:pt x="13311" y="2927"/>
                </a:lnTo>
                <a:lnTo>
                  <a:pt x="12231" y="2515"/>
                </a:lnTo>
                <a:lnTo>
                  <a:pt x="11308" y="2102"/>
                </a:lnTo>
                <a:lnTo>
                  <a:pt x="10341" y="1773"/>
                </a:lnTo>
                <a:lnTo>
                  <a:pt x="9452" y="1443"/>
                </a:lnTo>
                <a:lnTo>
                  <a:pt x="8630" y="1195"/>
                </a:lnTo>
                <a:lnTo>
                  <a:pt x="7550" y="907"/>
                </a:lnTo>
                <a:lnTo>
                  <a:pt x="6492" y="660"/>
                </a:lnTo>
                <a:lnTo>
                  <a:pt x="5716" y="536"/>
                </a:lnTo>
                <a:lnTo>
                  <a:pt x="4726" y="371"/>
                </a:lnTo>
                <a:lnTo>
                  <a:pt x="3623" y="206"/>
                </a:lnTo>
                <a:lnTo>
                  <a:pt x="2678" y="165"/>
                </a:lnTo>
                <a:lnTo>
                  <a:pt x="1913" y="82"/>
                </a:lnTo>
                <a:lnTo>
                  <a:pt x="911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7" name="Freeform 7"/>
          <p:cNvSpPr/>
          <p:nvPr/>
        </p:nvSpPr>
        <p:spPr>
          <a:xfrm>
            <a:off x="-1" y="1793875"/>
            <a:ext cx="9142415" cy="1538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7557"/>
                </a:lnTo>
                <a:lnTo>
                  <a:pt x="1193" y="7624"/>
                </a:lnTo>
                <a:lnTo>
                  <a:pt x="2217" y="7757"/>
                </a:lnTo>
                <a:lnTo>
                  <a:pt x="3173" y="7891"/>
                </a:lnTo>
                <a:lnTo>
                  <a:pt x="4028" y="8025"/>
                </a:lnTo>
                <a:lnTo>
                  <a:pt x="4928" y="8159"/>
                </a:lnTo>
                <a:lnTo>
                  <a:pt x="5997" y="8493"/>
                </a:lnTo>
                <a:lnTo>
                  <a:pt x="7167" y="8894"/>
                </a:lnTo>
                <a:lnTo>
                  <a:pt x="8405" y="9362"/>
                </a:lnTo>
                <a:lnTo>
                  <a:pt x="9823" y="10098"/>
                </a:lnTo>
                <a:lnTo>
                  <a:pt x="10836" y="10633"/>
                </a:lnTo>
                <a:lnTo>
                  <a:pt x="11916" y="11302"/>
                </a:lnTo>
                <a:lnTo>
                  <a:pt x="13120" y="12104"/>
                </a:lnTo>
                <a:lnTo>
                  <a:pt x="14301" y="13040"/>
                </a:lnTo>
                <a:lnTo>
                  <a:pt x="15168" y="13776"/>
                </a:lnTo>
                <a:lnTo>
                  <a:pt x="16372" y="14913"/>
                </a:lnTo>
                <a:lnTo>
                  <a:pt x="17564" y="16183"/>
                </a:lnTo>
                <a:lnTo>
                  <a:pt x="18678" y="17521"/>
                </a:lnTo>
                <a:lnTo>
                  <a:pt x="19758" y="18858"/>
                </a:lnTo>
                <a:lnTo>
                  <a:pt x="21176" y="20998"/>
                </a:ln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8" name="Freeform 8"/>
          <p:cNvSpPr/>
          <p:nvPr/>
        </p:nvSpPr>
        <p:spPr>
          <a:xfrm>
            <a:off x="-1" y="-20640"/>
            <a:ext cx="9142415" cy="1681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5359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20366" y="0"/>
                </a:lnTo>
                <a:lnTo>
                  <a:pt x="19871" y="1713"/>
                </a:lnTo>
                <a:lnTo>
                  <a:pt x="19263" y="3243"/>
                </a:lnTo>
                <a:lnTo>
                  <a:pt x="18633" y="4528"/>
                </a:lnTo>
                <a:lnTo>
                  <a:pt x="18048" y="5446"/>
                </a:lnTo>
                <a:lnTo>
                  <a:pt x="17351" y="6608"/>
                </a:lnTo>
                <a:lnTo>
                  <a:pt x="16653" y="7465"/>
                </a:lnTo>
                <a:lnTo>
                  <a:pt x="15865" y="8444"/>
                </a:lnTo>
                <a:lnTo>
                  <a:pt x="14774" y="9546"/>
                </a:lnTo>
                <a:lnTo>
                  <a:pt x="13919" y="10280"/>
                </a:lnTo>
                <a:lnTo>
                  <a:pt x="12906" y="11075"/>
                </a:lnTo>
                <a:lnTo>
                  <a:pt x="11961" y="11810"/>
                </a:lnTo>
                <a:lnTo>
                  <a:pt x="10971" y="12360"/>
                </a:lnTo>
                <a:lnTo>
                  <a:pt x="10048" y="12911"/>
                </a:lnTo>
                <a:lnTo>
                  <a:pt x="9069" y="13339"/>
                </a:lnTo>
                <a:lnTo>
                  <a:pt x="8034" y="13768"/>
                </a:lnTo>
                <a:lnTo>
                  <a:pt x="7111" y="14135"/>
                </a:lnTo>
                <a:lnTo>
                  <a:pt x="6177" y="14441"/>
                </a:lnTo>
                <a:lnTo>
                  <a:pt x="5266" y="14686"/>
                </a:lnTo>
                <a:lnTo>
                  <a:pt x="4388" y="14930"/>
                </a:lnTo>
                <a:lnTo>
                  <a:pt x="3398" y="15053"/>
                </a:lnTo>
                <a:lnTo>
                  <a:pt x="2003" y="15236"/>
                </a:lnTo>
                <a:lnTo>
                  <a:pt x="754" y="15359"/>
                </a:lnTo>
                <a:lnTo>
                  <a:pt x="0" y="15359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9" name="Freeform 9"/>
          <p:cNvSpPr/>
          <p:nvPr/>
        </p:nvSpPr>
        <p:spPr>
          <a:xfrm>
            <a:off x="-2" y="-20638"/>
            <a:ext cx="8386765" cy="10668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1764"/>
                </a:moveTo>
                <a:lnTo>
                  <a:pt x="0" y="21600"/>
                </a:lnTo>
                <a:lnTo>
                  <a:pt x="1239" y="21600"/>
                </a:lnTo>
                <a:lnTo>
                  <a:pt x="2956" y="21311"/>
                </a:lnTo>
                <a:lnTo>
                  <a:pt x="4170" y="21021"/>
                </a:lnTo>
                <a:lnTo>
                  <a:pt x="5323" y="20636"/>
                </a:lnTo>
                <a:lnTo>
                  <a:pt x="6354" y="20250"/>
                </a:lnTo>
                <a:lnTo>
                  <a:pt x="7274" y="19768"/>
                </a:lnTo>
                <a:lnTo>
                  <a:pt x="8022" y="19479"/>
                </a:lnTo>
                <a:lnTo>
                  <a:pt x="8966" y="18900"/>
                </a:lnTo>
                <a:lnTo>
                  <a:pt x="10009" y="18321"/>
                </a:lnTo>
                <a:lnTo>
                  <a:pt x="11039" y="17550"/>
                </a:lnTo>
                <a:lnTo>
                  <a:pt x="11873" y="16971"/>
                </a:lnTo>
                <a:lnTo>
                  <a:pt x="12830" y="16007"/>
                </a:lnTo>
                <a:lnTo>
                  <a:pt x="13590" y="15236"/>
                </a:lnTo>
                <a:lnTo>
                  <a:pt x="14449" y="14368"/>
                </a:lnTo>
                <a:lnTo>
                  <a:pt x="15271" y="13500"/>
                </a:lnTo>
                <a:lnTo>
                  <a:pt x="16080" y="12343"/>
                </a:lnTo>
                <a:lnTo>
                  <a:pt x="16829" y="11282"/>
                </a:lnTo>
                <a:lnTo>
                  <a:pt x="17442" y="10221"/>
                </a:lnTo>
                <a:lnTo>
                  <a:pt x="18178" y="8968"/>
                </a:lnTo>
                <a:lnTo>
                  <a:pt x="18889" y="7618"/>
                </a:lnTo>
                <a:lnTo>
                  <a:pt x="19539" y="6171"/>
                </a:lnTo>
                <a:lnTo>
                  <a:pt x="20116" y="4725"/>
                </a:lnTo>
                <a:lnTo>
                  <a:pt x="20790" y="2893"/>
                </a:lnTo>
                <a:lnTo>
                  <a:pt x="21232" y="1350"/>
                </a:lnTo>
                <a:lnTo>
                  <a:pt x="21600" y="0"/>
                </a:lnTo>
                <a:lnTo>
                  <a:pt x="13088" y="0"/>
                </a:lnTo>
                <a:lnTo>
                  <a:pt x="12192" y="1832"/>
                </a:lnTo>
                <a:lnTo>
                  <a:pt x="11346" y="3471"/>
                </a:lnTo>
                <a:lnTo>
                  <a:pt x="10475" y="4821"/>
                </a:lnTo>
                <a:lnTo>
                  <a:pt x="9800" y="5882"/>
                </a:lnTo>
                <a:lnTo>
                  <a:pt x="9015" y="6846"/>
                </a:lnTo>
                <a:lnTo>
                  <a:pt x="8181" y="7811"/>
                </a:lnTo>
                <a:lnTo>
                  <a:pt x="7261" y="8775"/>
                </a:lnTo>
                <a:lnTo>
                  <a:pt x="6280" y="9546"/>
                </a:lnTo>
                <a:lnTo>
                  <a:pt x="5495" y="10029"/>
                </a:lnTo>
                <a:lnTo>
                  <a:pt x="4636" y="10607"/>
                </a:lnTo>
                <a:lnTo>
                  <a:pt x="3766" y="10993"/>
                </a:lnTo>
                <a:lnTo>
                  <a:pt x="2846" y="11379"/>
                </a:lnTo>
                <a:lnTo>
                  <a:pt x="2048" y="11571"/>
                </a:lnTo>
                <a:lnTo>
                  <a:pt x="1141" y="11764"/>
                </a:lnTo>
                <a:lnTo>
                  <a:pt x="405" y="11861"/>
                </a:lnTo>
                <a:lnTo>
                  <a:pt x="0" y="11764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0" name="Freeform 10"/>
          <p:cNvSpPr/>
          <p:nvPr/>
        </p:nvSpPr>
        <p:spPr>
          <a:xfrm>
            <a:off x="-2" y="-20640"/>
            <a:ext cx="4576766" cy="4524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21600"/>
                </a:lnTo>
                <a:lnTo>
                  <a:pt x="1439" y="21600"/>
                </a:lnTo>
                <a:lnTo>
                  <a:pt x="2877" y="21373"/>
                </a:lnTo>
                <a:lnTo>
                  <a:pt x="4338" y="20918"/>
                </a:lnTo>
                <a:lnTo>
                  <a:pt x="7485" y="19554"/>
                </a:lnTo>
                <a:lnTo>
                  <a:pt x="8698" y="18644"/>
                </a:lnTo>
                <a:lnTo>
                  <a:pt x="9755" y="17735"/>
                </a:lnTo>
                <a:lnTo>
                  <a:pt x="10924" y="16825"/>
                </a:lnTo>
                <a:lnTo>
                  <a:pt x="12475" y="15234"/>
                </a:lnTo>
                <a:lnTo>
                  <a:pt x="14924" y="12051"/>
                </a:lnTo>
                <a:lnTo>
                  <a:pt x="17240" y="8867"/>
                </a:lnTo>
                <a:lnTo>
                  <a:pt x="19510" y="4547"/>
                </a:lnTo>
                <a:lnTo>
                  <a:pt x="21600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" name="Title Text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xfrm>
            <a:off x="8176262" y="6248400"/>
            <a:ext cx="281939" cy="287085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>
            <a:spAutoFit/>
          </a:bodyPr>
          <a:lstStyle>
            <a:lvl1pPr algn="r">
              <a:defRPr sz="1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FFCC66"/>
          </a:solidFill>
          <a:uFillTx/>
          <a:latin typeface="Times New Roman"/>
          <a:ea typeface="Times New Roman"/>
          <a:cs typeface="Times New Roman"/>
          <a:sym typeface="Times New Roman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solidFill>
            <a:srgbClr val="FFFFFF"/>
          </a:solidFill>
          <a:uFillTx/>
          <a:latin typeface="Times New Roman"/>
          <a:ea typeface="Times New Roman"/>
          <a:cs typeface="Times New Roman"/>
          <a:sym typeface="Times New Roman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00" u="none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lumOff val="-266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2"/>
          <p:cNvSpPr/>
          <p:nvPr/>
        </p:nvSpPr>
        <p:spPr>
          <a:xfrm>
            <a:off x="8809038" y="0"/>
            <a:ext cx="33496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3366FF"/>
              </a:gs>
              <a:gs pos="100000">
                <a:schemeClr val="accent2"/>
              </a:gs>
            </a:gsLst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5" name="Freeform 6"/>
          <p:cNvSpPr/>
          <p:nvPr/>
        </p:nvSpPr>
        <p:spPr>
          <a:xfrm>
            <a:off x="-1" y="2460625"/>
            <a:ext cx="9142415" cy="24955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4823"/>
                </a:lnTo>
                <a:lnTo>
                  <a:pt x="1058" y="4905"/>
                </a:lnTo>
                <a:lnTo>
                  <a:pt x="2352" y="4988"/>
                </a:lnTo>
                <a:lnTo>
                  <a:pt x="3601" y="5153"/>
                </a:lnTo>
                <a:lnTo>
                  <a:pt x="4568" y="5400"/>
                </a:lnTo>
                <a:lnTo>
                  <a:pt x="5513" y="5647"/>
                </a:lnTo>
                <a:lnTo>
                  <a:pt x="6549" y="5977"/>
                </a:lnTo>
                <a:lnTo>
                  <a:pt x="7584" y="6348"/>
                </a:lnTo>
                <a:lnTo>
                  <a:pt x="8777" y="6925"/>
                </a:lnTo>
                <a:lnTo>
                  <a:pt x="9992" y="7544"/>
                </a:lnTo>
                <a:lnTo>
                  <a:pt x="11072" y="8203"/>
                </a:lnTo>
                <a:lnTo>
                  <a:pt x="12096" y="8904"/>
                </a:lnTo>
                <a:lnTo>
                  <a:pt x="13176" y="9728"/>
                </a:lnTo>
                <a:lnTo>
                  <a:pt x="13851" y="10305"/>
                </a:lnTo>
                <a:lnTo>
                  <a:pt x="14763" y="11130"/>
                </a:lnTo>
                <a:lnTo>
                  <a:pt x="15359" y="11748"/>
                </a:lnTo>
                <a:lnTo>
                  <a:pt x="16057" y="12490"/>
                </a:lnTo>
                <a:lnTo>
                  <a:pt x="16889" y="13479"/>
                </a:lnTo>
                <a:lnTo>
                  <a:pt x="17643" y="14469"/>
                </a:lnTo>
                <a:lnTo>
                  <a:pt x="18419" y="15540"/>
                </a:lnTo>
                <a:lnTo>
                  <a:pt x="19027" y="16447"/>
                </a:lnTo>
                <a:lnTo>
                  <a:pt x="19713" y="17602"/>
                </a:lnTo>
                <a:lnTo>
                  <a:pt x="20535" y="19250"/>
                </a:lnTo>
                <a:lnTo>
                  <a:pt x="21109" y="20363"/>
                </a:lnTo>
                <a:lnTo>
                  <a:pt x="21600" y="21600"/>
                </a:lnTo>
                <a:lnTo>
                  <a:pt x="21600" y="8698"/>
                </a:lnTo>
                <a:lnTo>
                  <a:pt x="20602" y="7832"/>
                </a:lnTo>
                <a:lnTo>
                  <a:pt x="19556" y="6884"/>
                </a:lnTo>
                <a:lnTo>
                  <a:pt x="18566" y="6101"/>
                </a:lnTo>
                <a:lnTo>
                  <a:pt x="17632" y="5441"/>
                </a:lnTo>
                <a:lnTo>
                  <a:pt x="16597" y="4782"/>
                </a:lnTo>
                <a:lnTo>
                  <a:pt x="15415" y="4040"/>
                </a:lnTo>
                <a:lnTo>
                  <a:pt x="14301" y="3463"/>
                </a:lnTo>
                <a:lnTo>
                  <a:pt x="13311" y="2927"/>
                </a:lnTo>
                <a:lnTo>
                  <a:pt x="12231" y="2515"/>
                </a:lnTo>
                <a:lnTo>
                  <a:pt x="11308" y="2102"/>
                </a:lnTo>
                <a:lnTo>
                  <a:pt x="10341" y="1773"/>
                </a:lnTo>
                <a:lnTo>
                  <a:pt x="9452" y="1443"/>
                </a:lnTo>
                <a:lnTo>
                  <a:pt x="8630" y="1195"/>
                </a:lnTo>
                <a:lnTo>
                  <a:pt x="7550" y="907"/>
                </a:lnTo>
                <a:lnTo>
                  <a:pt x="6492" y="660"/>
                </a:lnTo>
                <a:lnTo>
                  <a:pt x="5716" y="536"/>
                </a:lnTo>
                <a:lnTo>
                  <a:pt x="4726" y="371"/>
                </a:lnTo>
                <a:lnTo>
                  <a:pt x="3623" y="206"/>
                </a:lnTo>
                <a:lnTo>
                  <a:pt x="2678" y="165"/>
                </a:lnTo>
                <a:lnTo>
                  <a:pt x="1913" y="82"/>
                </a:lnTo>
                <a:lnTo>
                  <a:pt x="911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6" name="Freeform 7"/>
          <p:cNvSpPr/>
          <p:nvPr/>
        </p:nvSpPr>
        <p:spPr>
          <a:xfrm>
            <a:off x="-1" y="1793875"/>
            <a:ext cx="9142415" cy="1538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7557"/>
                </a:lnTo>
                <a:lnTo>
                  <a:pt x="1193" y="7624"/>
                </a:lnTo>
                <a:lnTo>
                  <a:pt x="2217" y="7757"/>
                </a:lnTo>
                <a:lnTo>
                  <a:pt x="3173" y="7891"/>
                </a:lnTo>
                <a:lnTo>
                  <a:pt x="4028" y="8025"/>
                </a:lnTo>
                <a:lnTo>
                  <a:pt x="4928" y="8159"/>
                </a:lnTo>
                <a:lnTo>
                  <a:pt x="5997" y="8493"/>
                </a:lnTo>
                <a:lnTo>
                  <a:pt x="7167" y="8894"/>
                </a:lnTo>
                <a:lnTo>
                  <a:pt x="8405" y="9362"/>
                </a:lnTo>
                <a:lnTo>
                  <a:pt x="9823" y="10098"/>
                </a:lnTo>
                <a:lnTo>
                  <a:pt x="10836" y="10633"/>
                </a:lnTo>
                <a:lnTo>
                  <a:pt x="11916" y="11302"/>
                </a:lnTo>
                <a:lnTo>
                  <a:pt x="13120" y="12104"/>
                </a:lnTo>
                <a:lnTo>
                  <a:pt x="14301" y="13040"/>
                </a:lnTo>
                <a:lnTo>
                  <a:pt x="15168" y="13776"/>
                </a:lnTo>
                <a:lnTo>
                  <a:pt x="16372" y="14913"/>
                </a:lnTo>
                <a:lnTo>
                  <a:pt x="17564" y="16183"/>
                </a:lnTo>
                <a:lnTo>
                  <a:pt x="18678" y="17521"/>
                </a:lnTo>
                <a:lnTo>
                  <a:pt x="19758" y="18858"/>
                </a:lnTo>
                <a:lnTo>
                  <a:pt x="21176" y="20998"/>
                </a:ln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7" name="Freeform 8"/>
          <p:cNvSpPr/>
          <p:nvPr/>
        </p:nvSpPr>
        <p:spPr>
          <a:xfrm>
            <a:off x="-1" y="-20640"/>
            <a:ext cx="9142415" cy="1681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5359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20366" y="0"/>
                </a:lnTo>
                <a:lnTo>
                  <a:pt x="19871" y="1713"/>
                </a:lnTo>
                <a:lnTo>
                  <a:pt x="19263" y="3243"/>
                </a:lnTo>
                <a:lnTo>
                  <a:pt x="18633" y="4528"/>
                </a:lnTo>
                <a:lnTo>
                  <a:pt x="18048" y="5446"/>
                </a:lnTo>
                <a:lnTo>
                  <a:pt x="17351" y="6608"/>
                </a:lnTo>
                <a:lnTo>
                  <a:pt x="16653" y="7465"/>
                </a:lnTo>
                <a:lnTo>
                  <a:pt x="15865" y="8444"/>
                </a:lnTo>
                <a:lnTo>
                  <a:pt x="14774" y="9546"/>
                </a:lnTo>
                <a:lnTo>
                  <a:pt x="13919" y="10280"/>
                </a:lnTo>
                <a:lnTo>
                  <a:pt x="12906" y="11075"/>
                </a:lnTo>
                <a:lnTo>
                  <a:pt x="11961" y="11810"/>
                </a:lnTo>
                <a:lnTo>
                  <a:pt x="10971" y="12360"/>
                </a:lnTo>
                <a:lnTo>
                  <a:pt x="10048" y="12911"/>
                </a:lnTo>
                <a:lnTo>
                  <a:pt x="9069" y="13339"/>
                </a:lnTo>
                <a:lnTo>
                  <a:pt x="8034" y="13768"/>
                </a:lnTo>
                <a:lnTo>
                  <a:pt x="7111" y="14135"/>
                </a:lnTo>
                <a:lnTo>
                  <a:pt x="6177" y="14441"/>
                </a:lnTo>
                <a:lnTo>
                  <a:pt x="5266" y="14686"/>
                </a:lnTo>
                <a:lnTo>
                  <a:pt x="4388" y="14930"/>
                </a:lnTo>
                <a:lnTo>
                  <a:pt x="3398" y="15053"/>
                </a:lnTo>
                <a:lnTo>
                  <a:pt x="2003" y="15236"/>
                </a:lnTo>
                <a:lnTo>
                  <a:pt x="754" y="15359"/>
                </a:lnTo>
                <a:lnTo>
                  <a:pt x="0" y="15359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8" name="Freeform 9"/>
          <p:cNvSpPr/>
          <p:nvPr/>
        </p:nvSpPr>
        <p:spPr>
          <a:xfrm>
            <a:off x="-2" y="-20638"/>
            <a:ext cx="8386765" cy="10668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1764"/>
                </a:moveTo>
                <a:lnTo>
                  <a:pt x="0" y="21600"/>
                </a:lnTo>
                <a:lnTo>
                  <a:pt x="1239" y="21600"/>
                </a:lnTo>
                <a:lnTo>
                  <a:pt x="2956" y="21311"/>
                </a:lnTo>
                <a:lnTo>
                  <a:pt x="4170" y="21021"/>
                </a:lnTo>
                <a:lnTo>
                  <a:pt x="5323" y="20636"/>
                </a:lnTo>
                <a:lnTo>
                  <a:pt x="6354" y="20250"/>
                </a:lnTo>
                <a:lnTo>
                  <a:pt x="7274" y="19768"/>
                </a:lnTo>
                <a:lnTo>
                  <a:pt x="8022" y="19479"/>
                </a:lnTo>
                <a:lnTo>
                  <a:pt x="8966" y="18900"/>
                </a:lnTo>
                <a:lnTo>
                  <a:pt x="10009" y="18321"/>
                </a:lnTo>
                <a:lnTo>
                  <a:pt x="11039" y="17550"/>
                </a:lnTo>
                <a:lnTo>
                  <a:pt x="11873" y="16971"/>
                </a:lnTo>
                <a:lnTo>
                  <a:pt x="12830" y="16007"/>
                </a:lnTo>
                <a:lnTo>
                  <a:pt x="13590" y="15236"/>
                </a:lnTo>
                <a:lnTo>
                  <a:pt x="14449" y="14368"/>
                </a:lnTo>
                <a:lnTo>
                  <a:pt x="15271" y="13500"/>
                </a:lnTo>
                <a:lnTo>
                  <a:pt x="16080" y="12343"/>
                </a:lnTo>
                <a:lnTo>
                  <a:pt x="16829" y="11282"/>
                </a:lnTo>
                <a:lnTo>
                  <a:pt x="17442" y="10221"/>
                </a:lnTo>
                <a:lnTo>
                  <a:pt x="18178" y="8968"/>
                </a:lnTo>
                <a:lnTo>
                  <a:pt x="18889" y="7618"/>
                </a:lnTo>
                <a:lnTo>
                  <a:pt x="19539" y="6171"/>
                </a:lnTo>
                <a:lnTo>
                  <a:pt x="20116" y="4725"/>
                </a:lnTo>
                <a:lnTo>
                  <a:pt x="20790" y="2893"/>
                </a:lnTo>
                <a:lnTo>
                  <a:pt x="21232" y="1350"/>
                </a:lnTo>
                <a:lnTo>
                  <a:pt x="21600" y="0"/>
                </a:lnTo>
                <a:lnTo>
                  <a:pt x="13088" y="0"/>
                </a:lnTo>
                <a:lnTo>
                  <a:pt x="12192" y="1832"/>
                </a:lnTo>
                <a:lnTo>
                  <a:pt x="11346" y="3471"/>
                </a:lnTo>
                <a:lnTo>
                  <a:pt x="10475" y="4821"/>
                </a:lnTo>
                <a:lnTo>
                  <a:pt x="9800" y="5882"/>
                </a:lnTo>
                <a:lnTo>
                  <a:pt x="9015" y="6846"/>
                </a:lnTo>
                <a:lnTo>
                  <a:pt x="8181" y="7811"/>
                </a:lnTo>
                <a:lnTo>
                  <a:pt x="7261" y="8775"/>
                </a:lnTo>
                <a:lnTo>
                  <a:pt x="6280" y="9546"/>
                </a:lnTo>
                <a:lnTo>
                  <a:pt x="5495" y="10029"/>
                </a:lnTo>
                <a:lnTo>
                  <a:pt x="4636" y="10607"/>
                </a:lnTo>
                <a:lnTo>
                  <a:pt x="3766" y="10993"/>
                </a:lnTo>
                <a:lnTo>
                  <a:pt x="2846" y="11379"/>
                </a:lnTo>
                <a:lnTo>
                  <a:pt x="2048" y="11571"/>
                </a:lnTo>
                <a:lnTo>
                  <a:pt x="1141" y="11764"/>
                </a:lnTo>
                <a:lnTo>
                  <a:pt x="405" y="11861"/>
                </a:lnTo>
                <a:lnTo>
                  <a:pt x="0" y="11764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9" name="Freeform 10"/>
          <p:cNvSpPr/>
          <p:nvPr/>
        </p:nvSpPr>
        <p:spPr>
          <a:xfrm>
            <a:off x="-2" y="-20640"/>
            <a:ext cx="4576766" cy="4524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0" y="21600"/>
                </a:lnTo>
                <a:lnTo>
                  <a:pt x="1439" y="21600"/>
                </a:lnTo>
                <a:lnTo>
                  <a:pt x="2877" y="21373"/>
                </a:lnTo>
                <a:lnTo>
                  <a:pt x="4338" y="20918"/>
                </a:lnTo>
                <a:lnTo>
                  <a:pt x="7485" y="19554"/>
                </a:lnTo>
                <a:lnTo>
                  <a:pt x="8698" y="18644"/>
                </a:lnTo>
                <a:lnTo>
                  <a:pt x="9755" y="17735"/>
                </a:lnTo>
                <a:lnTo>
                  <a:pt x="10924" y="16825"/>
                </a:lnTo>
                <a:lnTo>
                  <a:pt x="12475" y="15234"/>
                </a:lnTo>
                <a:lnTo>
                  <a:pt x="14924" y="12051"/>
                </a:lnTo>
                <a:lnTo>
                  <a:pt x="17240" y="8867"/>
                </a:lnTo>
                <a:lnTo>
                  <a:pt x="19510" y="4547"/>
                </a:lnTo>
                <a:lnTo>
                  <a:pt x="21600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/>
              </a:gs>
              <a:gs pos="100000">
                <a:srgbClr val="000066"/>
              </a:gs>
            </a:gsLst>
          </a:gradFill>
          <a:ln w="12700">
            <a:miter lim="400000"/>
          </a:ln>
        </p:spPr>
        <p:txBody>
          <a:bodyPr lIns="45718" tIns="45718" rIns="45718" bIns="45718"/>
          <a:lstStyle/>
          <a:p>
            <a:pPr>
              <a:defRPr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20" name="Rectangle 3"/>
          <p:cNvSpPr txBox="1"/>
          <p:nvPr>
            <p:ph type="body" idx="1"/>
          </p:nvPr>
        </p:nvSpPr>
        <p:spPr>
          <a:xfrm>
            <a:off x="431501" y="863600"/>
            <a:ext cx="8026998" cy="4114800"/>
          </a:xfrm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 sz="2800"/>
            </a:pPr>
            <a:r>
              <a:t>Charles E. Campbell, Founder &amp; CEO </a:t>
            </a:r>
          </a:p>
          <a:p>
            <a:pPr marL="0" indent="0" algn="ctr">
              <a:buSzTx/>
              <a:buNone/>
              <a:defRPr sz="2800"/>
            </a:pPr>
            <a:r>
              <a:t>Allen Hydro Energy Corporation (AHEC)</a:t>
            </a:r>
          </a:p>
          <a:p>
            <a:pPr marL="0" indent="0" algn="just">
              <a:buSzTx/>
              <a:buNone/>
              <a:defRPr sz="2800"/>
            </a:pPr>
            <a:r>
              <a:t> </a:t>
            </a:r>
          </a:p>
          <a:p>
            <a:pPr marL="0" indent="0" algn="just">
              <a:buSzTx/>
              <a:buNone/>
              <a:defRPr sz="2800"/>
            </a:pPr>
            <a:r>
              <a:t>AHEC’s Mission:</a:t>
            </a:r>
          </a:p>
          <a:p>
            <a:pPr marL="0" indent="0" algn="just" defTabSz="457200">
              <a:lnSpc>
                <a:spcPts val="4700"/>
              </a:lnSpc>
              <a:spcBef>
                <a:spcPts val="0"/>
              </a:spcBef>
              <a:buSzTx/>
              <a:buNone/>
              <a:defRPr sz="28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Times"/>
                <a:ea typeface="Times"/>
                <a:cs typeface="Times"/>
                <a:sym typeface="Times"/>
              </a:defRPr>
            </a:pPr>
            <a:r>
              <a:t>To achieve a Net Zero CO2 Emission Rate by 2030 by replacing all large-scale fossil fuel burning power plants in the US and Globally.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PULSE">
  <a:themeElements>
    <a:clrScheme name="PULS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000044"/>
      </a:accent2>
      <a:accent3>
        <a:srgbClr val="AAAAB8"/>
      </a:accent3>
      <a:accent4>
        <a:srgbClr val="DADADA"/>
      </a:accent4>
      <a:accent5>
        <a:srgbClr val="FFCAAA"/>
      </a:accent5>
      <a:accent6>
        <a:srgbClr val="00003D"/>
      </a:accent6>
      <a:hlink>
        <a:srgbClr val="0000FF"/>
      </a:hlink>
      <a:folHlink>
        <a:srgbClr val="FF00FF"/>
      </a:folHlink>
    </a:clrScheme>
    <a:fontScheme name="PULS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PULS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PULSE">
  <a:themeElements>
    <a:clrScheme name="PULS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000044"/>
      </a:accent2>
      <a:accent3>
        <a:srgbClr val="AAAAB8"/>
      </a:accent3>
      <a:accent4>
        <a:srgbClr val="DADADA"/>
      </a:accent4>
      <a:accent5>
        <a:srgbClr val="FFCAAA"/>
      </a:accent5>
      <a:accent6>
        <a:srgbClr val="00003D"/>
      </a:accent6>
      <a:hlink>
        <a:srgbClr val="0000FF"/>
      </a:hlink>
      <a:folHlink>
        <a:srgbClr val="FF00FF"/>
      </a:folHlink>
    </a:clrScheme>
    <a:fontScheme name="PULS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PULS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