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60"/>
  </p:normalViewPr>
  <p:slideViewPr>
    <p:cSldViewPr snapToGrid="0">
      <p:cViewPr varScale="1">
        <p:scale>
          <a:sx n="67" d="100"/>
          <a:sy n="67" d="100"/>
        </p:scale>
        <p:origin x="102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Newport" userId="5ed70df74bcf179b" providerId="LiveId" clId="{152EC990-71BB-4847-B467-95D0E5DC3D7D}"/>
    <pc:docChg chg="custSel addSld modSld">
      <pc:chgData name="John Newport" userId="5ed70df74bcf179b" providerId="LiveId" clId="{152EC990-71BB-4847-B467-95D0E5DC3D7D}" dt="2021-08-03T11:40:34.552" v="536" actId="14100"/>
      <pc:docMkLst>
        <pc:docMk/>
      </pc:docMkLst>
      <pc:sldChg chg="modSp mod">
        <pc:chgData name="John Newport" userId="5ed70df74bcf179b" providerId="LiveId" clId="{152EC990-71BB-4847-B467-95D0E5DC3D7D}" dt="2021-08-03T01:01:36.269" v="336" actId="6549"/>
        <pc:sldMkLst>
          <pc:docMk/>
          <pc:sldMk cId="3950536376" sldId="256"/>
        </pc:sldMkLst>
        <pc:spChg chg="mod">
          <ac:chgData name="John Newport" userId="5ed70df74bcf179b" providerId="LiveId" clId="{152EC990-71BB-4847-B467-95D0E5DC3D7D}" dt="2021-08-03T01:01:36.269" v="336" actId="6549"/>
          <ac:spMkLst>
            <pc:docMk/>
            <pc:sldMk cId="3950536376" sldId="256"/>
            <ac:spMk id="11" creationId="{25CB9E69-59D0-4D87-ADDC-D421118C9D83}"/>
          </ac:spMkLst>
        </pc:spChg>
        <pc:picChg chg="mod">
          <ac:chgData name="John Newport" userId="5ed70df74bcf179b" providerId="LiveId" clId="{152EC990-71BB-4847-B467-95D0E5DC3D7D}" dt="2021-08-01T12:35:54.366" v="0" actId="1076"/>
          <ac:picMkLst>
            <pc:docMk/>
            <pc:sldMk cId="3950536376" sldId="256"/>
            <ac:picMk id="4" creationId="{FFE251C8-3250-4A06-AA75-1EF86FB5DB25}"/>
          </ac:picMkLst>
        </pc:picChg>
      </pc:sldChg>
      <pc:sldChg chg="addSp delSp modSp new mod">
        <pc:chgData name="John Newport" userId="5ed70df74bcf179b" providerId="LiveId" clId="{152EC990-71BB-4847-B467-95D0E5DC3D7D}" dt="2021-08-03T11:40:34.552" v="536" actId="14100"/>
        <pc:sldMkLst>
          <pc:docMk/>
          <pc:sldMk cId="2649034086" sldId="257"/>
        </pc:sldMkLst>
        <pc:spChg chg="del">
          <ac:chgData name="John Newport" userId="5ed70df74bcf179b" providerId="LiveId" clId="{152EC990-71BB-4847-B467-95D0E5DC3D7D}" dt="2021-08-03T04:09:25.610" v="338" actId="478"/>
          <ac:spMkLst>
            <pc:docMk/>
            <pc:sldMk cId="2649034086" sldId="257"/>
            <ac:spMk id="2" creationId="{0F8FDFC9-DDD8-44E8-912F-C028E6C07676}"/>
          </ac:spMkLst>
        </pc:spChg>
        <pc:spChg chg="del">
          <ac:chgData name="John Newport" userId="5ed70df74bcf179b" providerId="LiveId" clId="{152EC990-71BB-4847-B467-95D0E5DC3D7D}" dt="2021-08-03T04:09:27.661" v="339" actId="478"/>
          <ac:spMkLst>
            <pc:docMk/>
            <pc:sldMk cId="2649034086" sldId="257"/>
            <ac:spMk id="3" creationId="{8055B888-82D2-4A94-8DB4-F706AF61CDEF}"/>
          </ac:spMkLst>
        </pc:spChg>
        <pc:picChg chg="add del mod">
          <ac:chgData name="John Newport" userId="5ed70df74bcf179b" providerId="LiveId" clId="{152EC990-71BB-4847-B467-95D0E5DC3D7D}" dt="2021-08-03T11:28:01.256" v="445" actId="478"/>
          <ac:picMkLst>
            <pc:docMk/>
            <pc:sldMk cId="2649034086" sldId="257"/>
            <ac:picMk id="5" creationId="{B346BBD5-5B48-4854-8C1D-067D919312BF}"/>
          </ac:picMkLst>
        </pc:picChg>
        <pc:picChg chg="add mod">
          <ac:chgData name="John Newport" userId="5ed70df74bcf179b" providerId="LiveId" clId="{152EC990-71BB-4847-B467-95D0E5DC3D7D}" dt="2021-08-03T11:40:34.552" v="536" actId="14100"/>
          <ac:picMkLst>
            <pc:docMk/>
            <pc:sldMk cId="2649034086" sldId="257"/>
            <ac:picMk id="7" creationId="{8D1F45D0-7CE9-4602-BB4A-6ABBB819BDE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6B27A-480B-45C5-B63D-354C8D7023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C1ACEC-4033-4C86-B956-C46660E9AE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772C1-EC24-45B7-815D-F55B3C852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7931-612D-4BAC-B582-DEC07962EAE2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0CFB6D-0F81-47A9-A43C-09FF382B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D5D9F-D7FE-4179-AFB4-71DB6B73B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EE81-D0EB-4804-896C-B464B44B7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304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0622B-0FDA-42B3-A79C-A74B4C8DC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7F1CC-F74E-4781-A66B-8C4A58C85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7F26F-5748-4C7B-9A03-3E09EBCF9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7931-612D-4BAC-B582-DEC07962EAE2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0AAF6-B297-45F2-8A49-8CB6ED032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7A6B36-A165-4595-A787-778F5F93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EE81-D0EB-4804-896C-B464B44B7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911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64908-0389-4087-8A44-BCDFECF09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93A9A1-75AF-4BFC-A76F-7F6F21564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1E045-73E0-4436-9566-A80B4A792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7931-612D-4BAC-B582-DEC07962EAE2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A4E9E-17BF-43EB-BA3C-5E6B42744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DC27FF-627D-4805-866B-6C73AD014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EE81-D0EB-4804-896C-B464B44B7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787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52A65-4F11-4234-89FB-B456CEA14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C1F5A-D7D4-4CAF-A5A8-725EE316AC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9CB5E7-C881-4B8A-B08B-80CC1CA125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3F020C-9549-49D6-8C50-0FC3207E8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7931-612D-4BAC-B582-DEC07962EAE2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AB82F7-7888-4565-ACAE-DB3951D9B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AA7204-97A7-4783-A5A9-E23C3E343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EE81-D0EB-4804-896C-B464B44B7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060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39403-E083-4BA3-A72D-093A689E3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0EBE1F-6D01-47C9-8FED-6ABE75CD1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C3148F-4B41-488D-ADF5-B5336260E7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B40852-4DEB-463A-9B33-36343980E8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15D2CD-CB0B-4D15-BE35-92C0621D50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89DD6C-EB8D-4D31-AA1B-67D91ADFF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7931-612D-4BAC-B582-DEC07962EAE2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A709D4-8A6C-4583-A9FF-9598BC1C1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4BE35E-FD36-46D3-BE83-960BD9915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EE81-D0EB-4804-896C-B464B44B7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559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8182E-DDF4-40EC-B727-5665FFDD1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C5ACD3-4C9F-400F-9314-C8F5A10AD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7931-612D-4BAC-B582-DEC07962EAE2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5878AF-AC4D-46D0-B2A8-1497484F9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39EFC0-81EA-4327-9EBC-389EE2849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EE81-D0EB-4804-896C-B464B44B7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852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2EB211-4C65-4D22-A1AF-EA7413E83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7931-612D-4BAC-B582-DEC07962EAE2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8AC06C-9E4B-4E96-98A2-7471BC211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DB379-7995-4BB5-9A91-584958186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EE81-D0EB-4804-896C-B464B44B7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678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94BAB-D7C6-4349-92B9-6C68B4D16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F987D-6134-491B-8A20-63F192EBD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0C2B11-C77E-4892-85B6-20570C3742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C73B8-20F5-4B47-8E0B-ED2330988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7931-612D-4BAC-B582-DEC07962EAE2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0CA85-DE3F-4D94-943F-412298193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D4EA4D-1058-47D3-9678-77A32D3D0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EE81-D0EB-4804-896C-B464B44B7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575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E2030-1441-49FF-AB98-933F005D7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BCEABF-7407-4C28-B657-87E7244EC8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B2853-9D56-49B4-B3ED-BE27AE6C7E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666CE3-8DBE-4E58-B1B7-6EE66EC3D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7931-612D-4BAC-B582-DEC07962EAE2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2F43CF-8DAA-49DC-9392-6C4518ED8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B8CEFF-5496-4AC5-A0D2-9F8D19A4B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EE81-D0EB-4804-896C-B464B44B7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721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6EBEE-D2AA-4321-B4DB-B2D8AAB92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85CD8C-B4E9-4635-989F-876F6892EB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6BFA7-87DC-467A-9215-56578C8E7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7931-612D-4BAC-B582-DEC07962EAE2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15E4D-6A54-4948-9AE9-ABD6092A9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D1F69-594B-420F-9261-BE6AE420E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EE81-D0EB-4804-896C-B464B44B7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81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F5C8DD-A660-4DCB-8EE7-B3067B34AC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F0745B-155D-4621-8C44-1B14DD14A2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085E8-A0AA-4166-9DFB-46C3EC8D9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A7931-612D-4BAC-B582-DEC07962EAE2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4A580-61CE-40B6-9268-C3BB92D3F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2E293-E943-4B39-B63D-601762676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CEE81-D0EB-4804-896C-B464B44B7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58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F340E2-0AFA-42E2-A1B1-515FCD8EF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F437C4-62FA-4987-B074-B00D01D50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9901A-E11F-43C4-893B-7DD02E6B0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A7931-612D-4BAC-B582-DEC07962EAE2}" type="datetimeFigureOut">
              <a:rPr lang="en-US" smtClean="0"/>
              <a:t>8/1/2021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9C8AAE-C67F-4347-B2EC-3FF82CFB9C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8C591-38B4-49EF-8B54-8F884EA1A3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CEE81-D0EB-4804-896C-B464B44B7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883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FFE251C8-3250-4A06-AA75-1EF86FB5DB2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2959" y="164135"/>
            <a:ext cx="3417579" cy="18646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5F76BB-C5C6-460D-8689-4EA673391F81}"/>
              </a:ext>
            </a:extLst>
          </p:cNvPr>
          <p:cNvSpPr txBox="1"/>
          <p:nvPr/>
        </p:nvSpPr>
        <p:spPr>
          <a:xfrm>
            <a:off x="4900613" y="428625"/>
            <a:ext cx="44148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Cable Prize Stage 1 </a:t>
            </a:r>
          </a:p>
          <a:p>
            <a:r>
              <a:rPr lang="en-US" sz="20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  Title</a:t>
            </a:r>
            <a:endParaRPr lang="en-US" sz="20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  Team name: 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Chemventive</a:t>
            </a:r>
            <a:b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 </a:t>
            </a:r>
            <a:r>
              <a:rPr lang="en-US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Team leader: 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Dr. John Newport</a:t>
            </a:r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CB9E69-59D0-4D87-ADDC-D421118C9D83}"/>
              </a:ext>
            </a:extLst>
          </p:cNvPr>
          <p:cNvSpPr txBox="1"/>
          <p:nvPr/>
        </p:nvSpPr>
        <p:spPr>
          <a:xfrm>
            <a:off x="1103702" y="2953156"/>
            <a:ext cx="6093618" cy="2744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(3) ai optimized crystal metal alloy structure either cu, or Al with alloying elements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(4)Thermal electric    With magnetic z-pinch field alignment with a cost that is less than 10% of the base material cost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(5) direct conductivity improvement   yields an equal % reduction in greenhouse gases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212529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Please make any text readable in a standard printout and conference room projection.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536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D1F45D0-7CE9-4602-BB4A-6ABBB819B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037" y="514349"/>
            <a:ext cx="9174538" cy="575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034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Segoe UI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Newport</dc:creator>
  <cp:lastModifiedBy>John Newport</cp:lastModifiedBy>
  <cp:revision>1</cp:revision>
  <dcterms:created xsi:type="dcterms:W3CDTF">2021-07-31T19:30:46Z</dcterms:created>
  <dcterms:modified xsi:type="dcterms:W3CDTF">2021-08-03T11:41:07Z</dcterms:modified>
</cp:coreProperties>
</file>