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66" r:id="rId5"/>
    <p:sldId id="260" r:id="rId6"/>
    <p:sldId id="259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D42315-7C83-4EB2-92F2-EED1A46626E2}" v="2" dt="2021-01-31T21:40:11.245"/>
  </p1510:revLst>
</p1510:revInfo>
</file>

<file path=ppt/tableStyles.xml><?xml version="1.0" encoding="utf-8"?>
<a:tblStyleLst xmlns:a="http://schemas.openxmlformats.org/drawingml/2006/main" def="{5DA37D80-6434-44D0-A028-1B22A696006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17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198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esar Estrada" userId="9467c72f5d9c47a2" providerId="LiveId" clId="{43D42315-7C83-4EB2-92F2-EED1A46626E2}"/>
    <pc:docChg chg="custSel mod modSld">
      <pc:chgData name="Cesar Estrada" userId="9467c72f5d9c47a2" providerId="LiveId" clId="{43D42315-7C83-4EB2-92F2-EED1A46626E2}" dt="2021-01-31T21:42:54.206" v="424" actId="20577"/>
      <pc:docMkLst>
        <pc:docMk/>
      </pc:docMkLst>
      <pc:sldChg chg="modSp mod">
        <pc:chgData name="Cesar Estrada" userId="9467c72f5d9c47a2" providerId="LiveId" clId="{43D42315-7C83-4EB2-92F2-EED1A46626E2}" dt="2021-01-31T21:33:31.351" v="317" actId="20577"/>
        <pc:sldMkLst>
          <pc:docMk/>
          <pc:sldMk cId="3327456264" sldId="257"/>
        </pc:sldMkLst>
        <pc:spChg chg="mod">
          <ac:chgData name="Cesar Estrada" userId="9467c72f5d9c47a2" providerId="LiveId" clId="{43D42315-7C83-4EB2-92F2-EED1A46626E2}" dt="2021-01-31T21:33:31.351" v="317" actId="20577"/>
          <ac:spMkLst>
            <pc:docMk/>
            <pc:sldMk cId="3327456264" sldId="257"/>
            <ac:spMk id="3" creationId="{00000000-0000-0000-0000-000000000000}"/>
          </ac:spMkLst>
        </pc:spChg>
      </pc:sldChg>
      <pc:sldChg chg="addSp delSp modSp mod modClrScheme chgLayout">
        <pc:chgData name="Cesar Estrada" userId="9467c72f5d9c47a2" providerId="LiveId" clId="{43D42315-7C83-4EB2-92F2-EED1A46626E2}" dt="2021-01-31T21:40:13.589" v="372" actId="962"/>
        <pc:sldMkLst>
          <pc:docMk/>
          <pc:sldMk cId="2255057593" sldId="261"/>
        </pc:sldMkLst>
        <pc:spChg chg="mod">
          <ac:chgData name="Cesar Estrada" userId="9467c72f5d9c47a2" providerId="LiveId" clId="{43D42315-7C83-4EB2-92F2-EED1A46626E2}" dt="2021-01-31T21:38:23.167" v="369" actId="26606"/>
          <ac:spMkLst>
            <pc:docMk/>
            <pc:sldMk cId="2255057593" sldId="261"/>
            <ac:spMk id="2" creationId="{00000000-0000-0000-0000-000000000000}"/>
          </ac:spMkLst>
        </pc:spChg>
        <pc:spChg chg="del">
          <ac:chgData name="Cesar Estrada" userId="9467c72f5d9c47a2" providerId="LiveId" clId="{43D42315-7C83-4EB2-92F2-EED1A46626E2}" dt="2021-01-31T21:38:23.167" v="369" actId="26606"/>
          <ac:spMkLst>
            <pc:docMk/>
            <pc:sldMk cId="2255057593" sldId="261"/>
            <ac:spMk id="4" creationId="{00000000-0000-0000-0000-000000000000}"/>
          </ac:spMkLst>
        </pc:spChg>
        <pc:spChg chg="add del mod">
          <ac:chgData name="Cesar Estrada" userId="9467c72f5d9c47a2" providerId="LiveId" clId="{43D42315-7C83-4EB2-92F2-EED1A46626E2}" dt="2021-01-31T21:40:11.244" v="370" actId="931"/>
          <ac:spMkLst>
            <pc:docMk/>
            <pc:sldMk cId="2255057593" sldId="261"/>
            <ac:spMk id="9" creationId="{3BBBA9A8-41A8-4641-9C3C-B15BEBD80C47}"/>
          </ac:spMkLst>
        </pc:spChg>
        <pc:spChg chg="add mod">
          <ac:chgData name="Cesar Estrada" userId="9467c72f5d9c47a2" providerId="LiveId" clId="{43D42315-7C83-4EB2-92F2-EED1A46626E2}" dt="2021-01-31T21:38:23.167" v="369" actId="26606"/>
          <ac:spMkLst>
            <pc:docMk/>
            <pc:sldMk cId="2255057593" sldId="261"/>
            <ac:spMk id="11" creationId="{02C459E4-DC17-4D00-AA4E-15CADF7056BB}"/>
          </ac:spMkLst>
        </pc:spChg>
        <pc:picChg chg="add mod">
          <ac:chgData name="Cesar Estrada" userId="9467c72f5d9c47a2" providerId="LiveId" clId="{43D42315-7C83-4EB2-92F2-EED1A46626E2}" dt="2021-01-31T21:40:13.589" v="372" actId="962"/>
          <ac:picMkLst>
            <pc:docMk/>
            <pc:sldMk cId="2255057593" sldId="261"/>
            <ac:picMk id="5" creationId="{CBF8787B-A5FC-4D44-8B3A-24B4A30D256D}"/>
          </ac:picMkLst>
        </pc:picChg>
      </pc:sldChg>
      <pc:sldChg chg="modSp mod">
        <pc:chgData name="Cesar Estrada" userId="9467c72f5d9c47a2" providerId="LiveId" clId="{43D42315-7C83-4EB2-92F2-EED1A46626E2}" dt="2021-01-31T21:42:54.206" v="424" actId="20577"/>
        <pc:sldMkLst>
          <pc:docMk/>
          <pc:sldMk cId="212726890" sldId="262"/>
        </pc:sldMkLst>
        <pc:spChg chg="mod">
          <ac:chgData name="Cesar Estrada" userId="9467c72f5d9c47a2" providerId="LiveId" clId="{43D42315-7C83-4EB2-92F2-EED1A46626E2}" dt="2021-01-31T21:42:06.060" v="395" actId="20577"/>
          <ac:spMkLst>
            <pc:docMk/>
            <pc:sldMk cId="212726890" sldId="262"/>
            <ac:spMk id="7" creationId="{00000000-0000-0000-0000-000000000000}"/>
          </ac:spMkLst>
        </pc:spChg>
        <pc:spChg chg="mod">
          <ac:chgData name="Cesar Estrada" userId="9467c72f5d9c47a2" providerId="LiveId" clId="{43D42315-7C83-4EB2-92F2-EED1A46626E2}" dt="2021-01-31T21:42:54.206" v="424" actId="20577"/>
          <ac:spMkLst>
            <pc:docMk/>
            <pc:sldMk cId="212726890" sldId="262"/>
            <ac:spMk id="9" creationId="{00000000-0000-0000-0000-000000000000}"/>
          </ac:spMkLst>
        </pc:spChg>
      </pc:sldChg>
      <pc:sldChg chg="addSp modSp mod">
        <pc:chgData name="Cesar Estrada" userId="9467c72f5d9c47a2" providerId="LiveId" clId="{43D42315-7C83-4EB2-92F2-EED1A46626E2}" dt="2021-01-31T21:32:44.848" v="313" actId="20577"/>
        <pc:sldMkLst>
          <pc:docMk/>
          <pc:sldMk cId="361883921" sldId="266"/>
        </pc:sldMkLst>
        <pc:spChg chg="mod">
          <ac:chgData name="Cesar Estrada" userId="9467c72f5d9c47a2" providerId="LiveId" clId="{43D42315-7C83-4EB2-92F2-EED1A46626E2}" dt="2021-01-31T21:32:44.848" v="313" actId="20577"/>
          <ac:spMkLst>
            <pc:docMk/>
            <pc:sldMk cId="361883921" sldId="266"/>
            <ac:spMk id="2" creationId="{00000000-0000-0000-0000-000000000000}"/>
          </ac:spMkLst>
        </pc:spChg>
        <pc:spChg chg="add mod">
          <ac:chgData name="Cesar Estrada" userId="9467c72f5d9c47a2" providerId="LiveId" clId="{43D42315-7C83-4EB2-92F2-EED1A46626E2}" dt="2021-01-31T21:30:20.148" v="233" actId="14826"/>
          <ac:spMkLst>
            <pc:docMk/>
            <pc:sldMk cId="361883921" sldId="266"/>
            <ac:spMk id="3" creationId="{FF13EF75-638A-4C40-8120-88B359D64EC0}"/>
          </ac:spMkLst>
        </pc:spChg>
        <pc:picChg chg="mod">
          <ac:chgData name="Cesar Estrada" userId="9467c72f5d9c47a2" providerId="LiveId" clId="{43D42315-7C83-4EB2-92F2-EED1A46626E2}" dt="2021-01-31T21:30:20.148" v="233" actId="14826"/>
          <ac:picMkLst>
            <pc:docMk/>
            <pc:sldMk cId="361883921" sldId="266"/>
            <ac:picMk id="7" creationId="{00000000-0000-0000-0000-000000000000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C2-4914-BA12-CBA812891BE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C2-4914-BA12-CBA812891BE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C2-4914-BA12-CBA812891B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830249424"/>
        <c:axId val="830249816"/>
      </c:barChart>
      <c:catAx>
        <c:axId val="830249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0249816"/>
        <c:crosses val="autoZero"/>
        <c:auto val="1"/>
        <c:lblAlgn val="ctr"/>
        <c:lblOffset val="100"/>
        <c:noMultiLvlLbl val="0"/>
      </c:catAx>
      <c:valAx>
        <c:axId val="830249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0249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6784C9-C352-4A3A-AB4F-E73B7EFE7116}" type="doc">
      <dgm:prSet loTypeId="urn:microsoft.com/office/officeart/2005/8/layout/rings+Icon" loCatId="relationship" qsTypeId="urn:microsoft.com/office/officeart/2005/8/quickstyle/simple4" qsCatId="simple" csTypeId="urn:microsoft.com/office/officeart/2005/8/colors/accent2_2" csCatId="accent2" phldr="1"/>
      <dgm:spPr/>
    </dgm:pt>
    <dgm:pt modelId="{EC38E271-73CD-4D7B-A66B-861CA7488EC7}">
      <dgm:prSet phldrT="[Text]"/>
      <dgm:spPr/>
      <dgm:t>
        <a:bodyPr/>
        <a:lstStyle/>
        <a:p>
          <a:r>
            <a:rPr lang="en-US" dirty="0"/>
            <a:t>Group A</a:t>
          </a:r>
        </a:p>
      </dgm:t>
      <dgm:extLst>
        <a:ext uri="{E40237B7-FDA0-4F09-8148-C483321AD2D9}">
          <dgm14:cNvPr xmlns:dgm14="http://schemas.microsoft.com/office/drawing/2010/diagram" id="0" name="" title="Group A"/>
        </a:ext>
      </dgm:extLst>
    </dgm:pt>
    <dgm:pt modelId="{0EA99F19-5B2F-4C1C-9650-BC734B55276C}" type="parTrans" cxnId="{6635741C-801F-47A2-A3AF-03D68A077957}">
      <dgm:prSet/>
      <dgm:spPr/>
      <dgm:t>
        <a:bodyPr/>
        <a:lstStyle/>
        <a:p>
          <a:endParaRPr lang="en-US"/>
        </a:p>
      </dgm:t>
    </dgm:pt>
    <dgm:pt modelId="{E4286A04-4462-4767-ADE1-E306C144DD1F}" type="sibTrans" cxnId="{6635741C-801F-47A2-A3AF-03D68A077957}">
      <dgm:prSet/>
      <dgm:spPr/>
      <dgm:t>
        <a:bodyPr/>
        <a:lstStyle/>
        <a:p>
          <a:endParaRPr lang="en-US"/>
        </a:p>
      </dgm:t>
    </dgm:pt>
    <dgm:pt modelId="{56C32169-1400-436F-A8EC-619B9C7E6936}">
      <dgm:prSet phldrT="[Text]"/>
      <dgm:spPr/>
      <dgm:t>
        <a:bodyPr/>
        <a:lstStyle/>
        <a:p>
          <a:r>
            <a:rPr lang="en-US" dirty="0"/>
            <a:t>Group B</a:t>
          </a:r>
        </a:p>
      </dgm:t>
      <dgm:extLst>
        <a:ext uri="{E40237B7-FDA0-4F09-8148-C483321AD2D9}">
          <dgm14:cNvPr xmlns:dgm14="http://schemas.microsoft.com/office/drawing/2010/diagram" id="0" name="" title="Group B"/>
        </a:ext>
      </dgm:extLst>
    </dgm:pt>
    <dgm:pt modelId="{206CD43D-A52D-4932-884E-340EA7F3FF6B}" type="parTrans" cxnId="{DFCD2E9B-B722-40E1-AA2E-87695AFE660E}">
      <dgm:prSet/>
      <dgm:spPr/>
      <dgm:t>
        <a:bodyPr/>
        <a:lstStyle/>
        <a:p>
          <a:endParaRPr lang="en-US"/>
        </a:p>
      </dgm:t>
    </dgm:pt>
    <dgm:pt modelId="{C0CE6C8E-CD32-48F9-8A54-7675A2CF02D0}" type="sibTrans" cxnId="{DFCD2E9B-B722-40E1-AA2E-87695AFE660E}">
      <dgm:prSet/>
      <dgm:spPr/>
      <dgm:t>
        <a:bodyPr/>
        <a:lstStyle/>
        <a:p>
          <a:endParaRPr lang="en-US"/>
        </a:p>
      </dgm:t>
    </dgm:pt>
    <dgm:pt modelId="{459EC89A-47B8-4868-BBE9-9476FBD4735E}">
      <dgm:prSet phldrT="[Text]"/>
      <dgm:spPr/>
      <dgm:t>
        <a:bodyPr/>
        <a:lstStyle/>
        <a:p>
          <a:r>
            <a:rPr lang="en-US" dirty="0"/>
            <a:t>Group C</a:t>
          </a:r>
        </a:p>
      </dgm:t>
      <dgm:extLst>
        <a:ext uri="{E40237B7-FDA0-4F09-8148-C483321AD2D9}">
          <dgm14:cNvPr xmlns:dgm14="http://schemas.microsoft.com/office/drawing/2010/diagram" id="0" name="" title="Group C"/>
        </a:ext>
      </dgm:extLst>
    </dgm:pt>
    <dgm:pt modelId="{3B7A3293-3A0C-4891-99E7-141D50C0301C}" type="parTrans" cxnId="{C70F4E87-7751-4AB2-A73D-197D003AD2F4}">
      <dgm:prSet/>
      <dgm:spPr/>
      <dgm:t>
        <a:bodyPr/>
        <a:lstStyle/>
        <a:p>
          <a:endParaRPr lang="en-US"/>
        </a:p>
      </dgm:t>
    </dgm:pt>
    <dgm:pt modelId="{D3368E72-87E7-49A6-B731-AD2AC3EA2532}" type="sibTrans" cxnId="{C70F4E87-7751-4AB2-A73D-197D003AD2F4}">
      <dgm:prSet/>
      <dgm:spPr/>
      <dgm:t>
        <a:bodyPr/>
        <a:lstStyle/>
        <a:p>
          <a:endParaRPr lang="en-US"/>
        </a:p>
      </dgm:t>
    </dgm:pt>
    <dgm:pt modelId="{6EDA52E5-A2A7-435F-9246-0D388ED0D00A}" type="pres">
      <dgm:prSet presAssocID="{466784C9-C352-4A3A-AB4F-E73B7EFE7116}" presName="Name0" presStyleCnt="0">
        <dgm:presLayoutVars>
          <dgm:chMax val="7"/>
          <dgm:dir/>
          <dgm:resizeHandles val="exact"/>
        </dgm:presLayoutVars>
      </dgm:prSet>
      <dgm:spPr/>
    </dgm:pt>
    <dgm:pt modelId="{073C0186-C529-47F6-9A3F-AC54F3EC1A71}" type="pres">
      <dgm:prSet presAssocID="{466784C9-C352-4A3A-AB4F-E73B7EFE7116}" presName="ellipse1" presStyleLbl="vennNode1" presStyleIdx="0" presStyleCnt="3">
        <dgm:presLayoutVars>
          <dgm:bulletEnabled val="1"/>
        </dgm:presLayoutVars>
      </dgm:prSet>
      <dgm:spPr/>
    </dgm:pt>
    <dgm:pt modelId="{B34614A2-1392-4E77-BDA0-2BEA4D89C2F7}" type="pres">
      <dgm:prSet presAssocID="{466784C9-C352-4A3A-AB4F-E73B7EFE7116}" presName="ellipse2" presStyleLbl="vennNode1" presStyleIdx="1" presStyleCnt="3">
        <dgm:presLayoutVars>
          <dgm:bulletEnabled val="1"/>
        </dgm:presLayoutVars>
      </dgm:prSet>
      <dgm:spPr/>
    </dgm:pt>
    <dgm:pt modelId="{2D81501D-F97C-4215-9373-9F01E07C91FE}" type="pres">
      <dgm:prSet presAssocID="{466784C9-C352-4A3A-AB4F-E73B7EFE7116}" presName="ellipse3" presStyleLbl="vennNode1" presStyleIdx="2" presStyleCnt="3">
        <dgm:presLayoutVars>
          <dgm:bulletEnabled val="1"/>
        </dgm:presLayoutVars>
      </dgm:prSet>
      <dgm:spPr/>
    </dgm:pt>
  </dgm:ptLst>
  <dgm:cxnLst>
    <dgm:cxn modelId="{CDDBB908-DA88-4E73-98AC-B93F027CF084}" type="presOf" srcId="{459EC89A-47B8-4868-BBE9-9476FBD4735E}" destId="{2D81501D-F97C-4215-9373-9F01E07C91FE}" srcOrd="0" destOrd="0" presId="urn:microsoft.com/office/officeart/2005/8/layout/rings+Icon"/>
    <dgm:cxn modelId="{6635741C-801F-47A2-A3AF-03D68A077957}" srcId="{466784C9-C352-4A3A-AB4F-E73B7EFE7116}" destId="{EC38E271-73CD-4D7B-A66B-861CA7488EC7}" srcOrd="0" destOrd="0" parTransId="{0EA99F19-5B2F-4C1C-9650-BC734B55276C}" sibTransId="{E4286A04-4462-4767-ADE1-E306C144DD1F}"/>
    <dgm:cxn modelId="{C70F4E87-7751-4AB2-A73D-197D003AD2F4}" srcId="{466784C9-C352-4A3A-AB4F-E73B7EFE7116}" destId="{459EC89A-47B8-4868-BBE9-9476FBD4735E}" srcOrd="2" destOrd="0" parTransId="{3B7A3293-3A0C-4891-99E7-141D50C0301C}" sibTransId="{D3368E72-87E7-49A6-B731-AD2AC3EA2532}"/>
    <dgm:cxn modelId="{DFCD2E9B-B722-40E1-AA2E-87695AFE660E}" srcId="{466784C9-C352-4A3A-AB4F-E73B7EFE7116}" destId="{56C32169-1400-436F-A8EC-619B9C7E6936}" srcOrd="1" destOrd="0" parTransId="{206CD43D-A52D-4932-884E-340EA7F3FF6B}" sibTransId="{C0CE6C8E-CD32-48F9-8A54-7675A2CF02D0}"/>
    <dgm:cxn modelId="{29AA74D2-84E1-48EC-8E00-BBF044D53BCE}" type="presOf" srcId="{466784C9-C352-4A3A-AB4F-E73B7EFE7116}" destId="{6EDA52E5-A2A7-435F-9246-0D388ED0D00A}" srcOrd="0" destOrd="0" presId="urn:microsoft.com/office/officeart/2005/8/layout/rings+Icon"/>
    <dgm:cxn modelId="{5E608FEA-395A-446E-AE17-CB6CF05A8788}" type="presOf" srcId="{EC38E271-73CD-4D7B-A66B-861CA7488EC7}" destId="{073C0186-C529-47F6-9A3F-AC54F3EC1A71}" srcOrd="0" destOrd="0" presId="urn:microsoft.com/office/officeart/2005/8/layout/rings+Icon"/>
    <dgm:cxn modelId="{F5AC7BFA-D3B8-4821-9948-783EC7196B29}" type="presOf" srcId="{56C32169-1400-436F-A8EC-619B9C7E6936}" destId="{B34614A2-1392-4E77-BDA0-2BEA4D89C2F7}" srcOrd="0" destOrd="0" presId="urn:microsoft.com/office/officeart/2005/8/layout/rings+Icon"/>
    <dgm:cxn modelId="{DBE26B54-7079-4FFC-87E1-3554F7051E35}" type="presParOf" srcId="{6EDA52E5-A2A7-435F-9246-0D388ED0D00A}" destId="{073C0186-C529-47F6-9A3F-AC54F3EC1A71}" srcOrd="0" destOrd="0" presId="urn:microsoft.com/office/officeart/2005/8/layout/rings+Icon"/>
    <dgm:cxn modelId="{D6408F6A-19A4-403D-A1B1-2FB7672E934D}" type="presParOf" srcId="{6EDA52E5-A2A7-435F-9246-0D388ED0D00A}" destId="{B34614A2-1392-4E77-BDA0-2BEA4D89C2F7}" srcOrd="1" destOrd="0" presId="urn:microsoft.com/office/officeart/2005/8/layout/rings+Icon"/>
    <dgm:cxn modelId="{E3EED042-9059-4857-A024-B8C959786EE0}" type="presParOf" srcId="{6EDA52E5-A2A7-435F-9246-0D388ED0D00A}" destId="{2D81501D-F97C-4215-9373-9F01E07C91FE}" srcOrd="2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3C0186-C529-47F6-9A3F-AC54F3EC1A71}">
      <dsp:nvSpPr>
        <dsp:cNvPr id="0" name=""/>
        <dsp:cNvSpPr/>
      </dsp:nvSpPr>
      <dsp:spPr>
        <a:xfrm>
          <a:off x="0" y="192658"/>
          <a:ext cx="2253538" cy="2253506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Group A</a:t>
          </a:r>
        </a:p>
      </dsp:txBody>
      <dsp:txXfrm>
        <a:off x="330023" y="522676"/>
        <a:ext cx="1593492" cy="1593470"/>
      </dsp:txXfrm>
    </dsp:sp>
    <dsp:sp modelId="{B34614A2-1392-4E77-BDA0-2BEA4D89C2F7}">
      <dsp:nvSpPr>
        <dsp:cNvPr id="0" name=""/>
        <dsp:cNvSpPr/>
      </dsp:nvSpPr>
      <dsp:spPr>
        <a:xfrm>
          <a:off x="1159916" y="1695622"/>
          <a:ext cx="2253538" cy="2253506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Group B</a:t>
          </a:r>
        </a:p>
      </dsp:txBody>
      <dsp:txXfrm>
        <a:off x="1489939" y="2025640"/>
        <a:ext cx="1593492" cy="1593470"/>
      </dsp:txXfrm>
    </dsp:sp>
    <dsp:sp modelId="{2D81501D-F97C-4215-9373-9F01E07C91FE}">
      <dsp:nvSpPr>
        <dsp:cNvPr id="0" name=""/>
        <dsp:cNvSpPr/>
      </dsp:nvSpPr>
      <dsp:spPr>
        <a:xfrm>
          <a:off x="2318461" y="192658"/>
          <a:ext cx="2253538" cy="2253506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Group C</a:t>
          </a:r>
        </a:p>
      </dsp:txBody>
      <dsp:txXfrm>
        <a:off x="2648484" y="522676"/>
        <a:ext cx="1593492" cy="15934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71268B-8AC2-4239-8FAF-7C144C210720}" type="datetimeFigureOut">
              <a:rPr lang="en-US"/>
              <a:t>1/31/2021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BA2C8-71FC-43D0-BD87-0547616971F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29213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AD8362-6D63-40AC-BAA9-90C3AE6D5875}" type="datetimeFigureOut">
              <a:rPr lang="en-US"/>
              <a:t>1/31/2021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539446-6953-447E-A4E3-E7CFBF87004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23929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ater3"/>
          <p:cNvSpPr/>
          <p:nvPr/>
        </p:nvSpPr>
        <p:spPr bwMode="gray">
          <a:xfrm>
            <a:off x="2552" y="5243129"/>
            <a:ext cx="12188952" cy="1614871"/>
          </a:xfrm>
          <a:prstGeom prst="rect">
            <a:avLst/>
          </a:prstGeom>
          <a:gradFill>
            <a:gsLst>
              <a:gs pos="833">
                <a:schemeClr val="accent2">
                  <a:lumMod val="60000"/>
                  <a:lumOff val="40000"/>
                  <a:alpha val="38000"/>
                </a:schemeClr>
              </a:gs>
              <a:gs pos="2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  <a:alpha val="89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sky"/>
          <p:cNvSpPr/>
          <p:nvPr/>
        </p:nvSpPr>
        <p:spPr bwMode="white">
          <a:xfrm>
            <a:off x="2552" y="0"/>
            <a:ext cx="12188952" cy="5334000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water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4" r="9901"/>
          <a:stretch/>
        </p:blipFill>
        <p:spPr bwMode="ltGray">
          <a:xfrm>
            <a:off x="-1425" y="5497897"/>
            <a:ext cx="12188952" cy="46320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water1"/>
          <p:cNvPicPr>
            <a:picLocks noChangeAspect="1"/>
          </p:cNvPicPr>
          <p:nvPr/>
        </p:nvPicPr>
        <p:blipFill rotWithShape="1"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6356"/>
          <a:stretch/>
        </p:blipFill>
        <p:spPr bwMode="gray">
          <a:xfrm flipH="1">
            <a:off x="-1425" y="5221111"/>
            <a:ext cx="12188952" cy="26828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-1425" y="5961106"/>
            <a:ext cx="12188952" cy="896846"/>
          </a:xfrm>
          <a:prstGeom prst="rect">
            <a:avLst/>
          </a:prstGeom>
          <a:gradFill>
            <a:gsLst>
              <a:gs pos="25000">
                <a:schemeClr val="accent6">
                  <a:lumMod val="60000"/>
                  <a:lumOff val="40000"/>
                  <a:alpha val="0"/>
                </a:schemeClr>
              </a:gs>
              <a:gs pos="100000">
                <a:schemeClr val="accent6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5872" y="1309047"/>
            <a:ext cx="9602789" cy="2667000"/>
          </a:xfrm>
        </p:spPr>
        <p:txBody>
          <a:bodyPr anchor="b">
            <a:no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5872" y="4038600"/>
            <a:ext cx="9601200" cy="9906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all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/>
              <a:t>1/31/2021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440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440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/>
              <a:t>1/31/2021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/>
              <a:t>1/31/2021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ky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0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3" y="1309047"/>
            <a:ext cx="9601252" cy="2667000"/>
          </a:xfrm>
        </p:spPr>
        <p:txBody>
          <a:bodyPr anchor="b">
            <a:normAutofit/>
          </a:bodyPr>
          <a:lstStyle>
            <a:lvl1pPr algn="ctr">
              <a:defRPr sz="60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3813" y="4038600"/>
            <a:ext cx="9601200" cy="1143000"/>
          </a:xfrm>
        </p:spPr>
        <p:txBody>
          <a:bodyPr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all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/>
              <a:t>1/31/2021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572768"/>
            <a:ext cx="4572000" cy="414223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572768"/>
            <a:ext cx="4572000" cy="414223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/>
              <a:t>1/31/2021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572768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1120" y="2365861"/>
            <a:ext cx="4572000" cy="33491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572768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365861"/>
            <a:ext cx="4572000" cy="33491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/>
              <a:t>1/31/2021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/>
              <a:t>1/31/2021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ky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0" rtlCol="0" anchor="ctr"/>
          <a:lstStyle/>
          <a:p>
            <a:pPr algn="ctr"/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/>
              <a:t>1/31/2021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479" y="762000"/>
            <a:ext cx="3377133" cy="2743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0413" y="685800"/>
            <a:ext cx="6858000" cy="4572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479" y="3554104"/>
            <a:ext cx="3377133" cy="1703696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/>
              <a:t>1/31/2021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479" y="762000"/>
            <a:ext cx="3377133" cy="27432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760413" y="685800"/>
            <a:ext cx="6858000" cy="4572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479" y="3554104"/>
            <a:ext cx="3377133" cy="170369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/>
              <a:t>1/31/2021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ky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58000"/>
                </a:schemeClr>
              </a:gs>
              <a:gs pos="88000">
                <a:schemeClr val="accent2">
                  <a:lumMod val="20000"/>
                  <a:lumOff val="80000"/>
                  <a:alpha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0" rtlCol="0" anchor="ctr"/>
          <a:lstStyle/>
          <a:p>
            <a:pPr algn="ctr"/>
            <a:endParaRPr/>
          </a:p>
        </p:txBody>
      </p:sp>
      <p:sp>
        <p:nvSpPr>
          <p:cNvPr id="8" name="water3"/>
          <p:cNvSpPr/>
          <p:nvPr/>
        </p:nvSpPr>
        <p:spPr bwMode="gray">
          <a:xfrm>
            <a:off x="2552" y="6064101"/>
            <a:ext cx="12188952" cy="793899"/>
          </a:xfrm>
          <a:prstGeom prst="rect">
            <a:avLst/>
          </a:prstGeom>
          <a:gradFill>
            <a:gsLst>
              <a:gs pos="833">
                <a:schemeClr val="accent2">
                  <a:lumMod val="60000"/>
                  <a:lumOff val="40000"/>
                  <a:alpha val="38000"/>
                </a:schemeClr>
              </a:gs>
              <a:gs pos="49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  <a:alpha val="89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water2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4" r="9901"/>
          <a:stretch/>
        </p:blipFill>
        <p:spPr bwMode="white">
          <a:xfrm>
            <a:off x="-1425" y="6256181"/>
            <a:ext cx="12188952" cy="46320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water1"/>
          <p:cNvPicPr>
            <a:picLocks noChangeAspect="1"/>
          </p:cNvPicPr>
          <p:nvPr/>
        </p:nvPicPr>
        <p:blipFill rotWithShape="1">
          <a:blip r:embed="rId1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6356"/>
          <a:stretch/>
        </p:blipFill>
        <p:spPr bwMode="gray">
          <a:xfrm flipH="1">
            <a:off x="-1425" y="5979395"/>
            <a:ext cx="12188952" cy="2682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265176"/>
            <a:ext cx="9509759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572768"/>
            <a:ext cx="9509760" cy="4142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fld id="{5586B75A-687E-405C-8A0B-8D00578BA2C3}" type="datetime1">
              <a:rPr lang="en-US" smtClean="0"/>
              <a:pPr/>
              <a:t>1/31/2021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cap="all" baseline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kern="1200">
          <a:solidFill>
            <a:schemeClr val="accent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•"/>
        <a:defRPr sz="20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SzPct val="100000"/>
        <a:buFont typeface="Arial" pitchFamily="34" charset="0"/>
        <a:buChar char="•"/>
        <a:defRPr sz="18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6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6pPr>
      <a:lvl7pPr marL="19202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8pPr>
      <a:lvl9pPr marL="2240280" indent="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None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m.wikipedia.org/wiki/Zanja_Madre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creativecommons.org/licenses/by-sa/3.0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GroundBreaking</a:t>
            </a:r>
            <a:br>
              <a:rPr lang="en-US" dirty="0"/>
            </a:br>
            <a:r>
              <a:rPr lang="en-US" dirty="0"/>
              <a:t>Hydro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503902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41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a Slide Title - 4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01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Metabolic Studio LA Noria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Design is over 200 years old</a:t>
            </a:r>
          </a:p>
          <a:p>
            <a:r>
              <a:rPr lang="en-US" dirty="0"/>
              <a:t>LA River is a Mystical and Enchanting place</a:t>
            </a:r>
          </a:p>
          <a:p>
            <a:r>
              <a:rPr lang="en-US" dirty="0"/>
              <a:t>Renaissances and Repurposing the Vividness of this Mystical River</a:t>
            </a:r>
          </a:p>
        </p:txBody>
      </p:sp>
    </p:spTree>
    <p:extLst>
      <p:ext uri="{BB962C8B-B14F-4D97-AF65-F5344CB8AC3E}">
        <p14:creationId xmlns:p14="http://schemas.microsoft.com/office/powerpoint/2010/main" val="3327456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and Content Layout with Chart</a:t>
            </a:r>
          </a:p>
        </p:txBody>
      </p:sp>
      <p:graphicFrame>
        <p:nvGraphicFramePr>
          <p:cNvPr id="8" name="Content Placeholder 7" descr="Clustered column chart showing the values of 3 series for 4 categorie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9987359"/>
              </p:ext>
            </p:extLst>
          </p:nvPr>
        </p:nvGraphicFramePr>
        <p:xfrm>
          <a:off x="1341438" y="1573213"/>
          <a:ext cx="9509125" cy="4141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78687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Zanga</a:t>
            </a:r>
            <a:r>
              <a:rPr lang="en-US" dirty="0"/>
              <a:t> Madre</a:t>
            </a:r>
            <a:br>
              <a:rPr lang="en-US" dirty="0"/>
            </a:br>
            <a:r>
              <a:rPr lang="en-US" dirty="0"/>
              <a:t>and the </a:t>
            </a:r>
            <a:br>
              <a:rPr lang="en-US" dirty="0"/>
            </a:br>
            <a:r>
              <a:rPr lang="en-US" dirty="0"/>
              <a:t>La Noria </a:t>
            </a:r>
            <a:br>
              <a:rPr lang="en-US" dirty="0"/>
            </a:br>
            <a:r>
              <a:rPr lang="en-US" dirty="0"/>
              <a:t>along the LA River</a:t>
            </a:r>
          </a:p>
        </p:txBody>
      </p:sp>
      <p:pic>
        <p:nvPicPr>
          <p:cNvPr id="7" name="Picture Placeholder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4479" r="4479"/>
          <a:stretch/>
        </p:blipFill>
        <p:spPr>
          <a:xfrm>
            <a:off x="760413" y="685800"/>
            <a:ext cx="6858000" cy="457200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Caption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13EF75-638A-4C40-8120-88B359D64EC0}"/>
              </a:ext>
            </a:extLst>
          </p:cNvPr>
          <p:cNvSpPr txBox="1"/>
          <p:nvPr/>
        </p:nvSpPr>
        <p:spPr>
          <a:xfrm>
            <a:off x="760413" y="5257800"/>
            <a:ext cx="6858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3" tooltip="https://en.m.wikipedia.org/wiki/Zanja_Madre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-sa/3.0/"/>
              </a:rPr>
              <a:t>CC BY-SA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361883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Content Layout with Table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40688943"/>
              </p:ext>
            </p:extLst>
          </p:nvPr>
        </p:nvGraphicFramePr>
        <p:xfrm>
          <a:off x="6278563" y="1573213"/>
          <a:ext cx="4572000" cy="223016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7540">
                <a:tc>
                  <a:txBody>
                    <a:bodyPr/>
                    <a:lstStyle/>
                    <a:p>
                      <a:r>
                        <a:rPr lang="en-US" dirty="0"/>
                        <a:t>Class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Group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Group 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7540">
                <a:tc>
                  <a:txBody>
                    <a:bodyPr/>
                    <a:lstStyle/>
                    <a:p>
                      <a:r>
                        <a:rPr lang="en-US" dirty="0"/>
                        <a:t>Class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7540">
                <a:tc>
                  <a:txBody>
                    <a:bodyPr/>
                    <a:lstStyle/>
                    <a:p>
                      <a:r>
                        <a:rPr lang="en-US" dirty="0"/>
                        <a:t>Class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7540">
                <a:tc>
                  <a:txBody>
                    <a:bodyPr/>
                    <a:lstStyle/>
                    <a:p>
                      <a:r>
                        <a:rPr lang="en-US" dirty="0"/>
                        <a:t>Class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First bullet point here</a:t>
            </a:r>
          </a:p>
          <a:p>
            <a:r>
              <a:rPr lang="en-US" dirty="0"/>
              <a:t>Second bullet point here</a:t>
            </a:r>
          </a:p>
          <a:p>
            <a:r>
              <a:rPr lang="en-US" dirty="0"/>
              <a:t>Third bullet point here</a:t>
            </a:r>
          </a:p>
        </p:txBody>
      </p:sp>
    </p:spTree>
    <p:extLst>
      <p:ext uri="{BB962C8B-B14F-4D97-AF65-F5344CB8AC3E}">
        <p14:creationId xmlns:p14="http://schemas.microsoft.com/office/powerpoint/2010/main" val="1952036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Content Layout with SmartArt</a:t>
            </a:r>
          </a:p>
        </p:txBody>
      </p:sp>
      <p:graphicFrame>
        <p:nvGraphicFramePr>
          <p:cNvPr id="7" name="Content Placeholder 6" descr="Interconnected Rings diagram showing three groups in overlapping circles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56041924"/>
              </p:ext>
            </p:extLst>
          </p:nvPr>
        </p:nvGraphicFramePr>
        <p:xfrm>
          <a:off x="6278563" y="1573213"/>
          <a:ext cx="4572000" cy="4141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First bullet point here</a:t>
            </a:r>
          </a:p>
          <a:p>
            <a:r>
              <a:rPr lang="en-US" dirty="0"/>
              <a:t>Second bullet point here</a:t>
            </a:r>
          </a:p>
          <a:p>
            <a:r>
              <a:rPr lang="en-US" dirty="0"/>
              <a:t>Third bullet point here</a:t>
            </a:r>
          </a:p>
        </p:txBody>
      </p:sp>
    </p:spTree>
    <p:extLst>
      <p:ext uri="{BB962C8B-B14F-4D97-AF65-F5344CB8AC3E}">
        <p14:creationId xmlns:p14="http://schemas.microsoft.com/office/powerpoint/2010/main" val="144107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479" y="762000"/>
            <a:ext cx="3377133" cy="2743200"/>
          </a:xfrm>
        </p:spPr>
        <p:txBody>
          <a:bodyPr anchor="b">
            <a:normAutofit/>
          </a:bodyPr>
          <a:lstStyle/>
          <a:p>
            <a:r>
              <a:rPr lang="en-US" dirty="0"/>
              <a:t>A few Generations of Energy Harvester along Rivers </a:t>
            </a:r>
          </a:p>
        </p:txBody>
      </p:sp>
      <p:pic>
        <p:nvPicPr>
          <p:cNvPr id="5" name="Picture Placeholder 4" descr="A picture containing text, wire, outdoor object, ride&#10;&#10;Description automatically generated">
            <a:extLst>
              <a:ext uri="{FF2B5EF4-FFF2-40B4-BE49-F238E27FC236}">
                <a16:creationId xmlns:a16="http://schemas.microsoft.com/office/drawing/2014/main" id="{CBF8787B-A5FC-4D44-8B3A-24B4A30D256D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184" b="3184"/>
          <a:stretch>
            <a:fillRect/>
          </a:stretch>
        </p:blipFill>
        <p:spPr>
          <a:xfrm>
            <a:off x="760413" y="685800"/>
            <a:ext cx="6858000" cy="4572000"/>
          </a:xfrm>
        </p:spPr>
      </p:pic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02C459E4-DC17-4D00-AA4E-15CADF7056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127479" y="3554104"/>
            <a:ext cx="3377133" cy="170369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057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a Slide Title - 2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Pelton Wheel circa 1800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Francis Turbine circa 1800 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26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a Slide Title - 3</a:t>
            </a:r>
          </a:p>
        </p:txBody>
      </p:sp>
    </p:spTree>
    <p:extLst>
      <p:ext uri="{BB962C8B-B14F-4D97-AF65-F5344CB8AC3E}">
        <p14:creationId xmlns:p14="http://schemas.microsoft.com/office/powerpoint/2010/main" val="1689357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cean 16x9">
  <a:themeElements>
    <a:clrScheme name="Ocean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cean painting presentation (widescreen).potx" id="{7D8F5DB3-F878-46D5-AF2D-2DD5B7369221}" vid="{9251DF30-C224-466C-9BFA-3064FAD55731}"/>
    </a:ext>
  </a:extLst>
</a:theme>
</file>

<file path=ppt/theme/theme2.xml><?xml version="1.0" encoding="utf-8"?>
<a:theme xmlns:a="http://schemas.openxmlformats.org/drawingml/2006/main" name="Office Theme">
  <a:themeElements>
    <a:clrScheme name="Ocean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cean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153</Words>
  <Application>Microsoft Office PowerPoint</Application>
  <PresentationFormat>Widescreen</PresentationFormat>
  <Paragraphs>39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Georgia</vt:lpstr>
      <vt:lpstr>Ocean 16x9</vt:lpstr>
      <vt:lpstr>GroundBreaking Hydro</vt:lpstr>
      <vt:lpstr>Metabolic Studio LA Noria Project</vt:lpstr>
      <vt:lpstr>Title and Content Layout with Chart</vt:lpstr>
      <vt:lpstr>Zanga Madre and the  La Noria  along the LA River</vt:lpstr>
      <vt:lpstr>Two Content Layout with Table</vt:lpstr>
      <vt:lpstr>Two Content Layout with SmartArt</vt:lpstr>
      <vt:lpstr>A few Generations of Energy Harvester along Rivers </vt:lpstr>
      <vt:lpstr>Add a Slide Title - 2</vt:lpstr>
      <vt:lpstr>Add a Slide Title - 3</vt:lpstr>
      <vt:lpstr>PowerPoint Presentation</vt:lpstr>
      <vt:lpstr>Add a Slide Title - 4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GroundBreaking Hydro</dc:title>
  <dc:creator>Cesar Estrada</dc:creator>
  <cp:lastModifiedBy>Cesar Estrada</cp:lastModifiedBy>
  <cp:revision>1</cp:revision>
  <dcterms:created xsi:type="dcterms:W3CDTF">2021-01-31T21:38:22Z</dcterms:created>
  <dcterms:modified xsi:type="dcterms:W3CDTF">2021-01-31T21:43:02Z</dcterms:modified>
</cp:coreProperties>
</file>