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5B87A8-F93A-45A1-A376-1DF724D2916D}" v="2" dt="2021-01-31T14:43:58.0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06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Santos" userId="58f2e5a4-df90-4402-aed3-2e8cd099ec2d" providerId="ADAL" clId="{B65B87A8-F93A-45A1-A376-1DF724D2916D}"/>
    <pc:docChg chg="undo custSel modSld">
      <pc:chgData name="Joseph Santos" userId="58f2e5a4-df90-4402-aed3-2e8cd099ec2d" providerId="ADAL" clId="{B65B87A8-F93A-45A1-A376-1DF724D2916D}" dt="2021-01-31T14:44:33.573" v="524" actId="20577"/>
      <pc:docMkLst>
        <pc:docMk/>
      </pc:docMkLst>
      <pc:sldChg chg="addSp delSp modSp">
        <pc:chgData name="Joseph Santos" userId="58f2e5a4-df90-4402-aed3-2e8cd099ec2d" providerId="ADAL" clId="{B65B87A8-F93A-45A1-A376-1DF724D2916D}" dt="2021-01-27T19:35:51.487" v="95" actId="14100"/>
        <pc:sldMkLst>
          <pc:docMk/>
          <pc:sldMk cId="0" sldId="256"/>
        </pc:sldMkLst>
        <pc:spChg chg="del">
          <ac:chgData name="Joseph Santos" userId="58f2e5a4-df90-4402-aed3-2e8cd099ec2d" providerId="ADAL" clId="{B65B87A8-F93A-45A1-A376-1DF724D2916D}" dt="2021-01-27T19:30:02.090" v="87"/>
          <ac:spMkLst>
            <pc:docMk/>
            <pc:sldMk cId="0" sldId="256"/>
            <ac:spMk id="2" creationId="{22C1BCED-7381-44A3-9BA0-A9E25B0F0DF7}"/>
          </ac:spMkLst>
        </pc:spChg>
        <pc:spChg chg="mod">
          <ac:chgData name="Joseph Santos" userId="58f2e5a4-df90-4402-aed3-2e8cd099ec2d" providerId="ADAL" clId="{B65B87A8-F93A-45A1-A376-1DF724D2916D}" dt="2021-01-27T19:28:02.347" v="5" actId="20577"/>
          <ac:spMkLst>
            <pc:docMk/>
            <pc:sldMk cId="0" sldId="256"/>
            <ac:spMk id="1031" creationId="{00000000-0000-0000-0000-000000000000}"/>
          </ac:spMkLst>
        </pc:spChg>
        <pc:graphicFrameChg chg="modGraphic">
          <ac:chgData name="Joseph Santos" userId="58f2e5a4-df90-4402-aed3-2e8cd099ec2d" providerId="ADAL" clId="{B65B87A8-F93A-45A1-A376-1DF724D2916D}" dt="2021-01-27T19:30:35.021" v="88" actId="20577"/>
          <ac:graphicFrameMkLst>
            <pc:docMk/>
            <pc:sldMk cId="0" sldId="256"/>
            <ac:graphicFrameMk id="7" creationId="{00000000-0000-0000-0000-000000000000}"/>
          </ac:graphicFrameMkLst>
        </pc:graphicFrameChg>
        <pc:graphicFrameChg chg="mod modGraphic">
          <ac:chgData name="Joseph Santos" userId="58f2e5a4-df90-4402-aed3-2e8cd099ec2d" providerId="ADAL" clId="{B65B87A8-F93A-45A1-A376-1DF724D2916D}" dt="2021-01-27T19:29:37.821" v="86" actId="20577"/>
          <ac:graphicFrameMkLst>
            <pc:docMk/>
            <pc:sldMk cId="0" sldId="256"/>
            <ac:graphicFrameMk id="12" creationId="{00000000-0000-0000-0000-000000000000}"/>
          </ac:graphicFrameMkLst>
        </pc:graphicFrameChg>
        <pc:picChg chg="add del mod">
          <ac:chgData name="Joseph Santos" userId="58f2e5a4-df90-4402-aed3-2e8cd099ec2d" providerId="ADAL" clId="{B65B87A8-F93A-45A1-A376-1DF724D2916D}" dt="2021-01-27T19:32:48.111" v="91"/>
          <ac:picMkLst>
            <pc:docMk/>
            <pc:sldMk cId="0" sldId="256"/>
            <ac:picMk id="8" creationId="{ECD47CA2-D93A-41D0-8038-A4016279B284}"/>
          </ac:picMkLst>
        </pc:picChg>
        <pc:picChg chg="add mod">
          <ac:chgData name="Joseph Santos" userId="58f2e5a4-df90-4402-aed3-2e8cd099ec2d" providerId="ADAL" clId="{B65B87A8-F93A-45A1-A376-1DF724D2916D}" dt="2021-01-27T19:35:51.487" v="95" actId="14100"/>
          <ac:picMkLst>
            <pc:docMk/>
            <pc:sldMk cId="0" sldId="256"/>
            <ac:picMk id="9" creationId="{CC2E9BE5-47F8-43E7-982E-54409BC07E5F}"/>
          </ac:picMkLst>
        </pc:picChg>
        <pc:picChg chg="mod">
          <ac:chgData name="Joseph Santos" userId="58f2e5a4-df90-4402-aed3-2e8cd099ec2d" providerId="ADAL" clId="{B65B87A8-F93A-45A1-A376-1DF724D2916D}" dt="2021-01-27T19:33:06.510" v="92" actId="1076"/>
          <ac:picMkLst>
            <pc:docMk/>
            <pc:sldMk cId="0" sldId="256"/>
            <ac:picMk id="1029" creationId="{00000000-0000-0000-0000-000000000000}"/>
          </ac:picMkLst>
        </pc:picChg>
      </pc:sldChg>
      <pc:sldChg chg="addSp delSp modSp">
        <pc:chgData name="Joseph Santos" userId="58f2e5a4-df90-4402-aed3-2e8cd099ec2d" providerId="ADAL" clId="{B65B87A8-F93A-45A1-A376-1DF724D2916D}" dt="2021-01-31T14:44:33.573" v="524" actId="20577"/>
        <pc:sldMkLst>
          <pc:docMk/>
          <pc:sldMk cId="0" sldId="279"/>
        </pc:sldMkLst>
        <pc:spChg chg="add mod">
          <ac:chgData name="Joseph Santos" userId="58f2e5a4-df90-4402-aed3-2e8cd099ec2d" providerId="ADAL" clId="{B65B87A8-F93A-45A1-A376-1DF724D2916D}" dt="2021-01-27T20:22:09.251" v="500" actId="20577"/>
          <ac:spMkLst>
            <pc:docMk/>
            <pc:sldMk cId="0" sldId="279"/>
            <ac:spMk id="2" creationId="{FD623C43-082F-4228-A7EC-2AC78B53DB0F}"/>
          </ac:spMkLst>
        </pc:spChg>
        <pc:spChg chg="add mod">
          <ac:chgData name="Joseph Santos" userId="58f2e5a4-df90-4402-aed3-2e8cd099ec2d" providerId="ADAL" clId="{B65B87A8-F93A-45A1-A376-1DF724D2916D}" dt="2021-01-27T20:21:57.858" v="499" actId="20577"/>
          <ac:spMkLst>
            <pc:docMk/>
            <pc:sldMk cId="0" sldId="279"/>
            <ac:spMk id="3" creationId="{EAD10DB0-D6B4-4E66-87B6-7C6B247A8647}"/>
          </ac:spMkLst>
        </pc:spChg>
        <pc:spChg chg="mod">
          <ac:chgData name="Joseph Santos" userId="58f2e5a4-df90-4402-aed3-2e8cd099ec2d" providerId="ADAL" clId="{B65B87A8-F93A-45A1-A376-1DF724D2916D}" dt="2021-01-27T20:16:09.853" v="383" actId="20577"/>
          <ac:spMkLst>
            <pc:docMk/>
            <pc:sldMk cId="0" sldId="279"/>
            <ac:spMk id="172" creationId="{00000000-0000-0000-0000-000000000000}"/>
          </ac:spMkLst>
        </pc:spChg>
        <pc:spChg chg="mod">
          <ac:chgData name="Joseph Santos" userId="58f2e5a4-df90-4402-aed3-2e8cd099ec2d" providerId="ADAL" clId="{B65B87A8-F93A-45A1-A376-1DF724D2916D}" dt="2021-01-27T19:54:24.447" v="246" actId="1076"/>
          <ac:spMkLst>
            <pc:docMk/>
            <pc:sldMk cId="0" sldId="279"/>
            <ac:spMk id="174" creationId="{00000000-0000-0000-0000-000000000000}"/>
          </ac:spMkLst>
        </pc:spChg>
        <pc:spChg chg="mod">
          <ac:chgData name="Joseph Santos" userId="58f2e5a4-df90-4402-aed3-2e8cd099ec2d" providerId="ADAL" clId="{B65B87A8-F93A-45A1-A376-1DF724D2916D}" dt="2021-01-31T14:44:33.573" v="524" actId="20577"/>
          <ac:spMkLst>
            <pc:docMk/>
            <pc:sldMk cId="0" sldId="279"/>
            <ac:spMk id="175" creationId="{00000000-0000-0000-0000-000000000000}"/>
          </ac:spMkLst>
        </pc:spChg>
        <pc:picChg chg="add mod">
          <ac:chgData name="Joseph Santos" userId="58f2e5a4-df90-4402-aed3-2e8cd099ec2d" providerId="ADAL" clId="{B65B87A8-F93A-45A1-A376-1DF724D2916D}" dt="2021-01-27T19:57:13.591" v="285" actId="14100"/>
          <ac:picMkLst>
            <pc:docMk/>
            <pc:sldMk cId="0" sldId="279"/>
            <ac:picMk id="6" creationId="{014D967F-F39F-4B99-8C35-F5A9816CE2AF}"/>
          </ac:picMkLst>
        </pc:picChg>
        <pc:picChg chg="add mod">
          <ac:chgData name="Joseph Santos" userId="58f2e5a4-df90-4402-aed3-2e8cd099ec2d" providerId="ADAL" clId="{B65B87A8-F93A-45A1-A376-1DF724D2916D}" dt="2021-01-27T20:07:22.820" v="313" actId="14826"/>
          <ac:picMkLst>
            <pc:docMk/>
            <pc:sldMk cId="0" sldId="279"/>
            <ac:picMk id="7" creationId="{78520ABC-8440-4792-ACF6-F1FD7A68EEA4}"/>
          </ac:picMkLst>
        </pc:picChg>
        <pc:picChg chg="add mod">
          <ac:chgData name="Joseph Santos" userId="58f2e5a4-df90-4402-aed3-2e8cd099ec2d" providerId="ADAL" clId="{B65B87A8-F93A-45A1-A376-1DF724D2916D}" dt="2021-01-27T19:57:55.415" v="294" actId="14100"/>
          <ac:picMkLst>
            <pc:docMk/>
            <pc:sldMk cId="0" sldId="279"/>
            <ac:picMk id="8" creationId="{10C34592-3CF3-4DF7-BB72-864AA0FA6FC9}"/>
          </ac:picMkLst>
        </pc:picChg>
        <pc:picChg chg="del mod">
          <ac:chgData name="Joseph Santos" userId="58f2e5a4-df90-4402-aed3-2e8cd099ec2d" providerId="ADAL" clId="{B65B87A8-F93A-45A1-A376-1DF724D2916D}" dt="2021-01-27T19:53:30.467" v="245"/>
          <ac:picMkLst>
            <pc:docMk/>
            <pc:sldMk cId="0" sldId="279"/>
            <ac:picMk id="173" creationId="{00000000-0000-0000-0000-000000000000}"/>
          </ac:picMkLst>
        </pc:picChg>
      </pc:sldChg>
    </pc:docChg>
  </pc:docChgLst>
  <pc:docChgLst>
    <pc:chgData name="Joseph Santos" userId="58f2e5a4-df90-4402-aed3-2e8cd099ec2d" providerId="ADAL" clId="{55AE57B5-BBF8-4845-B99C-69BD10076022}"/>
    <pc:docChg chg="custSel addSld delSld modSld">
      <pc:chgData name="Joseph Santos" userId="58f2e5a4-df90-4402-aed3-2e8cd099ec2d" providerId="ADAL" clId="{55AE57B5-BBF8-4845-B99C-69BD10076022}" dt="2021-01-30T22:19:20.180" v="10" actId="2696"/>
      <pc:docMkLst>
        <pc:docMk/>
      </pc:docMkLst>
      <pc:sldChg chg="del">
        <pc:chgData name="Joseph Santos" userId="58f2e5a4-df90-4402-aed3-2e8cd099ec2d" providerId="ADAL" clId="{55AE57B5-BBF8-4845-B99C-69BD10076022}" dt="2021-01-30T22:19:14.565" v="9" actId="2696"/>
        <pc:sldMkLst>
          <pc:docMk/>
          <pc:sldMk cId="0" sldId="256"/>
        </pc:sldMkLst>
      </pc:sldChg>
      <pc:sldChg chg="delSp">
        <pc:chgData name="Joseph Santos" userId="58f2e5a4-df90-4402-aed3-2e8cd099ec2d" providerId="ADAL" clId="{55AE57B5-BBF8-4845-B99C-69BD10076022}" dt="2021-01-27T23:01:35.655" v="8" actId="21"/>
        <pc:sldMkLst>
          <pc:docMk/>
          <pc:sldMk cId="0" sldId="279"/>
        </pc:sldMkLst>
        <pc:picChg chg="del">
          <ac:chgData name="Joseph Santos" userId="58f2e5a4-df90-4402-aed3-2e8cd099ec2d" providerId="ADAL" clId="{55AE57B5-BBF8-4845-B99C-69BD10076022}" dt="2021-01-27T23:01:35.655" v="8" actId="21"/>
          <ac:picMkLst>
            <pc:docMk/>
            <pc:sldMk cId="0" sldId="279"/>
            <ac:picMk id="10" creationId="{40D9CE8F-074E-4A96-B346-C568127C0304}"/>
          </ac:picMkLst>
        </pc:picChg>
      </pc:sldChg>
      <pc:sldChg chg="addSp delSp modSp new del mod">
        <pc:chgData name="Joseph Santos" userId="58f2e5a4-df90-4402-aed3-2e8cd099ec2d" providerId="ADAL" clId="{55AE57B5-BBF8-4845-B99C-69BD10076022}" dt="2021-01-30T22:19:20.180" v="10" actId="2696"/>
        <pc:sldMkLst>
          <pc:docMk/>
          <pc:sldMk cId="2638756324" sldId="280"/>
        </pc:sldMkLst>
        <pc:spChg chg="del">
          <ac:chgData name="Joseph Santos" userId="58f2e5a4-df90-4402-aed3-2e8cd099ec2d" providerId="ADAL" clId="{55AE57B5-BBF8-4845-B99C-69BD10076022}" dt="2021-01-27T23:01:27.271" v="6" actId="21"/>
          <ac:spMkLst>
            <pc:docMk/>
            <pc:sldMk cId="2638756324" sldId="280"/>
            <ac:spMk id="2" creationId="{0D88743D-3A53-4140-B4E9-526B31E05C5A}"/>
          </ac:spMkLst>
        </pc:spChg>
        <pc:picChg chg="add mod">
          <ac:chgData name="Joseph Santos" userId="58f2e5a4-df90-4402-aed3-2e8cd099ec2d" providerId="ADAL" clId="{55AE57B5-BBF8-4845-B99C-69BD10076022}" dt="2021-01-27T23:01:30.518" v="7" actId="1076"/>
          <ac:picMkLst>
            <pc:docMk/>
            <pc:sldMk cId="2638756324" sldId="280"/>
            <ac:picMk id="3" creationId="{CAE69093-5CD5-4A84-9FB5-981EE757E47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86E77-5A6E-4A72-A2D3-555321965126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03C13-1B0C-4581-A22D-B2F33C85D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9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sng" cap="none">
                <a:latin typeface="Calibri"/>
                <a:ea typeface="Calibri"/>
                <a:cs typeface="Calibri"/>
                <a:sym typeface="Calibri"/>
              </a:rPr>
              <a:t>AS FOR THE STATUS OF OUR PROJECT</a:t>
            </a:r>
            <a:endParaRPr/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u="sng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cap="none">
                <a:latin typeface="Calibri"/>
                <a:ea typeface="Calibri"/>
                <a:cs typeface="Calibri"/>
                <a:sym typeface="Calibri"/>
              </a:rPr>
              <a:t>				 	</a:t>
            </a:r>
            <a:endParaRPr/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cap="none">
                <a:latin typeface="Calibri"/>
                <a:ea typeface="Calibri"/>
                <a:cs typeface="Calibri"/>
                <a:sym typeface="Calibri"/>
              </a:rPr>
              <a:t>3 US PATENTS  	 4</a:t>
            </a:r>
            <a:r>
              <a:rPr lang="en-US" sz="1100" b="1" i="0" cap="none" baseline="30000"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100" b="1" i="0" cap="none">
                <a:latin typeface="Calibri"/>
                <a:ea typeface="Calibri"/>
                <a:cs typeface="Calibri"/>
                <a:sym typeface="Calibri"/>
              </a:rPr>
              <a:t> EARLIER THIS MONTH	NATIONAL PATENT FILING PHASE LAST MONTH</a:t>
            </a:r>
            <a:endParaRPr/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cap="none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342900" marR="0" lvl="0" indent="-273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 cap="none">
                <a:latin typeface="Calibri"/>
                <a:ea typeface="Calibri"/>
                <a:cs typeface="Calibri"/>
                <a:sym typeface="Calibri"/>
              </a:rPr>
              <a:t>POC PROTOTYPE WITH LOAD  TESTING WITH DATA COLLECTING EQUIP	ALL WHICH IS PORTABLE, AND ATTACHES TOW TESTING, 	</a:t>
            </a:r>
            <a:endParaRPr/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 cap="none">
                <a:latin typeface="Calibri"/>
                <a:ea typeface="Calibri"/>
                <a:cs typeface="Calibri"/>
                <a:sym typeface="Calibri"/>
              </a:rPr>
              <a:t>50 HRS ACTUAL ON WATER TOW TEST TIME ACHIEVED SELF-CYCLING   UNCONTROLLED ENVIRONMENT </a:t>
            </a:r>
            <a:endParaRPr/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u="none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u="none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 cap="none">
                <a:latin typeface="Calibri"/>
                <a:ea typeface="Calibri"/>
                <a:cs typeface="Calibri"/>
                <a:sym typeface="Calibri"/>
              </a:rPr>
              <a:t>ABLE TO CAPTURE A SHORT VIDEO 	 NOW THAT OUR</a:t>
            </a:r>
            <a:endParaRPr sz="1100" b="1" i="0" u="none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u="none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u="none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cap="none">
                <a:latin typeface="Calibri"/>
                <a:ea typeface="Calibri"/>
                <a:cs typeface="Calibri"/>
                <a:sym typeface="Calibri"/>
              </a:rPr>
              <a:t>THEORETICAL PHYSICS  VERIFIED, 	WE   UPGRADING TO A PRIVATE, </a:t>
            </a:r>
            <a:r>
              <a:rPr lang="en-US" sz="1100" b="1" i="0" u="sng" cap="none">
                <a:latin typeface="Calibri"/>
                <a:ea typeface="Calibri"/>
                <a:cs typeface="Calibri"/>
                <a:sym typeface="Calibri"/>
              </a:rPr>
              <a:t>CONTROLLED ENVIRONMENT</a:t>
            </a:r>
            <a:r>
              <a:rPr lang="en-US" sz="1100" b="1" i="0" cap="none">
                <a:latin typeface="Calibri"/>
                <a:ea typeface="Calibri"/>
                <a:cs typeface="Calibri"/>
                <a:sym typeface="Calibri"/>
              </a:rPr>
              <a:t>, TEST FACILITY </a:t>
            </a:r>
            <a:endParaRPr/>
          </a:p>
          <a:p>
            <a:pPr marL="457200" marR="0" lvl="0" indent="-158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cap="none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158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cap="none">
                <a:latin typeface="Calibri"/>
                <a:ea typeface="Calibri"/>
                <a:cs typeface="Calibri"/>
                <a:sym typeface="Calibri"/>
              </a:rPr>
              <a:t>GREATLY ADVANCE R&amp;D  TO ALLOW FOR DEMONSTRATIONS &amp;	 PREPARATIONS FOR  THIRD PARTY TECHNOLOGICAL VALIDATIONS </a:t>
            </a:r>
            <a:endParaRPr/>
          </a:p>
          <a:p>
            <a:pPr marL="342900" marR="0" lvl="0" indent="-273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73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cap="none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cap="none">
                <a:latin typeface="Calibri"/>
                <a:ea typeface="Calibri"/>
                <a:cs typeface="Calibri"/>
                <a:sym typeface="Calibri"/>
              </a:rPr>
              <a:t>BUILDING WEBSITE 		AND	  VISUALIZATION VIDEO ON VIMEO! </a:t>
            </a:r>
            <a:endParaRPr/>
          </a:p>
          <a:p>
            <a:pPr marL="342900" marR="0" lvl="0" indent="-273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cap="none">
              <a:latin typeface="Calibri"/>
              <a:ea typeface="Calibri"/>
              <a:cs typeface="Calibri"/>
              <a:sym typeface="Calibri"/>
            </a:endParaRPr>
          </a:p>
          <a:p>
            <a:pPr marL="74295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i="0" cap="none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b="1" i="0" cap="none"/>
          </a:p>
        </p:txBody>
      </p:sp>
    </p:spTree>
    <p:extLst>
      <p:ext uri="{BB962C8B-B14F-4D97-AF65-F5344CB8AC3E}">
        <p14:creationId xmlns:p14="http://schemas.microsoft.com/office/powerpoint/2010/main" val="194028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252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2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02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16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5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4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14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4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5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6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889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6366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"/>
          <p:cNvSpPr txBox="1">
            <a:spLocks noGrp="1"/>
          </p:cNvSpPr>
          <p:nvPr>
            <p:ph type="title"/>
          </p:nvPr>
        </p:nvSpPr>
        <p:spPr>
          <a:xfrm>
            <a:off x="238475" y="100736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spcBef>
                <a:spcPts val="0"/>
              </a:spcBef>
              <a:buSzPts val="3600"/>
            </a:pPr>
            <a:r>
              <a: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HydroChute: converting Drag into clean Energy</a:t>
            </a:r>
            <a:endParaRPr sz="32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74" name="Google Shape;174;p23"/>
          <p:cNvSpPr txBox="1"/>
          <p:nvPr/>
        </p:nvSpPr>
        <p:spPr>
          <a:xfrm>
            <a:off x="6934200" y="6565419"/>
            <a:ext cx="2337300" cy="32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600"/>
            </a:pPr>
            <a:r>
              <a:rPr lang="en-US" sz="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HYPER-CHUTE SYSTEMS, LLC  2017  All rights reserved</a:t>
            </a:r>
            <a:endParaRPr dirty="0"/>
          </a:p>
          <a:p>
            <a:pPr>
              <a:buClr>
                <a:srgbClr val="000000"/>
              </a:buClr>
              <a:buSzPts val="1400"/>
            </a:pP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3"/>
          <p:cNvSpPr txBox="1"/>
          <p:nvPr/>
        </p:nvSpPr>
        <p:spPr>
          <a:xfrm>
            <a:off x="4570751" y="730829"/>
            <a:ext cx="4444418" cy="6025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/>
              <a:t>4</a:t>
            </a:r>
            <a:r>
              <a:rPr lang="en-US" b="1" dirty="0">
                <a:ea typeface="Arial"/>
                <a:cs typeface="Arial"/>
                <a:sym typeface="Arial"/>
              </a:rPr>
              <a:t> US Patents</a:t>
            </a:r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Patented in Japan, China, UK, France, Germany, Australia, Singapore, Russia and Saudi Arabia</a:t>
            </a:r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Multiple International patents pending</a:t>
            </a:r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Patented bidirectional rotation converters</a:t>
            </a:r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Published with American Institute of Aeronautics and Astronautics</a:t>
            </a:r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Extensive Board of Advisors, with 4 PHDs</a:t>
            </a:r>
            <a:endParaRPr b="1" dirty="0">
              <a:ea typeface="Arial"/>
              <a:cs typeface="Arial"/>
              <a:sym typeface="Arial"/>
            </a:endParaRPr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/>
              <a:t>Privately</a:t>
            </a:r>
            <a:r>
              <a:rPr lang="en-US" b="1" dirty="0">
                <a:ea typeface="Arial"/>
                <a:cs typeface="Arial"/>
                <a:sym typeface="Arial"/>
              </a:rPr>
              <a:t> test </a:t>
            </a:r>
            <a:r>
              <a:rPr lang="en-US" b="1" dirty="0"/>
              <a:t>facility </a:t>
            </a:r>
            <a:r>
              <a:rPr lang="en-US" b="1" dirty="0">
                <a:ea typeface="Arial"/>
                <a:cs typeface="Arial"/>
                <a:sym typeface="Arial"/>
              </a:rPr>
              <a:t>and flow channel</a:t>
            </a:r>
            <a:endParaRPr lang="en-US" b="1" dirty="0"/>
          </a:p>
          <a:p>
            <a:pPr marL="371472" lvl="0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Demonstrable prototype</a:t>
            </a:r>
            <a:r>
              <a:rPr lang="en-US" b="1" dirty="0">
                <a:ea typeface="Arial"/>
                <a:cs typeface="Arial"/>
                <a:sym typeface="Arial"/>
              </a:rPr>
              <a:t> with load testing and data collecting equipment</a:t>
            </a:r>
            <a:endParaRPr b="1" dirty="0">
              <a:ea typeface="Arial"/>
              <a:cs typeface="Arial"/>
              <a:sym typeface="Arial"/>
            </a:endParaRPr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/>
              <a:t>Electricity and hydraulic pressure quantified</a:t>
            </a:r>
            <a:endParaRPr b="1" dirty="0"/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Preparing for third party validations</a:t>
            </a:r>
            <a:endParaRPr b="1" dirty="0"/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Preparing for partnerships and market entry</a:t>
            </a:r>
            <a:endParaRPr b="1" dirty="0"/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Website under development</a:t>
            </a:r>
            <a:endParaRPr b="1" dirty="0"/>
          </a:p>
          <a:p>
            <a:pPr marL="371472" indent="-257175">
              <a:buClr>
                <a:srgbClr val="7F7F7F"/>
              </a:buClr>
              <a:buSzPts val="1800"/>
              <a:buFont typeface="Arial" panose="020B0604020202020204" pitchFamily="34" charset="0"/>
              <a:buChar char="•"/>
            </a:pPr>
            <a:r>
              <a:rPr lang="en-US" b="1" dirty="0">
                <a:ea typeface="Arial"/>
                <a:cs typeface="Arial"/>
                <a:sym typeface="Arial"/>
              </a:rPr>
              <a:t>Visualization and p</a:t>
            </a:r>
            <a:r>
              <a:rPr lang="en-US" b="1" dirty="0">
                <a:cs typeface="Arial"/>
                <a:sym typeface="Arial"/>
              </a:rPr>
              <a:t>rototype </a:t>
            </a:r>
            <a:r>
              <a:rPr lang="en-US" b="1">
                <a:cs typeface="Arial"/>
                <a:sym typeface="Arial"/>
              </a:rPr>
              <a:t>demo </a:t>
            </a:r>
            <a:r>
              <a:rPr lang="en-US" b="1" dirty="0">
                <a:cs typeface="Arial"/>
                <a:sym typeface="Arial"/>
              </a:rPr>
              <a:t>V</a:t>
            </a:r>
            <a:r>
              <a:rPr lang="en-US" b="1">
                <a:ea typeface="Arial"/>
                <a:cs typeface="Arial"/>
                <a:sym typeface="Arial"/>
              </a:rPr>
              <a:t>ideos </a:t>
            </a:r>
            <a:r>
              <a:rPr lang="en-US" b="1" dirty="0">
                <a:ea typeface="Arial"/>
                <a:cs typeface="Arial"/>
                <a:sym typeface="Arial"/>
              </a:rPr>
              <a:t>on Vimeo and Website</a:t>
            </a:r>
          </a:p>
        </p:txBody>
      </p:sp>
      <p:pic>
        <p:nvPicPr>
          <p:cNvPr id="6" name="Google Shape;108;p16" descr="wind-turbine-pictures-3.jpg">
            <a:extLst>
              <a:ext uri="{FF2B5EF4-FFF2-40B4-BE49-F238E27FC236}">
                <a16:creationId xmlns:a16="http://schemas.microsoft.com/office/drawing/2014/main" id="{014D967F-F39F-4B99-8C35-F5A9816CE2A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25595"/>
          <a:stretch/>
        </p:blipFill>
        <p:spPr>
          <a:xfrm>
            <a:off x="288662" y="838200"/>
            <a:ext cx="4167931" cy="169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07;p16" descr="kitesurfing_0.jpg">
            <a:extLst>
              <a:ext uri="{FF2B5EF4-FFF2-40B4-BE49-F238E27FC236}">
                <a16:creationId xmlns:a16="http://schemas.microsoft.com/office/drawing/2014/main" id="{78520ABC-8440-4792-ACF6-F1FD7A68EEA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b="22130"/>
          <a:stretch/>
        </p:blipFill>
        <p:spPr>
          <a:xfrm>
            <a:off x="288662" y="2524241"/>
            <a:ext cx="4167931" cy="187278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91;p26" descr="C:\Users\Dell\Desktop\10Minutes\Albert-Einstein1.jpg">
            <a:extLst>
              <a:ext uri="{FF2B5EF4-FFF2-40B4-BE49-F238E27FC236}">
                <a16:creationId xmlns:a16="http://schemas.microsoft.com/office/drawing/2014/main" id="{10C34592-3CF3-4DF7-BB72-864AA0FA6FC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84148" y="4397022"/>
            <a:ext cx="4167931" cy="21087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623C43-082F-4228-A7EC-2AC78B53DB0F}"/>
              </a:ext>
            </a:extLst>
          </p:cNvPr>
          <p:cNvSpPr txBox="1"/>
          <p:nvPr/>
        </p:nvSpPr>
        <p:spPr>
          <a:xfrm>
            <a:off x="284148" y="883338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Intermittent, </a:t>
            </a:r>
            <a:r>
              <a:rPr lang="en-US" dirty="0"/>
              <a:t>Unreliable Kinetic Energy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D10DB0-D6B4-4E66-87B6-7C6B247A8647}"/>
              </a:ext>
            </a:extLst>
          </p:cNvPr>
          <p:cNvSpPr txBox="1"/>
          <p:nvPr/>
        </p:nvSpPr>
        <p:spPr>
          <a:xfrm>
            <a:off x="2333220" y="2683513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Consistent, Reliable, 	Potential and 	Kinetic Energy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67</TotalTime>
  <Words>240</Words>
  <Application>Microsoft Office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Tw Cen MT</vt:lpstr>
      <vt:lpstr>Tw Cen MT Condensed</vt:lpstr>
      <vt:lpstr>Wingdings 3</vt:lpstr>
      <vt:lpstr>Integral</vt:lpstr>
      <vt:lpstr>HydroChute: converting Drag into clean Energy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</dc:creator>
  <cp:lastModifiedBy>Joseph Santos</cp:lastModifiedBy>
  <cp:revision>6</cp:revision>
  <dcterms:created xsi:type="dcterms:W3CDTF">2006-08-16T00:00:00Z</dcterms:created>
  <dcterms:modified xsi:type="dcterms:W3CDTF">2021-01-31T14:44:41Z</dcterms:modified>
</cp:coreProperties>
</file>