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62" r:id="rId6"/>
    <p:sldId id="260" r:id="rId7"/>
    <p:sldId id="266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/>
        </p:nvGrpSpPr>
        <p:grpSpPr>
          <a:xfrm>
            <a:off x="0" y="0"/>
            <a:ext cx="12192000" cy="6115796"/>
            <a:chOff x="-45556" y="247087"/>
            <a:chExt cx="7781193" cy="5630788"/>
          </a:xfrm>
        </p:grpSpPr>
        <p:pic>
          <p:nvPicPr>
            <p:cNvPr id="6" name="Picture 7"/>
            <p:cNvPicPr preferRelativeResize="0"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556" y="247087"/>
              <a:ext cx="7781193" cy="3581927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7" name="Group 8"/>
            <p:cNvGrpSpPr/>
            <p:nvPr/>
          </p:nvGrpSpPr>
          <p:grpSpPr>
            <a:xfrm>
              <a:off x="943305" y="3982456"/>
              <a:ext cx="6338429" cy="1895419"/>
              <a:chOff x="-2620777" y="-464853"/>
              <a:chExt cx="6338429" cy="1895419"/>
            </a:xfrm>
          </p:grpSpPr>
          <p:sp>
            <p:nvSpPr>
              <p:cNvPr id="9" name="Text Box 10"/>
              <p:cNvSpPr txBox="1"/>
              <p:nvPr/>
            </p:nvSpPr>
            <p:spPr>
              <a:xfrm>
                <a:off x="-2620777" y="-464853"/>
                <a:ext cx="6338429" cy="1221899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400" b="1" dirty="0">
                    <a:effectLst/>
                    <a:latin typeface="Franklin Gothic Book" panose="020B05030201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Project Name: Let Fish Go Home</a:t>
                </a:r>
                <a:endParaRPr lang="en-US" sz="2400" b="1" dirty="0">
                  <a:effectLst/>
                  <a:latin typeface="Franklin Gothic Book" panose="020B05030201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altLang="zh-CN" sz="2200" b="1" dirty="0">
                    <a:effectLst/>
                    <a:latin typeface="Franklin Gothic Book" panose="020B05030201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Technology Area: Not be categorized in the list categories</a:t>
                </a:r>
                <a:endParaRPr lang="en-US" altLang="zh-CN" sz="2200" b="1" dirty="0">
                  <a:effectLst/>
                  <a:latin typeface="Franklin Gothic Book" panose="020B05030201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altLang="zh-CN" sz="2200" b="1" dirty="0">
                    <a:latin typeface="Franklin Gothic Book" panose="020B05030201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An Innovative Technical Solution by BaoMin Shen from Islandsurvival</a:t>
                </a:r>
                <a:endParaRPr lang="zh-CN" sz="2200" b="1" dirty="0">
                  <a:effectLst/>
                  <a:latin typeface="Franklin Gothic Book" panose="020B05030201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Straight Connector 12"/>
              <p:cNvCxnSpPr/>
              <p:nvPr/>
            </p:nvCxnSpPr>
            <p:spPr>
              <a:xfrm>
                <a:off x="145472" y="1430566"/>
                <a:ext cx="2639291" cy="0"/>
              </a:xfrm>
              <a:prstGeom prst="line">
                <a:avLst/>
              </a:prstGeom>
              <a:ln>
                <a:solidFill>
                  <a:srgbClr val="56C8D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endParaRPr lang="en-US" altLang="zh-CN" dirty="0"/>
          </a:p>
          <a:p>
            <a:r>
              <a:rPr lang="en-US" altLang="zh-CN" dirty="0"/>
              <a:t>Innovation</a:t>
            </a:r>
            <a:endParaRPr lang="en-US" altLang="zh-CN" dirty="0"/>
          </a:p>
          <a:p>
            <a:r>
              <a:rPr lang="en-US" altLang="zh-CN" dirty="0"/>
              <a:t>Feasibility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3775" y="1816100"/>
            <a:ext cx="5753726" cy="4254500"/>
          </a:xfrm>
        </p:spPr>
        <p:txBody>
          <a:bodyPr>
            <a:normAutofit lnSpcReduction="10000"/>
          </a:bodyPr>
          <a:lstStyle/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Description of the problem: 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lvl="1"/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most important reason why hydropower stations are not popular is to cut off rivers and build dams. 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lvl="1"/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environmental cost is high, and the cost of persuading the authorities and environmental protection accounts for more than 10%. 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lvl="1"/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In addition, the later expenses for species protection will also be a big expense,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lvl="1"/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sedimentation of sediment and floating objects are big problems! 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lvl="1"/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Long term cost of more than 16% per kilowatt hour</a:t>
            </a:r>
            <a:endParaRPr lang="zh-CN" altLang="en-US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932"/>
          <a:stretch>
            <a:fillRect/>
          </a:stretch>
        </p:blipFill>
        <p:spPr>
          <a:xfrm>
            <a:off x="6759938" y="2095500"/>
            <a:ext cx="5136787" cy="3074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In order to solve the fish migration problem, it is designed to build the embankment along the river instead of digging the original river.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This technology may bring incalculable turnaround for the survival of hydropower industry and reduce the cost of electricity by at least 20%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Innovation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3774" y="2137733"/>
            <a:ext cx="4925051" cy="38058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In our design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original river is not to be excavated, but a dike is built on one side of the bank! 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reservoir body is formed by building a "dike" downstream of the current. 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With this solution, the dam is no longer the enemy of nature! This is an idea to build a hydropower station without cutting off the river. Let the reservoir coexist with the river. 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For a dam with height of 30 meters, a 2000 meters  side river can solve the problems in the history of human hydropower construction!</a:t>
            </a:r>
            <a:endParaRPr lang="zh-CN" altLang="en-US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5999" y="2214694"/>
            <a:ext cx="5182225" cy="36534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Feasibility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Existing construction technology + Innovative construction technology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Much lower total cost (including construction and maintenance cost) in comparison to the traditional dam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There is no need to maintain the sediment and the floating object.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Close the water intake and then the facility can be out of active service.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altLang="zh-CN" cap="none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The key is to find a reliable and ambitious developer and initial capital. It is recommended to build a small model and test it in the hydropower laboratory experimental center firstly.</a:t>
            </a:r>
            <a:endParaRPr lang="en-US" altLang="zh-CN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endParaRPr lang="zh-CN" altLang="en-US" cap="non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Project team main members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48851" cy="3424107"/>
          </a:xfrm>
        </p:spPr>
        <p:txBody>
          <a:bodyPr/>
          <a:lstStyle/>
          <a:p>
            <a:r>
              <a:rPr lang="en-US" altLang="zh-CN" dirty="0"/>
              <a:t>Shen, Bomin, CEO of Islandsurvival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Shen, Shingwun, Technician of Islandsurvival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11947" t="8797" r="29518" b="21650"/>
          <a:stretch>
            <a:fillRect/>
          </a:stretch>
        </p:blipFill>
        <p:spPr>
          <a:xfrm>
            <a:off x="8045516" y="2367092"/>
            <a:ext cx="1507700" cy="12973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2778" t="56250" r="21375" b="7222"/>
          <a:stretch>
            <a:fillRect/>
          </a:stretch>
        </p:blipFill>
        <p:spPr>
          <a:xfrm rot="5400000">
            <a:off x="7895712" y="4228950"/>
            <a:ext cx="1807307" cy="1507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水滴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2058</Words>
  <Application>WPS 演示</Application>
  <PresentationFormat>宽屏</PresentationFormat>
  <Paragraphs>53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Franklin Gothic Book</vt:lpstr>
      <vt:lpstr>Times New Roman</vt:lpstr>
      <vt:lpstr>Tw Cen MT</vt:lpstr>
      <vt:lpstr>微软雅黑</vt:lpstr>
      <vt:lpstr>Arial Unicode MS</vt:lpstr>
      <vt:lpstr>Calibri</vt:lpstr>
      <vt:lpstr>水滴</vt:lpstr>
      <vt:lpstr>PowerPoint 演示文稿</vt:lpstr>
      <vt:lpstr>content</vt:lpstr>
      <vt:lpstr>impact</vt:lpstr>
      <vt:lpstr>impact</vt:lpstr>
      <vt:lpstr>Innovation</vt:lpstr>
      <vt:lpstr>Feasibility</vt:lpstr>
      <vt:lpstr>Project team main members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Fish go home</dc:title>
  <dc:creator>licht Luan</dc:creator>
  <cp:lastModifiedBy>沈保民</cp:lastModifiedBy>
  <cp:revision>17</cp:revision>
  <dcterms:created xsi:type="dcterms:W3CDTF">2020-10-29T06:30:00Z</dcterms:created>
  <dcterms:modified xsi:type="dcterms:W3CDTF">2020-11-30T07:00:33Z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