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65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1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7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63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94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5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3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5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49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8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6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6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7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90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1/30/21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3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3" descr="Abstract network of node and mesh">
            <a:extLst>
              <a:ext uri="{FF2B5EF4-FFF2-40B4-BE49-F238E27FC236}">
                <a16:creationId xmlns:a16="http://schemas.microsoft.com/office/drawing/2014/main" id="{F17FF8C4-F162-452F-8426-C6C0A8A36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960"/>
            <a:ext cx="12191999" cy="6857990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9C3C0174-88D4-E14F-9938-2AF1DD3847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erson flying through the air on a parachute&#10;&#10;Description automatically generated">
            <a:extLst>
              <a:ext uri="{FF2B5EF4-FFF2-40B4-BE49-F238E27FC236}">
                <a16:creationId xmlns:a16="http://schemas.microsoft.com/office/drawing/2014/main" id="{79ACAC02-F862-BA44-ABA1-82E005CAC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"/>
            <a:ext cx="3225114" cy="1813930"/>
          </a:xfrm>
          <a:prstGeom prst="rect">
            <a:avLst/>
          </a:prstGeom>
        </p:spPr>
      </p:pic>
      <p:pic>
        <p:nvPicPr>
          <p:cNvPr id="10" name="Picture 9" descr="A close up of a tree&#10;&#10;Description automatically generated">
            <a:extLst>
              <a:ext uri="{FF2B5EF4-FFF2-40B4-BE49-F238E27FC236}">
                <a16:creationId xmlns:a16="http://schemas.microsoft.com/office/drawing/2014/main" id="{EF80D6C0-ABEC-B44E-AAC5-13AEF9928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0" y="1841058"/>
            <a:ext cx="1504950" cy="2724150"/>
          </a:xfrm>
          <a:prstGeom prst="rect">
            <a:avLst/>
          </a:prstGeom>
        </p:spPr>
      </p:pic>
      <p:pic>
        <p:nvPicPr>
          <p:cNvPr id="63" name="Picture 62" descr="A picture containing green, monitor, ball, grass&#10;&#10;Description automatically generated">
            <a:extLst>
              <a:ext uri="{FF2B5EF4-FFF2-40B4-BE49-F238E27FC236}">
                <a16:creationId xmlns:a16="http://schemas.microsoft.com/office/drawing/2014/main" id="{47A8C57F-9F10-1F44-91C7-C26D5D2BB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928" y="167656"/>
            <a:ext cx="4907080" cy="2211719"/>
          </a:xfrm>
          <a:prstGeom prst="rect">
            <a:avLst/>
          </a:prstGeom>
        </p:spPr>
      </p:pic>
      <p:pic>
        <p:nvPicPr>
          <p:cNvPr id="65" name="Picture 64" descr="A picture containing indoor, light, pair, table&#10;&#10;Description automatically generated">
            <a:extLst>
              <a:ext uri="{FF2B5EF4-FFF2-40B4-BE49-F238E27FC236}">
                <a16:creationId xmlns:a16="http://schemas.microsoft.com/office/drawing/2014/main" id="{284152EB-00AC-C044-9218-0383FCEEE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2927" y="5053405"/>
            <a:ext cx="6188127" cy="1461920"/>
          </a:xfrm>
          <a:prstGeom prst="rect">
            <a:avLst/>
          </a:prstGeom>
        </p:spPr>
      </p:pic>
      <p:pic>
        <p:nvPicPr>
          <p:cNvPr id="67" name="Picture 66" descr="A picture containing umbrella, accessory, green, kite&#10;&#10;Description automatically generated">
            <a:extLst>
              <a:ext uri="{FF2B5EF4-FFF2-40B4-BE49-F238E27FC236}">
                <a16:creationId xmlns:a16="http://schemas.microsoft.com/office/drawing/2014/main" id="{BF6871CB-ABF8-724F-AB5A-6E4CAE699F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7928" y="2636114"/>
            <a:ext cx="4953126" cy="2234744"/>
          </a:xfrm>
          <a:prstGeom prst="rect">
            <a:avLst/>
          </a:prstGeom>
        </p:spPr>
      </p:pic>
      <p:pic>
        <p:nvPicPr>
          <p:cNvPr id="69" name="Picture 68" descr="A close up of a rock&#10;&#10;Description automatically generated">
            <a:extLst>
              <a:ext uri="{FF2B5EF4-FFF2-40B4-BE49-F238E27FC236}">
                <a16:creationId xmlns:a16="http://schemas.microsoft.com/office/drawing/2014/main" id="{D30848E5-F14A-F740-AD43-27373E37AF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31" y="4448730"/>
            <a:ext cx="2514600" cy="2400300"/>
          </a:xfrm>
          <a:prstGeom prst="rect">
            <a:avLst/>
          </a:prstGeom>
        </p:spPr>
      </p:pic>
      <p:pic>
        <p:nvPicPr>
          <p:cNvPr id="71" name="Picture 70" descr="A picture containing building, water, large, sitting&#10;&#10;Description automatically generated">
            <a:extLst>
              <a:ext uri="{FF2B5EF4-FFF2-40B4-BE49-F238E27FC236}">
                <a16:creationId xmlns:a16="http://schemas.microsoft.com/office/drawing/2014/main" id="{0D3AF0AF-8A7C-9940-AA35-6FFC829965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8373" y="4275280"/>
            <a:ext cx="2359591" cy="2486451"/>
          </a:xfrm>
          <a:prstGeom prst="rect">
            <a:avLst/>
          </a:prstGeom>
        </p:spPr>
      </p:pic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D1A79D64-46B6-FE47-ABD6-5385ECF981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4585" y="36302"/>
            <a:ext cx="1778000" cy="177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A0E9EF9-F7E4-6C4B-931B-98862BB61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2557" y="1975611"/>
            <a:ext cx="5355371" cy="24002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Start with the paraglider idea, think deep root anchor structure of a tree, add in a waterjet granite cutter into a tunnel boring machine but not that big. Design a robot waterjet drill that moves like an earth worm and create an underground steel cable tension root system that holds a steel parachute type dam in place. </a:t>
            </a:r>
          </a:p>
        </p:txBody>
      </p:sp>
    </p:spTree>
    <p:extLst>
      <p:ext uri="{BB962C8B-B14F-4D97-AF65-F5344CB8AC3E}">
        <p14:creationId xmlns:p14="http://schemas.microsoft.com/office/powerpoint/2010/main" val="3923591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{573AE01C-36A3-824E-A59F-98549BBC5C37}tf10001121</Template>
  <TotalTime>245</TotalTime>
  <Words>61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Century Gothic</vt:lpstr>
      <vt:lpstr>Wingdings 2</vt:lpstr>
      <vt:lpstr>Quotable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Murdoch</dc:creator>
  <cp:lastModifiedBy>Peter Murdoch</cp:lastModifiedBy>
  <cp:revision>8</cp:revision>
  <dcterms:created xsi:type="dcterms:W3CDTF">2021-01-29T22:49:29Z</dcterms:created>
  <dcterms:modified xsi:type="dcterms:W3CDTF">2021-01-30T02:55:17Z</dcterms:modified>
</cp:coreProperties>
</file>