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ECB6E-6797-436D-A94D-F668DECDF5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7E9E05-0F67-4037-A608-5042CBA873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82AB80-49AD-41AD-B9F6-F856FC536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9BFE0-62D9-425C-A054-622001E892FF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70D594-359E-48B3-85A9-84B648387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339497-42F6-4BDA-9326-5FC8C86EE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82D5-5920-4DD5-9E04-6F3031D67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939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9786F5-04E0-4505-B08C-4BCDF4ECF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3D647A-FC51-474A-828E-88E7FF3BC9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F19681-9769-4438-85D4-D37B104B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9BFE0-62D9-425C-A054-622001E892FF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94B64C-7C72-469A-81F5-59DDE85A1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BDD7CF-87A7-4F25-804B-91F1EF33E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82D5-5920-4DD5-9E04-6F3031D67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387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7B2CECB-9C84-4E4B-BD82-178D5038E8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7E00A0-7A4C-4089-A17C-7C5C751C70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B5D058-D56A-49B0-9762-85D073D8E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9BFE0-62D9-425C-A054-622001E892FF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E36755-735F-4381-B80A-0208BEDA6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BD0D07-D8B6-492B-8055-F3E5078E7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82D5-5920-4DD5-9E04-6F3031D67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814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08814-94EC-46D6-93F4-B0DFDAC04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F676F3-0173-433C-8F0C-705AC0AD80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5E1212-8555-411C-8990-9201401C9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9BFE0-62D9-425C-A054-622001E892FF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0259CC-D669-4235-A84C-1D85E72E7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236F8F-F8DB-44C5-B120-9C9A8F27A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82D5-5920-4DD5-9E04-6F3031D67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074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6102B-E2C9-4363-A108-EE7592B8D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BB5EFB-7919-4DAC-A958-8E46C684BE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3318F4-7F1F-45BF-BD3B-ADEC29763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9BFE0-62D9-425C-A054-622001E892FF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0B8A8D-EB5A-4C34-AC42-4E8FBC4A8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F93958-FC3F-46AA-BB02-6FB46A4A6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82D5-5920-4DD5-9E04-6F3031D67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23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E17D1-2B67-4C53-B727-E8114722F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11E41E-91EF-4203-91DC-F1903FDF1E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FACAE6-A2A6-4D74-8397-046CBE177E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22AEB6-79E9-4A80-B404-D1828C027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9BFE0-62D9-425C-A054-622001E892FF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C20307-D82D-4871-A528-901B7B551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2F3BA0-3FFA-4918-A495-06B2B57A6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82D5-5920-4DD5-9E04-6F3031D67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5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BB086-1606-418D-9A08-0678F7220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425F32-65D0-4A32-A6F9-9B95BBA6A6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6F7EE5-70D2-4440-BF08-4999C00308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10BF11-6033-46F7-893C-EE671A5AFB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EEC348-0371-47B9-BC44-70CE30AFB6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D1EE90-3044-4BEF-91CE-A5236C33E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9BFE0-62D9-425C-A054-622001E892FF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49973B-9E0B-404E-A033-09C14E2CA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BD0CC9-0D5D-4AE4-A370-3EEDDA600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82D5-5920-4DD5-9E04-6F3031D67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241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68207-D8DA-4304-A924-A7E233F00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362EB1-2024-4EFB-AA71-362E8E30D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9BFE0-62D9-425C-A054-622001E892FF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F561BF-992B-4105-B44A-5E506AB53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C22800-5FEA-437F-A079-4A552C7E2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82D5-5920-4DD5-9E04-6F3031D67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27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8A3050-B2A0-4E74-AA2A-69CB89693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9BFE0-62D9-425C-A054-622001E892FF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FBAE11-E807-4FA9-83E2-21A1F9DF2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EA2922-9F0F-4E32-A13D-422ECCB34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82D5-5920-4DD5-9E04-6F3031D67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18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8C5121-3A98-47ED-828A-065FB3DD7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77895C-ED61-4ADD-80F8-CD073E5071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0DAF19-3052-4327-8512-17DA297FF7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8D740E-1256-48C2-A817-59C77447D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9BFE0-62D9-425C-A054-622001E892FF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C05BBE-D5EA-474E-B488-389800490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B9AB4E-717F-4966-B269-637BD9989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82D5-5920-4DD5-9E04-6F3031D67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551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D48EC-CF8A-4045-A3A6-43D2F52E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1033CC-5D03-47A6-BAF2-BB507B6F9A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1177E0-9363-4AB9-9BE1-26EC273516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0DF01E-F789-4F61-9C80-02252C185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9BFE0-62D9-425C-A054-622001E892FF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9112C5-D51A-445A-A94A-A83D82025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765D3F-757F-43B0-A2F3-C7F03036D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82D5-5920-4DD5-9E04-6F3031D67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542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3BC60F-7C63-4448-9505-225DE2C28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B7259B-566D-46D7-925A-70FF24FEA2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5DB8CF-AA12-4A67-880C-7A4E4A184C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9BFE0-62D9-425C-A054-622001E892FF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416FE6-6511-4180-8681-2BB272EA56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925F45-1779-4205-B729-ECE6C52126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682D5-5920-4DD5-9E04-6F3031D67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692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E0D1F-13AD-44C8-ACCE-FDDD348A2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2 cylinders of our Lee Drive 4 Hydroelectric multiple cylinder low head turbine MW energy system</a:t>
            </a:r>
            <a:endParaRPr lang="en-US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1007D6A-489B-48D3-B95B-CB059099F6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6179" y="1709225"/>
            <a:ext cx="9875520" cy="5148775"/>
          </a:xfrm>
        </p:spPr>
      </p:pic>
    </p:spTree>
    <p:extLst>
      <p:ext uri="{BB962C8B-B14F-4D97-AF65-F5344CB8AC3E}">
        <p14:creationId xmlns:p14="http://schemas.microsoft.com/office/powerpoint/2010/main" val="17499723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16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2 cylinders of our Lee Drive 4 Hydroelectric multiple cylinder low head turbine MW energy system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Lee Drive 4 Hydroelectric multiple cylinder low head turbine MW energy system</dc:title>
  <dc:creator>Walter Glover</dc:creator>
  <cp:lastModifiedBy>Walter Glover</cp:lastModifiedBy>
  <cp:revision>2</cp:revision>
  <dcterms:created xsi:type="dcterms:W3CDTF">2020-12-01T14:51:32Z</dcterms:created>
  <dcterms:modified xsi:type="dcterms:W3CDTF">2020-12-01T15:27:14Z</dcterms:modified>
</cp:coreProperties>
</file>