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ECB6E-6797-436D-A94D-F668DECDF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7E9E05-0F67-4037-A608-5042CBA87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2AB80-49AD-41AD-B9F6-F856FC536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0D594-359E-48B3-85A9-84B64838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39497-42F6-4BDA-9326-5FC8C86EE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3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86F5-04E0-4505-B08C-4BCDF4ECF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3D647A-FC51-474A-828E-88E7FF3BC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9681-9769-4438-85D4-D37B104B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4B64C-7C72-469A-81F5-59DDE85A1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DD7CF-87A7-4F25-804B-91F1EF33E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8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2CECB-9C84-4E4B-BD82-178D5038E8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E00A0-7A4C-4089-A17C-7C5C751C7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5D058-D56A-49B0-9762-85D073D8E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36755-735F-4381-B80A-0208BEDA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D0D07-D8B6-492B-8055-F3E5078E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1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08814-94EC-46D6-93F4-B0DFDAC04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676F3-0173-433C-8F0C-705AC0AD8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E1212-8555-411C-8990-9201401C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259CC-D669-4235-A84C-1D85E72E7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36F8F-F8DB-44C5-B120-9C9A8F27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7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6102B-E2C9-4363-A108-EE7592B8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B5EFB-7919-4DAC-A958-8E46C684B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18F4-7F1F-45BF-BD3B-ADEC29763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B8A8D-EB5A-4C34-AC42-4E8FBC4A8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93958-FC3F-46AA-BB02-6FB46A4A6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E17D1-2B67-4C53-B727-E8114722F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1E41E-91EF-4203-91DC-F1903FDF1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ACAE6-A2A6-4D74-8397-046CBE177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2AEB6-79E9-4A80-B404-D1828C02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20307-D82D-4871-A528-901B7B55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F3BA0-3FFA-4918-A495-06B2B57A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B086-1606-418D-9A08-0678F722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25F32-65D0-4A32-A6F9-9B95BBA6A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6F7EE5-70D2-4440-BF08-4999C0030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10BF11-6033-46F7-893C-EE671A5AF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EC348-0371-47B9-BC44-70CE30AFB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1EE90-3044-4BEF-91CE-A5236C33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49973B-9E0B-404E-A033-09C14E2C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BD0CC9-0D5D-4AE4-A370-3EEDDA60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4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68207-D8DA-4304-A924-A7E233F0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362EB1-2024-4EFB-AA71-362E8E30D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561BF-992B-4105-B44A-5E506AB5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22800-5FEA-437F-A079-4A552C7E2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8A3050-B2A0-4E74-AA2A-69CB89693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FBAE11-E807-4FA9-83E2-21A1F9DF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A2922-9F0F-4E32-A13D-422ECCB3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C5121-3A98-47ED-828A-065FB3DD7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7895C-ED61-4ADD-80F8-CD073E507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DAF19-3052-4327-8512-17DA297FF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D740E-1256-48C2-A817-59C77447D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05BBE-D5EA-474E-B488-38980049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9AB4E-717F-4966-B269-637BD998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5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D48EC-CF8A-4045-A3A6-43D2F52ED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1033CC-5D03-47A6-BAF2-BB507B6F9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177E0-9363-4AB9-9BE1-26EC27351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DF01E-F789-4F61-9C80-02252C18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112C5-D51A-445A-A94A-A83D8202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65D3F-757F-43B0-A2F3-C7F03036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4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BC60F-7C63-4448-9505-225DE2C2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7259B-566D-46D7-925A-70FF24FEA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DB8CF-AA12-4A67-880C-7A4E4A184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9BFE0-62D9-425C-A054-622001E892FF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16FE6-6511-4180-8681-2BB272EA5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25F45-1779-4205-B729-ECE6C5212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82D5-5920-4DD5-9E04-6F3031D67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9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0D1F-13AD-44C8-ACCE-FDDD348A2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 cylinders of our Lee Drive 4 Hydroelectric multiple cylinder low head turbine MW energy system</a:t>
            </a:r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1007D6A-489B-48D3-B95B-CB059099F6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179" y="1709225"/>
            <a:ext cx="9875520" cy="5148775"/>
          </a:xfrm>
        </p:spPr>
      </p:pic>
    </p:spTree>
    <p:extLst>
      <p:ext uri="{BB962C8B-B14F-4D97-AF65-F5344CB8AC3E}">
        <p14:creationId xmlns:p14="http://schemas.microsoft.com/office/powerpoint/2010/main" val="174997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 cylinders of our Lee Drive 4 Hydroelectric multiple cylinder low head turbine MW energy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 Drive 4 Hydroelectric multiple cylinder low head turbine MW energy system</dc:title>
  <dc:creator>Walter Glover</dc:creator>
  <cp:lastModifiedBy>Walter Glover</cp:lastModifiedBy>
  <cp:revision>2</cp:revision>
  <dcterms:created xsi:type="dcterms:W3CDTF">2020-12-01T14:51:32Z</dcterms:created>
  <dcterms:modified xsi:type="dcterms:W3CDTF">2020-12-01T15:27:14Z</dcterms:modified>
</cp:coreProperties>
</file>