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2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18BB4-1F2F-4F97-80D3-96F2ABADFFB7}" v="6" dt="2020-10-30T03:24:51.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6" d="100"/>
          <a:sy n="86" d="100"/>
        </p:scale>
        <p:origin x="53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kata Krishnan Sampath (Student)" userId="b141c838-397d-44d1-99a2-35bc5dffe38b" providerId="ADAL" clId="{A3718BB4-1F2F-4F97-80D3-96F2ABADFFB7}"/>
    <pc:docChg chg="undo custSel modSld">
      <pc:chgData name="Venkata Krishnan Sampath (Student)" userId="b141c838-397d-44d1-99a2-35bc5dffe38b" providerId="ADAL" clId="{A3718BB4-1F2F-4F97-80D3-96F2ABADFFB7}" dt="2020-10-30T15:06:41.030" v="1023" actId="313"/>
      <pc:docMkLst>
        <pc:docMk/>
      </pc:docMkLst>
      <pc:sldChg chg="addSp delSp modSp mod">
        <pc:chgData name="Venkata Krishnan Sampath (Student)" userId="b141c838-397d-44d1-99a2-35bc5dffe38b" providerId="ADAL" clId="{A3718BB4-1F2F-4F97-80D3-96F2ABADFFB7}" dt="2020-10-30T15:06:41.030" v="1023" actId="313"/>
        <pc:sldMkLst>
          <pc:docMk/>
          <pc:sldMk cId="1750322748" sldId="322"/>
        </pc:sldMkLst>
        <pc:spChg chg="mod">
          <ac:chgData name="Venkata Krishnan Sampath (Student)" userId="b141c838-397d-44d1-99a2-35bc5dffe38b" providerId="ADAL" clId="{A3718BB4-1F2F-4F97-80D3-96F2ABADFFB7}" dt="2020-10-30T03:29:48.382" v="1009" actId="20577"/>
          <ac:spMkLst>
            <pc:docMk/>
            <pc:sldMk cId="1750322748" sldId="322"/>
            <ac:spMk id="5" creationId="{00000000-0000-0000-0000-000000000000}"/>
          </ac:spMkLst>
        </pc:spChg>
        <pc:spChg chg="add mod">
          <ac:chgData name="Venkata Krishnan Sampath (Student)" userId="b141c838-397d-44d1-99a2-35bc5dffe38b" providerId="ADAL" clId="{A3718BB4-1F2F-4F97-80D3-96F2ABADFFB7}" dt="2020-10-30T03:26:46.554" v="936" actId="1076"/>
          <ac:spMkLst>
            <pc:docMk/>
            <pc:sldMk cId="1750322748" sldId="322"/>
            <ac:spMk id="7" creationId="{64D1D938-5ABA-4D23-9050-A5DAD2651A3F}"/>
          </ac:spMkLst>
        </pc:spChg>
        <pc:spChg chg="mod">
          <ac:chgData name="Venkata Krishnan Sampath (Student)" userId="b141c838-397d-44d1-99a2-35bc5dffe38b" providerId="ADAL" clId="{A3718BB4-1F2F-4F97-80D3-96F2ABADFFB7}" dt="2020-10-30T03:07:17.732" v="778" actId="1076"/>
          <ac:spMkLst>
            <pc:docMk/>
            <pc:sldMk cId="1750322748" sldId="322"/>
            <ac:spMk id="11" creationId="{1C51E00E-C19D-4033-99A1-C10FECBF30D1}"/>
          </ac:spMkLst>
        </pc:spChg>
        <pc:spChg chg="add mod">
          <ac:chgData name="Venkata Krishnan Sampath (Student)" userId="b141c838-397d-44d1-99a2-35bc5dffe38b" providerId="ADAL" clId="{A3718BB4-1F2F-4F97-80D3-96F2ABADFFB7}" dt="2020-10-30T03:26:39.653" v="935" actId="14100"/>
          <ac:spMkLst>
            <pc:docMk/>
            <pc:sldMk cId="1750322748" sldId="322"/>
            <ac:spMk id="12" creationId="{8A516EE6-E4E9-4DB4-B62D-5F0C21669390}"/>
          </ac:spMkLst>
        </pc:spChg>
        <pc:spChg chg="add mod">
          <ac:chgData name="Venkata Krishnan Sampath (Student)" userId="b141c838-397d-44d1-99a2-35bc5dffe38b" providerId="ADAL" clId="{A3718BB4-1F2F-4F97-80D3-96F2ABADFFB7}" dt="2020-10-30T03:27:15.207" v="939" actId="13822"/>
          <ac:spMkLst>
            <pc:docMk/>
            <pc:sldMk cId="1750322748" sldId="322"/>
            <ac:spMk id="13" creationId="{BF3C624C-6157-4067-9D9F-56C02B75F955}"/>
          </ac:spMkLst>
        </pc:spChg>
        <pc:spChg chg="mod">
          <ac:chgData name="Venkata Krishnan Sampath (Student)" userId="b141c838-397d-44d1-99a2-35bc5dffe38b" providerId="ADAL" clId="{A3718BB4-1F2F-4F97-80D3-96F2ABADFFB7}" dt="2020-10-30T15:06:32.294" v="1022" actId="33524"/>
          <ac:spMkLst>
            <pc:docMk/>
            <pc:sldMk cId="1750322748" sldId="322"/>
            <ac:spMk id="14" creationId="{630B734A-95E7-4961-A0D3-540F82CA3834}"/>
          </ac:spMkLst>
        </pc:spChg>
        <pc:spChg chg="add mod">
          <ac:chgData name="Venkata Krishnan Sampath (Student)" userId="b141c838-397d-44d1-99a2-35bc5dffe38b" providerId="ADAL" clId="{A3718BB4-1F2F-4F97-80D3-96F2ABADFFB7}" dt="2020-10-30T03:27:44.878" v="942" actId="1076"/>
          <ac:spMkLst>
            <pc:docMk/>
            <pc:sldMk cId="1750322748" sldId="322"/>
            <ac:spMk id="16" creationId="{84F20B43-9787-4081-A6D2-EF5B5F1C10CB}"/>
          </ac:spMkLst>
        </pc:spChg>
        <pc:spChg chg="mod">
          <ac:chgData name="Venkata Krishnan Sampath (Student)" userId="b141c838-397d-44d1-99a2-35bc5dffe38b" providerId="ADAL" clId="{A3718BB4-1F2F-4F97-80D3-96F2ABADFFB7}" dt="2020-10-30T15:06:41.030" v="1023" actId="313"/>
          <ac:spMkLst>
            <pc:docMk/>
            <pc:sldMk cId="1750322748" sldId="322"/>
            <ac:spMk id="18" creationId="{FE9FA5D3-37EE-4278-8C3E-BCE53FED5166}"/>
          </ac:spMkLst>
        </pc:spChg>
        <pc:spChg chg="del mod">
          <ac:chgData name="Venkata Krishnan Sampath (Student)" userId="b141c838-397d-44d1-99a2-35bc5dffe38b" providerId="ADAL" clId="{A3718BB4-1F2F-4F97-80D3-96F2ABADFFB7}" dt="2020-10-30T02:45:54.859" v="44" actId="478"/>
          <ac:spMkLst>
            <pc:docMk/>
            <pc:sldMk cId="1750322748" sldId="322"/>
            <ac:spMk id="21" creationId="{C99D8973-D2E2-4F64-B2A4-DEDE9599291C}"/>
          </ac:spMkLst>
        </pc:spChg>
        <pc:spChg chg="del">
          <ac:chgData name="Venkata Krishnan Sampath (Student)" userId="b141c838-397d-44d1-99a2-35bc5dffe38b" providerId="ADAL" clId="{A3718BB4-1F2F-4F97-80D3-96F2ABADFFB7}" dt="2020-10-30T02:45:47.789" v="38" actId="478"/>
          <ac:spMkLst>
            <pc:docMk/>
            <pc:sldMk cId="1750322748" sldId="322"/>
            <ac:spMk id="44" creationId="{C082C3A7-7C34-4BC9-9E00-3E871B94BA37}"/>
          </ac:spMkLst>
        </pc:spChg>
        <pc:spChg chg="del">
          <ac:chgData name="Venkata Krishnan Sampath (Student)" userId="b141c838-397d-44d1-99a2-35bc5dffe38b" providerId="ADAL" clId="{A3718BB4-1F2F-4F97-80D3-96F2ABADFFB7}" dt="2020-10-30T02:45:40.697" v="34" actId="478"/>
          <ac:spMkLst>
            <pc:docMk/>
            <pc:sldMk cId="1750322748" sldId="322"/>
            <ac:spMk id="53" creationId="{6C10D564-DF46-4D5F-8997-BF1D0A20BAA5}"/>
          </ac:spMkLst>
        </pc:spChg>
        <pc:spChg chg="del mod">
          <ac:chgData name="Venkata Krishnan Sampath (Student)" userId="b141c838-397d-44d1-99a2-35bc5dffe38b" providerId="ADAL" clId="{A3718BB4-1F2F-4F97-80D3-96F2ABADFFB7}" dt="2020-10-30T02:45:51.437" v="41" actId="478"/>
          <ac:spMkLst>
            <pc:docMk/>
            <pc:sldMk cId="1750322748" sldId="322"/>
            <ac:spMk id="55" creationId="{ACF00778-B515-4511-BCA0-250E1E39442B}"/>
          </ac:spMkLst>
        </pc:spChg>
        <pc:spChg chg="del">
          <ac:chgData name="Venkata Krishnan Sampath (Student)" userId="b141c838-397d-44d1-99a2-35bc5dffe38b" providerId="ADAL" clId="{A3718BB4-1F2F-4F97-80D3-96F2ABADFFB7}" dt="2020-10-30T02:45:30.005" v="32" actId="478"/>
          <ac:spMkLst>
            <pc:docMk/>
            <pc:sldMk cId="1750322748" sldId="322"/>
            <ac:spMk id="80" creationId="{CFFB1E4D-DE12-4FDE-90C2-8D98FD1A6064}"/>
          </ac:spMkLst>
        </pc:spChg>
        <pc:spChg chg="del mod">
          <ac:chgData name="Venkata Krishnan Sampath (Student)" userId="b141c838-397d-44d1-99a2-35bc5dffe38b" providerId="ADAL" clId="{A3718BB4-1F2F-4F97-80D3-96F2ABADFFB7}" dt="2020-10-30T02:45:46.968" v="37" actId="478"/>
          <ac:spMkLst>
            <pc:docMk/>
            <pc:sldMk cId="1750322748" sldId="322"/>
            <ac:spMk id="81" creationId="{0B24DA3E-2D05-44E1-9468-DB2729EF504F}"/>
          </ac:spMkLst>
        </pc:spChg>
        <pc:grpChg chg="mod">
          <ac:chgData name="Venkata Krishnan Sampath (Student)" userId="b141c838-397d-44d1-99a2-35bc5dffe38b" providerId="ADAL" clId="{A3718BB4-1F2F-4F97-80D3-96F2ABADFFB7}" dt="2020-10-30T03:07:17.732" v="778" actId="1076"/>
          <ac:grpSpMkLst>
            <pc:docMk/>
            <pc:sldMk cId="1750322748" sldId="322"/>
            <ac:grpSpMk id="15" creationId="{62CCD911-7AE6-49AF-AD7D-CA04089F25C0}"/>
          </ac:grpSpMkLst>
        </pc:grpChg>
        <pc:graphicFrameChg chg="mod modGraphic">
          <ac:chgData name="Venkata Krishnan Sampath (Student)" userId="b141c838-397d-44d1-99a2-35bc5dffe38b" providerId="ADAL" clId="{A3718BB4-1F2F-4F97-80D3-96F2ABADFFB7}" dt="2020-10-30T03:28:57.801" v="977" actId="20577"/>
          <ac:graphicFrameMkLst>
            <pc:docMk/>
            <pc:sldMk cId="1750322748" sldId="322"/>
            <ac:graphicFrameMk id="4" creationId="{00000000-0000-0000-0000-000000000000}"/>
          </ac:graphicFrameMkLst>
        </pc:graphicFrameChg>
        <pc:picChg chg="add mod">
          <ac:chgData name="Venkata Krishnan Sampath (Student)" userId="b141c838-397d-44d1-99a2-35bc5dffe38b" providerId="ADAL" clId="{A3718BB4-1F2F-4F97-80D3-96F2ABADFFB7}" dt="2020-10-30T03:26:30.068" v="933" actId="1076"/>
          <ac:picMkLst>
            <pc:docMk/>
            <pc:sldMk cId="1750322748" sldId="322"/>
            <ac:picMk id="2" creationId="{240573F9-76BC-4CD0-AB16-BBC08BE21009}"/>
          </ac:picMkLst>
        </pc:picChg>
        <pc:picChg chg="mod">
          <ac:chgData name="Venkata Krishnan Sampath (Student)" userId="b141c838-397d-44d1-99a2-35bc5dffe38b" providerId="ADAL" clId="{A3718BB4-1F2F-4F97-80D3-96F2ABADFFB7}" dt="2020-10-30T03:07:17.732" v="778" actId="1076"/>
          <ac:picMkLst>
            <pc:docMk/>
            <pc:sldMk cId="1750322748" sldId="322"/>
            <ac:picMk id="3" creationId="{62775C14-680D-4760-9A7C-2C017DE26832}"/>
          </ac:picMkLst>
        </pc:picChg>
        <pc:picChg chg="add del mod">
          <ac:chgData name="Venkata Krishnan Sampath (Student)" userId="b141c838-397d-44d1-99a2-35bc5dffe38b" providerId="ADAL" clId="{A3718BB4-1F2F-4F97-80D3-96F2ABADFFB7}" dt="2020-10-30T03:22:52.034" v="826" actId="478"/>
          <ac:picMkLst>
            <pc:docMk/>
            <pc:sldMk cId="1750322748" sldId="322"/>
            <ac:picMk id="8" creationId="{C7ACA707-F927-4AE5-944D-563A6E56345E}"/>
          </ac:picMkLst>
        </pc:picChg>
        <pc:picChg chg="add mod">
          <ac:chgData name="Venkata Krishnan Sampath (Student)" userId="b141c838-397d-44d1-99a2-35bc5dffe38b" providerId="ADAL" clId="{A3718BB4-1F2F-4F97-80D3-96F2ABADFFB7}" dt="2020-10-30T03:26:35.072" v="934" actId="1076"/>
          <ac:picMkLst>
            <pc:docMk/>
            <pc:sldMk cId="1750322748" sldId="322"/>
            <ac:picMk id="10" creationId="{707A93AA-61EE-41C9-8130-5486D0E7C786}"/>
          </ac:picMkLst>
        </pc:picChg>
        <pc:picChg chg="mod">
          <ac:chgData name="Venkata Krishnan Sampath (Student)" userId="b141c838-397d-44d1-99a2-35bc5dffe38b" providerId="ADAL" clId="{A3718BB4-1F2F-4F97-80D3-96F2ABADFFB7}" dt="2020-10-30T03:07:17.732" v="778" actId="1076"/>
          <ac:picMkLst>
            <pc:docMk/>
            <pc:sldMk cId="1750322748" sldId="322"/>
            <ac:picMk id="17" creationId="{E145DEA0-120E-4EA8-9E6F-C13AF079EC09}"/>
          </ac:picMkLst>
        </pc:picChg>
        <pc:picChg chg="del">
          <ac:chgData name="Venkata Krishnan Sampath (Student)" userId="b141c838-397d-44d1-99a2-35bc5dffe38b" providerId="ADAL" clId="{A3718BB4-1F2F-4F97-80D3-96F2ABADFFB7}" dt="2020-10-30T02:45:44.651" v="35" actId="478"/>
          <ac:picMkLst>
            <pc:docMk/>
            <pc:sldMk cId="1750322748" sldId="322"/>
            <ac:picMk id="19" creationId="{353ACE37-99EC-4858-B919-621C6BE04C28}"/>
          </ac:picMkLst>
        </pc:picChg>
        <pc:picChg chg="del mod">
          <ac:chgData name="Venkata Krishnan Sampath (Student)" userId="b141c838-397d-44d1-99a2-35bc5dffe38b" providerId="ADAL" clId="{A3718BB4-1F2F-4F97-80D3-96F2ABADFFB7}" dt="2020-10-30T02:48:32.278" v="116" actId="478"/>
          <ac:picMkLst>
            <pc:docMk/>
            <pc:sldMk cId="1750322748" sldId="322"/>
            <ac:picMk id="52" creationId="{45BF0701-85F7-41F9-8C7D-71CED6C9D62A}"/>
          </ac:picMkLst>
        </pc:picChg>
        <pc:picChg chg="mod">
          <ac:chgData name="Venkata Krishnan Sampath (Student)" userId="b141c838-397d-44d1-99a2-35bc5dffe38b" providerId="ADAL" clId="{A3718BB4-1F2F-4F97-80D3-96F2ABADFFB7}" dt="2020-10-30T03:24:23.533" v="837" actId="13822"/>
          <ac:picMkLst>
            <pc:docMk/>
            <pc:sldMk cId="1750322748" sldId="322"/>
            <ac:picMk id="1026" creationId="{5563C9F6-FCE8-47AC-93CD-750DA2FFE774}"/>
          </ac:picMkLst>
        </pc:picChg>
        <pc:cxnChg chg="del mod">
          <ac:chgData name="Venkata Krishnan Sampath (Student)" userId="b141c838-397d-44d1-99a2-35bc5dffe38b" providerId="ADAL" clId="{A3718BB4-1F2F-4F97-80D3-96F2ABADFFB7}" dt="2020-10-30T02:45:48.717" v="39" actId="478"/>
          <ac:cxnSpMkLst>
            <pc:docMk/>
            <pc:sldMk cId="1750322748" sldId="322"/>
            <ac:cxnSpMk id="83" creationId="{01AB0564-A300-4189-820F-EEC2C3F38628}"/>
          </ac:cxnSpMkLst>
        </pc:cxnChg>
        <pc:cxnChg chg="del mod">
          <ac:chgData name="Venkata Krishnan Sampath (Student)" userId="b141c838-397d-44d1-99a2-35bc5dffe38b" providerId="ADAL" clId="{A3718BB4-1F2F-4F97-80D3-96F2ABADFFB7}" dt="2020-10-30T02:45:52.352" v="42" actId="478"/>
          <ac:cxnSpMkLst>
            <pc:docMk/>
            <pc:sldMk cId="1750322748" sldId="322"/>
            <ac:cxnSpMk id="86" creationId="{9DDDABFA-20A5-46B8-9B67-8BB162E869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8BB6D-9A6B-42A4-9C1F-38C78A0BA1FB}" type="datetimeFigureOut">
              <a:rPr lang="en-US" smtClean="0"/>
              <a:t>29-Oct-20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ED144-6D09-4A50-A75E-EF8B5FD0E683}" type="slidenum">
              <a:rPr lang="en-US" smtClean="0"/>
              <a:t>‹#›</a:t>
            </a:fld>
            <a:endParaRPr lang="en-US"/>
          </a:p>
        </p:txBody>
      </p:sp>
    </p:spTree>
    <p:extLst>
      <p:ext uri="{BB962C8B-B14F-4D97-AF65-F5344CB8AC3E}">
        <p14:creationId xmlns:p14="http://schemas.microsoft.com/office/powerpoint/2010/main" val="304002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C08295-1377-F347-B78F-7C0CB07124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318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CDED-4A93-4827-9BEC-37A27F39C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5D531-E758-40CE-B33F-E304D6F084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224A7-2472-4AD6-953F-FD407D9AEDE6}"/>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5" name="Footer Placeholder 4">
            <a:extLst>
              <a:ext uri="{FF2B5EF4-FFF2-40B4-BE49-F238E27FC236}">
                <a16:creationId xmlns:a16="http://schemas.microsoft.com/office/drawing/2014/main" id="{D09107D2-6417-43F4-ACFB-FF23449B4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7FD9A-1D8F-4F51-B3F2-42372C05A4F5}"/>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395580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59F1-DB0C-4D54-81CA-CCE590C79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959F64-767A-42C0-841B-DF1DE7056E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DF49D-3F66-4C38-8734-4006EFC83320}"/>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5" name="Footer Placeholder 4">
            <a:extLst>
              <a:ext uri="{FF2B5EF4-FFF2-40B4-BE49-F238E27FC236}">
                <a16:creationId xmlns:a16="http://schemas.microsoft.com/office/drawing/2014/main" id="{38B186DA-CC28-4275-8D45-6308262D1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DA74F-499B-43DC-953B-19A4F6D44995}"/>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74959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3DE3F4-9955-47BF-89C5-C796A23AD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61568-64AB-4FFE-87F8-C3A0EF8AA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48B4A-2A9C-475F-9E53-650D9E3FB05E}"/>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5" name="Footer Placeholder 4">
            <a:extLst>
              <a:ext uri="{FF2B5EF4-FFF2-40B4-BE49-F238E27FC236}">
                <a16:creationId xmlns:a16="http://schemas.microsoft.com/office/drawing/2014/main" id="{2E508A80-CEDB-415E-A0FB-BECD1ADE5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F9A46-E08A-4056-BC4B-5AFD26BCA417}"/>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413247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D70-BC13-4EB3-95D5-22160A3A8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E1D25-88EB-4CB1-9EAB-15B21E41CC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E1863-A8CF-4413-B524-B6422A723257}"/>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5" name="Footer Placeholder 4">
            <a:extLst>
              <a:ext uri="{FF2B5EF4-FFF2-40B4-BE49-F238E27FC236}">
                <a16:creationId xmlns:a16="http://schemas.microsoft.com/office/drawing/2014/main" id="{9C391B9F-A771-4B14-95F1-16B4C241F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FD261-28FB-46E4-8A23-52865C51E783}"/>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8860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C139-91E6-4A91-8620-17F5A6C06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1A485-5573-471A-90AA-62A619BE15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E5C24-7168-4C0A-B6BD-58789443E0FE}"/>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5" name="Footer Placeholder 4">
            <a:extLst>
              <a:ext uri="{FF2B5EF4-FFF2-40B4-BE49-F238E27FC236}">
                <a16:creationId xmlns:a16="http://schemas.microsoft.com/office/drawing/2014/main" id="{A806E9F7-F0AD-4009-B500-8DDC09166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602E8-DBD2-456E-89B5-0BA393ED12C6}"/>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400579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5413-6792-4A7D-A6AE-F1389FB1D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BF3C-7732-4FAF-8BBA-231DF1EE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435E3-CF48-4AFE-AF85-82EC192101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168D9-02B7-4F97-8084-9DAE67F39C32}"/>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6" name="Footer Placeholder 5">
            <a:extLst>
              <a:ext uri="{FF2B5EF4-FFF2-40B4-BE49-F238E27FC236}">
                <a16:creationId xmlns:a16="http://schemas.microsoft.com/office/drawing/2014/main" id="{06041490-29D0-4005-9B8B-3332BC68F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5572E-670E-43D2-9BCD-9E64BA89BEC4}"/>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359756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EC64-5084-4363-86D5-4E7E7BA5B6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D8628F-E012-4F59-85DC-CC10E4A26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63338-E947-4C3E-A5A1-B541A45FB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832D3-F331-49E8-9461-5EA7C51FC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B0340-274D-4C4A-ADBE-3FBE0EDEEC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05FED2-3F1C-4A54-A255-9B34469A8FA9}"/>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8" name="Footer Placeholder 7">
            <a:extLst>
              <a:ext uri="{FF2B5EF4-FFF2-40B4-BE49-F238E27FC236}">
                <a16:creationId xmlns:a16="http://schemas.microsoft.com/office/drawing/2014/main" id="{7BE82BD3-15E4-4F60-A40B-41CBECDB63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8AE33D-FCCC-473E-A525-50BA8FFD78FC}"/>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343387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464D-CC07-4C5F-9093-FDA2CB5068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6F526-C4DF-45DC-AAEE-08136D38426E}"/>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4" name="Footer Placeholder 3">
            <a:extLst>
              <a:ext uri="{FF2B5EF4-FFF2-40B4-BE49-F238E27FC236}">
                <a16:creationId xmlns:a16="http://schemas.microsoft.com/office/drawing/2014/main" id="{6DE1DBCC-7E71-44BE-B101-10C4409F3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2E96F5-3CE0-47F4-A066-5E5998460274}"/>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330508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55454-54BD-4211-9B0C-DB1FBFE61423}"/>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3" name="Footer Placeholder 2">
            <a:extLst>
              <a:ext uri="{FF2B5EF4-FFF2-40B4-BE49-F238E27FC236}">
                <a16:creationId xmlns:a16="http://schemas.microsoft.com/office/drawing/2014/main" id="{16F90DB2-654C-444A-B79E-EF90CC8CF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40791-6786-4FF8-B232-D750AAD0509C}"/>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292514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3215-F162-4DDB-BC73-3C661488A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B6CEBB-14EB-4316-8022-5A8B08232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31C6DA-A6B6-46DF-A159-B77E30A4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7FD68-C7DD-4B7B-A32B-695C3FE0FC75}"/>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6" name="Footer Placeholder 5">
            <a:extLst>
              <a:ext uri="{FF2B5EF4-FFF2-40B4-BE49-F238E27FC236}">
                <a16:creationId xmlns:a16="http://schemas.microsoft.com/office/drawing/2014/main" id="{C73E0C3C-3611-469F-85F6-2DA156E45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8ACE3-1B96-4B53-B431-5342DD0511FD}"/>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199487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9204-0247-4125-B301-0DE195B15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70398-A86A-4E35-940A-D19F2077F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CCDAFA-3EF9-4494-AD19-5506BEDA3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2BA76-BB22-4879-95FB-B23D81FEED9A}"/>
              </a:ext>
            </a:extLst>
          </p:cNvPr>
          <p:cNvSpPr>
            <a:spLocks noGrp="1"/>
          </p:cNvSpPr>
          <p:nvPr>
            <p:ph type="dt" sz="half" idx="10"/>
          </p:nvPr>
        </p:nvSpPr>
        <p:spPr/>
        <p:txBody>
          <a:bodyPr/>
          <a:lstStyle/>
          <a:p>
            <a:fld id="{60EF8B6A-EFEB-4104-9B7B-26AA0E5A773F}" type="datetimeFigureOut">
              <a:rPr lang="en-US" smtClean="0"/>
              <a:t>29-Oct-20</a:t>
            </a:fld>
            <a:endParaRPr lang="en-US"/>
          </a:p>
        </p:txBody>
      </p:sp>
      <p:sp>
        <p:nvSpPr>
          <p:cNvPr id="6" name="Footer Placeholder 5">
            <a:extLst>
              <a:ext uri="{FF2B5EF4-FFF2-40B4-BE49-F238E27FC236}">
                <a16:creationId xmlns:a16="http://schemas.microsoft.com/office/drawing/2014/main" id="{9FF10AD7-05D7-47EF-B813-C7457141B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7476D-5327-4612-9B76-0F72493F8524}"/>
              </a:ext>
            </a:extLst>
          </p:cNvPr>
          <p:cNvSpPr>
            <a:spLocks noGrp="1"/>
          </p:cNvSpPr>
          <p:nvPr>
            <p:ph type="sldNum" sz="quarter" idx="12"/>
          </p:nvPr>
        </p:nvSpPr>
        <p:spPr/>
        <p:txBody>
          <a:bodyPr/>
          <a:lstStyle/>
          <a:p>
            <a:fld id="{7B7C9D5F-E6B8-4E50-9D8D-9636FBF40D34}" type="slidenum">
              <a:rPr lang="en-US" smtClean="0"/>
              <a:t>‹#›</a:t>
            </a:fld>
            <a:endParaRPr lang="en-US"/>
          </a:p>
        </p:txBody>
      </p:sp>
    </p:spTree>
    <p:extLst>
      <p:ext uri="{BB962C8B-B14F-4D97-AF65-F5344CB8AC3E}">
        <p14:creationId xmlns:p14="http://schemas.microsoft.com/office/powerpoint/2010/main" val="45614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653FA1-2FC3-40ED-9A43-3328BA90A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ED48D2-3E43-4D84-83FB-E8AC786C9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22263-DE92-400F-859E-E4D7927A8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F8B6A-EFEB-4104-9B7B-26AA0E5A773F}" type="datetimeFigureOut">
              <a:rPr lang="en-US" smtClean="0"/>
              <a:t>29-Oct-20</a:t>
            </a:fld>
            <a:endParaRPr lang="en-US"/>
          </a:p>
        </p:txBody>
      </p:sp>
      <p:sp>
        <p:nvSpPr>
          <p:cNvPr id="5" name="Footer Placeholder 4">
            <a:extLst>
              <a:ext uri="{FF2B5EF4-FFF2-40B4-BE49-F238E27FC236}">
                <a16:creationId xmlns:a16="http://schemas.microsoft.com/office/drawing/2014/main" id="{80DF370F-AE5A-4764-BF13-5249E3E4D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BC7CB-34A9-43F9-AE95-12CA3AAC2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C9D5F-E6B8-4E50-9D8D-9636FBF40D34}" type="slidenum">
              <a:rPr lang="en-US" smtClean="0"/>
              <a:t>‹#›</a:t>
            </a:fld>
            <a:endParaRPr lang="en-US"/>
          </a:p>
        </p:txBody>
      </p:sp>
    </p:spTree>
    <p:extLst>
      <p:ext uri="{BB962C8B-B14F-4D97-AF65-F5344CB8AC3E}">
        <p14:creationId xmlns:p14="http://schemas.microsoft.com/office/powerpoint/2010/main" val="423851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5131859"/>
              </p:ext>
            </p:extLst>
          </p:nvPr>
        </p:nvGraphicFramePr>
        <p:xfrm>
          <a:off x="173158" y="864997"/>
          <a:ext cx="11935984" cy="5783580"/>
        </p:xfrm>
        <a:graphic>
          <a:graphicData uri="http://schemas.openxmlformats.org/drawingml/2006/table">
            <a:tbl>
              <a:tblPr firstRow="1" firstCol="1" bandRow="1">
                <a:tableStyleId>{5940675A-B579-460E-94D1-54222C63F5DA}</a:tableStyleId>
              </a:tblPr>
              <a:tblGrid>
                <a:gridCol w="4840286">
                  <a:extLst>
                    <a:ext uri="{9D8B030D-6E8A-4147-A177-3AD203B41FA5}">
                      <a16:colId xmlns:a16="http://schemas.microsoft.com/office/drawing/2014/main" val="20000"/>
                    </a:ext>
                  </a:extLst>
                </a:gridCol>
                <a:gridCol w="7095698">
                  <a:extLst>
                    <a:ext uri="{9D8B030D-6E8A-4147-A177-3AD203B41FA5}">
                      <a16:colId xmlns:a16="http://schemas.microsoft.com/office/drawing/2014/main" val="20001"/>
                    </a:ext>
                  </a:extLst>
                </a:gridCol>
              </a:tblGrid>
              <a:tr h="2987078">
                <a:tc rowSpan="2">
                  <a:txBody>
                    <a:bodyPr/>
                    <a:lstStyle/>
                    <a:p>
                      <a:pPr marL="0" marR="0" algn="just">
                        <a:spcBef>
                          <a:spcPts val="0"/>
                        </a:spcBef>
                        <a:spcAft>
                          <a:spcPts val="900"/>
                        </a:spcAft>
                      </a:pPr>
                      <a:r>
                        <a:rPr lang="en-US" sz="1550" b="1" u="sng" spc="-20" dirty="0">
                          <a:effectLst/>
                          <a:latin typeface="Arial" panose="020B0604020202020204" pitchFamily="34" charset="0"/>
                          <a:cs typeface="Arial" panose="020B0604020202020204" pitchFamily="34" charset="0"/>
                        </a:rPr>
                        <a:t>Objective:</a:t>
                      </a:r>
                      <a:r>
                        <a:rPr lang="en-US" sz="1550" b="1" spc="-20" dirty="0">
                          <a:effectLst/>
                          <a:latin typeface="Arial" panose="020B0604020202020204" pitchFamily="34" charset="0"/>
                          <a:cs typeface="Arial" panose="020B0604020202020204" pitchFamily="34" charset="0"/>
                        </a:rPr>
                        <a:t> </a:t>
                      </a:r>
                      <a:r>
                        <a:rPr lang="en-US" sz="1550" b="0" spc="-20" dirty="0">
                          <a:effectLst/>
                          <a:latin typeface="Arial" panose="020B0604020202020204" pitchFamily="34" charset="0"/>
                          <a:cs typeface="Arial" panose="020B0604020202020204" pitchFamily="34" charset="0"/>
                        </a:rPr>
                        <a:t>(a)</a:t>
                      </a:r>
                      <a:r>
                        <a:rPr lang="en-US" sz="1550" b="1" spc="-20" dirty="0">
                          <a:effectLst/>
                          <a:latin typeface="Arial" panose="020B0604020202020204" pitchFamily="34" charset="0"/>
                          <a:cs typeface="Arial" panose="020B0604020202020204" pitchFamily="34" charset="0"/>
                        </a:rPr>
                        <a:t> </a:t>
                      </a:r>
                      <a:r>
                        <a:rPr lang="en-US" sz="1550" b="0" spc="-20" dirty="0">
                          <a:effectLst/>
                          <a:latin typeface="Arial" panose="020B0604020202020204" pitchFamily="34" charset="0"/>
                          <a:cs typeface="Arial" panose="020B0604020202020204" pitchFamily="34" charset="0"/>
                        </a:rPr>
                        <a:t>Decrease lead time and costs associated with replacement of critical components, pipes, and parts under low pressures (100-200 psi), and (b) combat corrosive environments via</a:t>
                      </a:r>
                      <a:r>
                        <a:rPr lang="en-US" sz="1550" b="0" spc="-20" baseline="0" dirty="0">
                          <a:effectLst/>
                          <a:latin typeface="Arial" panose="020B0604020202020204" pitchFamily="34" charset="0"/>
                          <a:cs typeface="Arial" panose="020B0604020202020204" pitchFamily="34" charset="0"/>
                        </a:rPr>
                        <a:t> 3D printing of stainless steel (i.e. 304 and  316) parts via Selective Laser Melting (SLM).</a:t>
                      </a:r>
                    </a:p>
                    <a:p>
                      <a:pPr marL="0" marR="0" algn="just">
                        <a:spcBef>
                          <a:spcPts val="0"/>
                        </a:spcBef>
                        <a:spcAft>
                          <a:spcPts val="900"/>
                        </a:spcAft>
                      </a:pPr>
                      <a:r>
                        <a:rPr lang="en-US" sz="1550" b="1" u="sng" spc="-20" baseline="0" dirty="0">
                          <a:effectLst/>
                          <a:latin typeface="Arial" panose="020B0604020202020204" pitchFamily="34" charset="0"/>
                          <a:cs typeface="Arial" panose="020B0604020202020204" pitchFamily="34" charset="0"/>
                        </a:rPr>
                        <a:t>Background:</a:t>
                      </a:r>
                      <a:r>
                        <a:rPr lang="en-US" sz="1550" b="1" spc="-20" baseline="0" dirty="0">
                          <a:effectLst/>
                          <a:latin typeface="Arial" panose="020B0604020202020204" pitchFamily="34" charset="0"/>
                          <a:cs typeface="Arial" panose="020B0604020202020204" pitchFamily="34" charset="0"/>
                        </a:rPr>
                        <a:t> </a:t>
                      </a:r>
                      <a:r>
                        <a:rPr lang="en-US" sz="1550" b="0" spc="-20" baseline="0" dirty="0">
                          <a:effectLst/>
                          <a:latin typeface="Arial" panose="020B0604020202020204" pitchFamily="34" charset="0"/>
                          <a:cs typeface="Arial" panose="020B0604020202020204" pitchFamily="34" charset="0"/>
                        </a:rPr>
                        <a:t>Metal AM has been widely successful in industries requiring small production scales (&lt;100 units) (e.g. Aerospace)  for parts of highly complex geometry and added value.   </a:t>
                      </a:r>
                    </a:p>
                    <a:p>
                      <a:pPr marL="0" marR="0" algn="just">
                        <a:spcBef>
                          <a:spcPts val="0"/>
                        </a:spcBef>
                        <a:spcAft>
                          <a:spcPts val="0"/>
                        </a:spcAft>
                      </a:pPr>
                      <a:r>
                        <a:rPr lang="en-US" sz="1550" b="1" u="sng" spc="-20" baseline="0" dirty="0">
                          <a:effectLst/>
                          <a:latin typeface="Arial" panose="020B0604020202020204" pitchFamily="34" charset="0"/>
                          <a:cs typeface="Arial" panose="020B0604020202020204" pitchFamily="34" charset="0"/>
                        </a:rPr>
                        <a:t>Problem Statement:</a:t>
                      </a:r>
                      <a:r>
                        <a:rPr lang="en-US" sz="1550" b="1" spc="-20" baseline="0" dirty="0">
                          <a:effectLst/>
                          <a:latin typeface="Arial" panose="020B0604020202020204" pitchFamily="34" charset="0"/>
                          <a:cs typeface="Arial" panose="020B0604020202020204" pitchFamily="34" charset="0"/>
                        </a:rPr>
                        <a:t> </a:t>
                      </a:r>
                      <a:r>
                        <a:rPr lang="en-US" sz="1550" b="0" spc="-20" baseline="0" dirty="0">
                          <a:effectLst/>
                          <a:latin typeface="Arial" panose="020B0604020202020204" pitchFamily="34" charset="0"/>
                          <a:cs typeface="Arial" panose="020B0604020202020204" pitchFamily="34" charset="0"/>
                        </a:rPr>
                        <a:t>To replace metal parts for hydroelectric system components exposed to corrosive environmental conditions such as fresh water and saline water. At a minimum, pipes </a:t>
                      </a:r>
                      <a:r>
                        <a:rPr lang="en-US" sz="1550" b="0" i="1" u="sng" spc="-20" baseline="0" dirty="0">
                          <a:effectLst/>
                          <a:latin typeface="Arial" panose="020B0604020202020204" pitchFamily="34" charset="0"/>
                          <a:cs typeface="Arial" panose="020B0604020202020204" pitchFamily="34" charset="0"/>
                        </a:rPr>
                        <a:t>must withstand 100 psi</a:t>
                      </a:r>
                      <a:r>
                        <a:rPr lang="en-US" sz="1550" b="0" spc="-20" baseline="0" dirty="0">
                          <a:effectLst/>
                          <a:latin typeface="Arial" panose="020B0604020202020204" pitchFamily="34" charset="0"/>
                          <a:cs typeface="Arial" panose="020B0604020202020204" pitchFamily="34" charset="0"/>
                        </a:rPr>
                        <a:t> of operational pressure.</a:t>
                      </a:r>
                    </a:p>
                    <a:p>
                      <a:pPr marL="0" marR="0" algn="just">
                        <a:spcBef>
                          <a:spcPts val="600"/>
                        </a:spcBef>
                        <a:spcAft>
                          <a:spcPts val="900"/>
                        </a:spcAft>
                      </a:pPr>
                      <a:r>
                        <a:rPr lang="en-US" sz="1550" b="1" u="sng" spc="-20" baseline="0" dirty="0">
                          <a:effectLst/>
                          <a:latin typeface="Arial" panose="020B0604020202020204" pitchFamily="34" charset="0"/>
                          <a:cs typeface="Arial" panose="020B0604020202020204" pitchFamily="34" charset="0"/>
                        </a:rPr>
                        <a:t>Innovation:</a:t>
                      </a:r>
                      <a:r>
                        <a:rPr lang="en-US" sz="1550" b="1" spc="-20" baseline="0" dirty="0">
                          <a:effectLst/>
                          <a:latin typeface="Arial" panose="020B0604020202020204" pitchFamily="34" charset="0"/>
                          <a:cs typeface="Arial" panose="020B0604020202020204" pitchFamily="34" charset="0"/>
                        </a:rPr>
                        <a:t> </a:t>
                      </a:r>
                      <a:r>
                        <a:rPr lang="en-US" sz="1550" b="0" spc="-20" baseline="0" dirty="0">
                          <a:effectLst/>
                          <a:latin typeface="Arial" panose="020B0604020202020204" pitchFamily="34" charset="0"/>
                          <a:cs typeface="Arial" panose="020B0604020202020204" pitchFamily="34" charset="0"/>
                        </a:rPr>
                        <a:t>The narrative is backed by our group’s work on 3D printing and in corrosion science to develop process recipes for specific needs of US hydropower industry. Our work showed that the corrosion resistance of 3D printed stainless steel is better than conventional steel, along with less lead time, we propose the use of 3D printed steel for hydropower components in corrosive environments. </a:t>
                      </a:r>
                    </a:p>
                  </a:txBody>
                  <a:tcPr marB="0"/>
                </a:tc>
                <a:tc>
                  <a:txBody>
                    <a:bodyPr/>
                    <a:lstStyle/>
                    <a:p>
                      <a:pPr marL="0" marR="0">
                        <a:spcBef>
                          <a:spcPts val="0"/>
                        </a:spcBef>
                        <a:spcAft>
                          <a:spcPts val="0"/>
                        </a:spcAft>
                      </a:pPr>
                      <a:endParaRPr lang="en-US" sz="900" dirty="0">
                        <a:effectLst/>
                      </a:endParaRPr>
                    </a:p>
                  </a:txBody>
                  <a:tcPr marT="0" marB="0"/>
                </a:tc>
                <a:extLst>
                  <a:ext uri="{0D108BD9-81ED-4DB2-BD59-A6C34878D82A}">
                    <a16:rowId xmlns:a16="http://schemas.microsoft.com/office/drawing/2014/main" val="10000"/>
                  </a:ext>
                </a:extLst>
              </a:tr>
              <a:tr h="2606859">
                <a:tc vMerge="1">
                  <a:txBody>
                    <a:bodyPr/>
                    <a:lstStyle/>
                    <a:p>
                      <a:pPr marL="0" marR="0" algn="l">
                        <a:spcBef>
                          <a:spcPts val="600"/>
                        </a:spcBef>
                        <a:spcAft>
                          <a:spcPts val="900"/>
                        </a:spcAft>
                      </a:pPr>
                      <a:endParaRPr lang="en-US" sz="1600" b="0" spc="-30" baseline="0" dirty="0">
                        <a:effectLst/>
                        <a:latin typeface="Arial" panose="020B0604020202020204" pitchFamily="34" charset="0"/>
                        <a:cs typeface="Arial" panose="020B0604020202020204" pitchFamily="34" charset="0"/>
                      </a:endParaRPr>
                    </a:p>
                  </a:txBody>
                  <a:tcPr marB="0"/>
                </a:tc>
                <a:tc>
                  <a:txBody>
                    <a:bodyPr/>
                    <a:lstStyle/>
                    <a:p>
                      <a:pPr marL="0" marR="0">
                        <a:spcBef>
                          <a:spcPts val="0"/>
                        </a:spcBef>
                        <a:spcAft>
                          <a:spcPts val="0"/>
                        </a:spcAft>
                      </a:pPr>
                      <a:endParaRPr lang="en-US" sz="900" dirty="0">
                        <a:effectLst/>
                      </a:endParaRPr>
                    </a:p>
                  </a:txBody>
                  <a:tcPr marT="0" marB="0"/>
                </a:tc>
                <a:extLst>
                  <a:ext uri="{0D108BD9-81ED-4DB2-BD59-A6C34878D82A}">
                    <a16:rowId xmlns:a16="http://schemas.microsoft.com/office/drawing/2014/main" val="10001"/>
                  </a:ext>
                </a:extLst>
              </a:tr>
            </a:tbl>
          </a:graphicData>
        </a:graphic>
      </p:graphicFrame>
      <p:sp>
        <p:nvSpPr>
          <p:cNvPr id="5" name="Text Box 3"/>
          <p:cNvSpPr txBox="1"/>
          <p:nvPr/>
        </p:nvSpPr>
        <p:spPr>
          <a:xfrm>
            <a:off x="366319" y="77330"/>
            <a:ext cx="11459362" cy="71109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charset="0"/>
                <a:cs typeface="Arial" panose="020B0604020202020204" pitchFamily="34" charset="0"/>
              </a:rPr>
              <a:t>3D Printing of Replacement Parts for Corrosive Environments: Towards Reducing Cost and Lead Time of </a:t>
            </a:r>
            <a:r>
              <a:rPr lang="en-US" b="1" dirty="0">
                <a:solidFill>
                  <a:prstClr val="black"/>
                </a:solidFill>
                <a:latin typeface="Arial" panose="020B0604020202020204" pitchFamily="34" charset="0"/>
                <a:ea typeface="Calibri" charset="0"/>
                <a:cs typeface="Arial" panose="020B0604020202020204" pitchFamily="34" charset="0"/>
              </a:rPr>
              <a:t>Hydroelectric Components</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charset="0"/>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Times" charset="0"/>
                <a:ea typeface="Calibri" charset="0"/>
                <a:cs typeface="Times New Roman" charset="0"/>
              </a:rPr>
              <a:t>: Bruno Azeredo</a:t>
            </a:r>
            <a:r>
              <a:rPr kumimoji="0" lang="en-US" sz="1800" b="0" i="0" u="none" strike="noStrike" kern="1200" cap="none" spc="0" normalizeH="0" baseline="0" noProof="0" dirty="0">
                <a:ln>
                  <a:noFill/>
                </a:ln>
                <a:solidFill>
                  <a:prstClr val="black"/>
                </a:solidFill>
                <a:effectLst/>
                <a:uLnTx/>
                <a:uFillTx/>
                <a:latin typeface="Calibri" panose="020F0502020204030204"/>
                <a:ea typeface="Calibri" charset="0"/>
                <a:cs typeface="Times New Roman" charset="0"/>
              </a:rPr>
              <a:t>, </a:t>
            </a:r>
            <a:r>
              <a:rPr kumimoji="0" lang="en-US" sz="1800" b="0" i="1" u="none" strike="noStrike" kern="1200" cap="none" spc="0" normalizeH="0" baseline="0" noProof="0" dirty="0">
                <a:ln>
                  <a:noFill/>
                </a:ln>
                <a:solidFill>
                  <a:prstClr val="black"/>
                </a:solidFill>
                <a:effectLst/>
                <a:uLnTx/>
                <a:uFillTx/>
                <a:latin typeface="Times" charset="0"/>
                <a:ea typeface="Calibri" charset="0"/>
                <a:cs typeface="Times New Roman" charset="0"/>
              </a:rPr>
              <a:t>Venkata Krishnan Sampath</a:t>
            </a:r>
            <a:r>
              <a:rPr kumimoji="0" lang="en-US" sz="1800" b="0" i="0" u="none" strike="noStrike" kern="1200" cap="none" spc="0" normalizeH="0" baseline="0" noProof="0" dirty="0">
                <a:ln>
                  <a:noFill/>
                </a:ln>
                <a:solidFill>
                  <a:prstClr val="black"/>
                </a:solidFill>
                <a:effectLst/>
                <a:uLnTx/>
                <a:uFillTx/>
                <a:latin typeface="Times" charset="0"/>
                <a:ea typeface="Calibri" charset="0"/>
                <a:cs typeface="Times New Roman" charset="0"/>
              </a:rPr>
              <a:t>, ASU</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charset="0"/>
              <a:cs typeface="Times New Roman" charset="0"/>
            </a:endParaRPr>
          </a:p>
        </p:txBody>
      </p:sp>
      <p:sp>
        <p:nvSpPr>
          <p:cNvPr id="6" name="Rectangle 3"/>
          <p:cNvSpPr>
            <a:spLocks noChangeArrowheads="1"/>
          </p:cNvSpPr>
          <p:nvPr/>
        </p:nvSpPr>
        <p:spPr bwMode="auto">
          <a:xfrm>
            <a:off x="3324365" y="185835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5563C9F6-FCE8-47AC-93CD-750DA2FFE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66" r="15666"/>
          <a:stretch/>
        </p:blipFill>
        <p:spPr bwMode="auto">
          <a:xfrm>
            <a:off x="5354936" y="1062857"/>
            <a:ext cx="3365346" cy="2649107"/>
          </a:xfrm>
          <a:prstGeom prst="rect">
            <a:avLst/>
          </a:prstGeom>
        </p:spPr>
        <p:style>
          <a:lnRef idx="2">
            <a:schemeClr val="dk1"/>
          </a:lnRef>
          <a:fillRef idx="1">
            <a:schemeClr val="lt1"/>
          </a:fillRef>
          <a:effectRef idx="0">
            <a:schemeClr val="dk1"/>
          </a:effectRef>
          <a:fontRef idx="minor">
            <a:schemeClr val="dk1"/>
          </a:fontRef>
        </p:style>
      </p:pic>
      <p:grpSp>
        <p:nvGrpSpPr>
          <p:cNvPr id="15" name="Group 14">
            <a:extLst>
              <a:ext uri="{FF2B5EF4-FFF2-40B4-BE49-F238E27FC236}">
                <a16:creationId xmlns:a16="http://schemas.microsoft.com/office/drawing/2014/main" id="{62CCD911-7AE6-49AF-AD7D-CA04089F25C0}"/>
              </a:ext>
            </a:extLst>
          </p:cNvPr>
          <p:cNvGrpSpPr/>
          <p:nvPr/>
        </p:nvGrpSpPr>
        <p:grpSpPr>
          <a:xfrm>
            <a:off x="10487726" y="788422"/>
            <a:ext cx="927352" cy="989033"/>
            <a:chOff x="9304630" y="1057985"/>
            <a:chExt cx="1306220" cy="1306220"/>
          </a:xfrm>
        </p:grpSpPr>
        <p:pic>
          <p:nvPicPr>
            <p:cNvPr id="3" name="Graphic 2" descr="Thought bubble">
              <a:extLst>
                <a:ext uri="{FF2B5EF4-FFF2-40B4-BE49-F238E27FC236}">
                  <a16:creationId xmlns:a16="http://schemas.microsoft.com/office/drawing/2014/main" id="{62775C14-680D-4760-9A7C-2C017DE268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4630" y="1057985"/>
              <a:ext cx="1306220" cy="1306220"/>
            </a:xfrm>
            <a:prstGeom prst="rect">
              <a:avLst/>
            </a:prstGeom>
          </p:spPr>
        </p:pic>
        <p:sp>
          <p:nvSpPr>
            <p:cNvPr id="11" name="TextBox 10">
              <a:extLst>
                <a:ext uri="{FF2B5EF4-FFF2-40B4-BE49-F238E27FC236}">
                  <a16:creationId xmlns:a16="http://schemas.microsoft.com/office/drawing/2014/main" id="{1C51E00E-C19D-4033-99A1-C10FECBF30D1}"/>
                </a:ext>
              </a:extLst>
            </p:cNvPr>
            <p:cNvSpPr txBox="1"/>
            <p:nvPr/>
          </p:nvSpPr>
          <p:spPr>
            <a:xfrm>
              <a:off x="9401410" y="1382242"/>
              <a:ext cx="998447" cy="3251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Questions</a:t>
              </a:r>
            </a:p>
          </p:txBody>
        </p:sp>
      </p:grpSp>
      <p:sp>
        <p:nvSpPr>
          <p:cNvPr id="14" name="TextBox 13">
            <a:extLst>
              <a:ext uri="{FF2B5EF4-FFF2-40B4-BE49-F238E27FC236}">
                <a16:creationId xmlns:a16="http://schemas.microsoft.com/office/drawing/2014/main" id="{630B734A-95E7-4961-A0D3-540F82CA3834}"/>
              </a:ext>
            </a:extLst>
          </p:cNvPr>
          <p:cNvSpPr txBox="1"/>
          <p:nvPr/>
        </p:nvSpPr>
        <p:spPr>
          <a:xfrm>
            <a:off x="8777298" y="1854030"/>
            <a:ext cx="3241543"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Pipe is corroded and leaking, what’s the lead time on this part’s replacement?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How long can this line be shutdown before I am in trouble?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How much does it cost me while I am waiting for a new part?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How long will the manufacturer take to make this legacy piping part?</a:t>
            </a:r>
          </a:p>
        </p:txBody>
      </p:sp>
      <p:pic>
        <p:nvPicPr>
          <p:cNvPr id="17" name="Graphic 16" descr="Team">
            <a:extLst>
              <a:ext uri="{FF2B5EF4-FFF2-40B4-BE49-F238E27FC236}">
                <a16:creationId xmlns:a16="http://schemas.microsoft.com/office/drawing/2014/main" id="{E145DEA0-120E-4EA8-9E6F-C13AF079E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9460" y="881653"/>
            <a:ext cx="775165" cy="775165"/>
          </a:xfrm>
          <a:prstGeom prst="rect">
            <a:avLst/>
          </a:prstGeom>
        </p:spPr>
      </p:pic>
      <p:sp>
        <p:nvSpPr>
          <p:cNvPr id="18" name="TextBox 17">
            <a:extLst>
              <a:ext uri="{FF2B5EF4-FFF2-40B4-BE49-F238E27FC236}">
                <a16:creationId xmlns:a16="http://schemas.microsoft.com/office/drawing/2014/main" id="{FE9FA5D3-37EE-4278-8C3E-BCE53FED5166}"/>
              </a:ext>
            </a:extLst>
          </p:cNvPr>
          <p:cNvSpPr txBox="1"/>
          <p:nvPr/>
        </p:nvSpPr>
        <p:spPr>
          <a:xfrm>
            <a:off x="9318183" y="1573837"/>
            <a:ext cx="181825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rPr>
              <a:t> Maintenance Team</a:t>
            </a:r>
          </a:p>
        </p:txBody>
      </p:sp>
      <p:pic>
        <p:nvPicPr>
          <p:cNvPr id="2" name="Picture 1">
            <a:extLst>
              <a:ext uri="{FF2B5EF4-FFF2-40B4-BE49-F238E27FC236}">
                <a16:creationId xmlns:a16="http://schemas.microsoft.com/office/drawing/2014/main" id="{240573F9-76BC-4CD0-AB16-BBC08BE21009}"/>
              </a:ext>
            </a:extLst>
          </p:cNvPr>
          <p:cNvPicPr>
            <a:picLocks noChangeAspect="1"/>
          </p:cNvPicPr>
          <p:nvPr/>
        </p:nvPicPr>
        <p:blipFill rotWithShape="1">
          <a:blip r:embed="rId8"/>
          <a:srcRect l="6041" t="53737" r="64896" b="9694"/>
          <a:stretch/>
        </p:blipFill>
        <p:spPr>
          <a:xfrm>
            <a:off x="5201546" y="4691380"/>
            <a:ext cx="3903574" cy="1916810"/>
          </a:xfrm>
          <a:prstGeom prst="rect">
            <a:avLst/>
          </a:prstGeom>
        </p:spPr>
        <p:style>
          <a:lnRef idx="2">
            <a:schemeClr val="dk1"/>
          </a:lnRef>
          <a:fillRef idx="1">
            <a:schemeClr val="lt1"/>
          </a:fillRef>
          <a:effectRef idx="0">
            <a:schemeClr val="dk1"/>
          </a:effectRef>
          <a:fontRef idx="minor">
            <a:schemeClr val="dk1"/>
          </a:fontRef>
        </p:style>
      </p:pic>
      <p:sp>
        <p:nvSpPr>
          <p:cNvPr id="7" name="TextBox 6">
            <a:extLst>
              <a:ext uri="{FF2B5EF4-FFF2-40B4-BE49-F238E27FC236}">
                <a16:creationId xmlns:a16="http://schemas.microsoft.com/office/drawing/2014/main" id="{64D1D938-5ABA-4D23-9050-A5DAD2651A3F}"/>
              </a:ext>
            </a:extLst>
          </p:cNvPr>
          <p:cNvSpPr txBox="1"/>
          <p:nvPr/>
        </p:nvSpPr>
        <p:spPr>
          <a:xfrm>
            <a:off x="5201546" y="3909176"/>
            <a:ext cx="2159661"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a:latin typeface="Arial" panose="020B0604020202020204" pitchFamily="34" charset="0"/>
                <a:cs typeface="Arial" panose="020B0604020202020204" pitchFamily="34" charset="0"/>
              </a:rPr>
              <a:t>Improving capacity and build speed of generations of Metal 3D printers</a:t>
            </a:r>
          </a:p>
        </p:txBody>
      </p:sp>
      <p:pic>
        <p:nvPicPr>
          <p:cNvPr id="10" name="Picture 9">
            <a:extLst>
              <a:ext uri="{FF2B5EF4-FFF2-40B4-BE49-F238E27FC236}">
                <a16:creationId xmlns:a16="http://schemas.microsoft.com/office/drawing/2014/main" id="{707A93AA-61EE-41C9-8130-5486D0E7C786}"/>
              </a:ext>
            </a:extLst>
          </p:cNvPr>
          <p:cNvPicPr>
            <a:picLocks noChangeAspect="1"/>
          </p:cNvPicPr>
          <p:nvPr/>
        </p:nvPicPr>
        <p:blipFill>
          <a:blip r:embed="rId9"/>
          <a:stretch>
            <a:fillRect/>
          </a:stretch>
        </p:blipFill>
        <p:spPr>
          <a:xfrm>
            <a:off x="9289253" y="4165548"/>
            <a:ext cx="2699396" cy="2424272"/>
          </a:xfrm>
          <a:prstGeom prst="rect">
            <a:avLst/>
          </a:prstGeom>
        </p:spPr>
        <p:style>
          <a:lnRef idx="2">
            <a:schemeClr val="dk1"/>
          </a:lnRef>
          <a:fillRef idx="1">
            <a:schemeClr val="lt1"/>
          </a:fillRef>
          <a:effectRef idx="0">
            <a:schemeClr val="dk1"/>
          </a:effectRef>
          <a:fontRef idx="minor">
            <a:schemeClr val="dk1"/>
          </a:fontRef>
        </p:style>
      </p:pic>
      <p:sp>
        <p:nvSpPr>
          <p:cNvPr id="12" name="TextBox 11">
            <a:extLst>
              <a:ext uri="{FF2B5EF4-FFF2-40B4-BE49-F238E27FC236}">
                <a16:creationId xmlns:a16="http://schemas.microsoft.com/office/drawing/2014/main" id="{8A516EE6-E4E9-4DB4-B62D-5F0C21669390}"/>
              </a:ext>
            </a:extLst>
          </p:cNvPr>
          <p:cNvSpPr txBox="1"/>
          <p:nvPr/>
        </p:nvSpPr>
        <p:spPr>
          <a:xfrm>
            <a:off x="7412133" y="3909176"/>
            <a:ext cx="169298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Selective laser melting printed stainless steel 316L by our group</a:t>
            </a:r>
          </a:p>
        </p:txBody>
      </p:sp>
      <p:sp>
        <p:nvSpPr>
          <p:cNvPr id="13" name="Arrow: Down 12">
            <a:extLst>
              <a:ext uri="{FF2B5EF4-FFF2-40B4-BE49-F238E27FC236}">
                <a16:creationId xmlns:a16="http://schemas.microsoft.com/office/drawing/2014/main" id="{BF3C624C-6157-4067-9D9F-56C02B75F955}"/>
              </a:ext>
            </a:extLst>
          </p:cNvPr>
          <p:cNvSpPr/>
          <p:nvPr/>
        </p:nvSpPr>
        <p:spPr>
          <a:xfrm>
            <a:off x="6141150" y="4490619"/>
            <a:ext cx="156839" cy="24731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4F20B43-9787-4081-A6D2-EF5B5F1C10CB}"/>
              </a:ext>
            </a:extLst>
          </p:cNvPr>
          <p:cNvSpPr/>
          <p:nvPr/>
        </p:nvSpPr>
        <p:spPr>
          <a:xfrm>
            <a:off x="9054194" y="4186799"/>
            <a:ext cx="184133" cy="9108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32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307</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Venkata Krishnan Sampath (Student)</dc:creator>
  <cp:lastModifiedBy>Venkata Krishnan Sampath (Student)</cp:lastModifiedBy>
  <cp:revision>1</cp:revision>
  <dcterms:created xsi:type="dcterms:W3CDTF">2020-10-30T02:37:17Z</dcterms:created>
  <dcterms:modified xsi:type="dcterms:W3CDTF">2020-10-30T15:18:04Z</dcterms:modified>
</cp:coreProperties>
</file>