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F66-9990-4AB7-90E5-95EA2EA7DCFB}" type="datetimeFigureOut">
              <a:rPr lang="en-IN" smtClean="0"/>
              <a:t>29-10-2020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7266-3854-45E1-9831-E0CD6E5D1D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3388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F66-9990-4AB7-90E5-95EA2EA7DCFB}" type="datetimeFigureOut">
              <a:rPr lang="en-IN" smtClean="0"/>
              <a:t>29-10-2020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7266-3854-45E1-9831-E0CD6E5D1D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7404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F66-9990-4AB7-90E5-95EA2EA7DCFB}" type="datetimeFigureOut">
              <a:rPr lang="en-IN" smtClean="0"/>
              <a:t>29-10-2020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7266-3854-45E1-9831-E0CD6E5D1D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4288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F66-9990-4AB7-90E5-95EA2EA7DCFB}" type="datetimeFigureOut">
              <a:rPr lang="en-IN" smtClean="0"/>
              <a:t>29-10-2020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7266-3854-45E1-9831-E0CD6E5D1D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403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F66-9990-4AB7-90E5-95EA2EA7DCFB}" type="datetimeFigureOut">
              <a:rPr lang="en-IN" smtClean="0"/>
              <a:t>29-10-2020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7266-3854-45E1-9831-E0CD6E5D1D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1840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F66-9990-4AB7-90E5-95EA2EA7DCFB}" type="datetimeFigureOut">
              <a:rPr lang="en-IN" smtClean="0"/>
              <a:t>29-10-2020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7266-3854-45E1-9831-E0CD6E5D1D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9403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F66-9990-4AB7-90E5-95EA2EA7DCFB}" type="datetimeFigureOut">
              <a:rPr lang="en-IN" smtClean="0"/>
              <a:t>29-10-2020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7266-3854-45E1-9831-E0CD6E5D1D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2593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F66-9990-4AB7-90E5-95EA2EA7DCFB}" type="datetimeFigureOut">
              <a:rPr lang="en-IN" smtClean="0"/>
              <a:t>29-10-2020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7266-3854-45E1-9831-E0CD6E5D1D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1777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F66-9990-4AB7-90E5-95EA2EA7DCFB}" type="datetimeFigureOut">
              <a:rPr lang="en-IN" smtClean="0"/>
              <a:t>29-10-2020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7266-3854-45E1-9831-E0CD6E5D1D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9915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F66-9990-4AB7-90E5-95EA2EA7DCFB}" type="datetimeFigureOut">
              <a:rPr lang="en-IN" smtClean="0"/>
              <a:t>29-10-2020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7266-3854-45E1-9831-E0CD6E5D1D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7772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7F66-9990-4AB7-90E5-95EA2EA7DCFB}" type="datetimeFigureOut">
              <a:rPr lang="en-IN" smtClean="0"/>
              <a:t>29-10-2020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7266-3854-45E1-9831-E0CD6E5D1D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545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87F66-9990-4AB7-90E5-95EA2EA7DCFB}" type="datetimeFigureOut">
              <a:rPr lang="en-IN" smtClean="0"/>
              <a:t>29-10-2020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D7266-3854-45E1-9831-E0CD6E5D1D9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2250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91" r="36364"/>
          <a:stretch/>
        </p:blipFill>
        <p:spPr>
          <a:xfrm>
            <a:off x="8470802" y="652362"/>
            <a:ext cx="3069888" cy="32073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26944" y="234338"/>
            <a:ext cx="751139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BankGothic Md BT" panose="020B0807020203060204" pitchFamily="34" charset="0"/>
                <a:ea typeface="Adobe Ming Std L" panose="02020300000000000000" pitchFamily="18" charset="-128"/>
              </a:rPr>
              <a:t>NATURE-ELECTRIC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marL="285750" indent="-285750" algn="ctr">
              <a:buFontTx/>
              <a:buChar char="-"/>
            </a:pPr>
            <a:r>
              <a:rPr lang="en-US" dirty="0" smtClean="0">
                <a:latin typeface="Century Gothic" panose="020B0502020202020204" pitchFamily="34" charset="0"/>
              </a:rPr>
              <a:t>the power plant for sediment laden raw river water</a:t>
            </a:r>
          </a:p>
          <a:p>
            <a:pPr algn="ctr"/>
            <a:r>
              <a:rPr lang="en-US" sz="1600" dirty="0" smtClean="0">
                <a:latin typeface="Century Gothic" panose="020B0502020202020204" pitchFamily="34" charset="0"/>
              </a:rPr>
              <a:t> </a:t>
            </a:r>
            <a:r>
              <a:rPr lang="en-US" sz="1600" dirty="0">
                <a:latin typeface="Centaur" panose="02030504050205020304" pitchFamily="18" charset="0"/>
              </a:rPr>
              <a:t> </a:t>
            </a:r>
            <a:r>
              <a:rPr lang="en-US" sz="1600" dirty="0" smtClean="0">
                <a:latin typeface="Centaur" panose="02030504050205020304" pitchFamily="18" charset="0"/>
              </a:rPr>
              <a:t>    </a:t>
            </a:r>
            <a:r>
              <a:rPr lang="en-US" sz="1600" dirty="0" smtClean="0">
                <a:latin typeface="Centaur" panose="02030504050205020304" pitchFamily="18" charset="0"/>
              </a:rPr>
              <a:t>A simple to build, piston based water-power </a:t>
            </a:r>
            <a:r>
              <a:rPr lang="en-US" sz="1600" dirty="0" smtClean="0">
                <a:latin typeface="Centaur" panose="02030504050205020304" pitchFamily="18" charset="0"/>
              </a:rPr>
              <a:t>plant </a:t>
            </a:r>
            <a:r>
              <a:rPr lang="en-US" sz="1600" dirty="0" smtClean="0">
                <a:latin typeface="Centaur" panose="02030504050205020304" pitchFamily="18" charset="0"/>
              </a:rPr>
              <a:t>with debris </a:t>
            </a:r>
            <a:r>
              <a:rPr lang="en-US" sz="1600" dirty="0" smtClean="0">
                <a:latin typeface="Centaur" panose="02030504050205020304" pitchFamily="18" charset="0"/>
              </a:rPr>
              <a:t>rejecting water intake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1145" y="1604246"/>
            <a:ext cx="4999125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HIGHLIGHTS: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aur" panose="02030504050205020304" pitchFamily="18" charset="0"/>
              </a:rPr>
              <a:t>At 10% v/v sediment content, generates ~11% more power,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aur" panose="02030504050205020304" pitchFamily="18" charset="0"/>
              </a:rPr>
              <a:t>No spend on sediment exclusion system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aur" panose="02030504050205020304" pitchFamily="18" charset="0"/>
              </a:rPr>
              <a:t>No wasting water for flushing sediment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aur" panose="02030504050205020304" pitchFamily="18" charset="0"/>
              </a:rPr>
              <a:t>No precision engineering costs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aur" panose="02030504050205020304" pitchFamily="18" charset="0"/>
              </a:rPr>
              <a:t>Reduced construction and Cost and time </a:t>
            </a:r>
            <a:endParaRPr lang="en-IN" sz="1600" dirty="0">
              <a:latin typeface="Centaur" panose="020305040502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6944" y="3315464"/>
            <a:ext cx="4399538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ENGINEERING: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aur" panose="02030504050205020304" pitchFamily="18" charset="0"/>
              </a:rPr>
              <a:t>Fast moving turbine replaced by Slow Piston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aur" panose="02030504050205020304" pitchFamily="18" charset="0"/>
              </a:rPr>
              <a:t>Slow movement of system saves abrasion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aur" panose="02030504050205020304" pitchFamily="18" charset="0"/>
              </a:rPr>
              <a:t>Sediment kept away from moving parts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aur" panose="02030504050205020304" pitchFamily="18" charset="0"/>
              </a:rPr>
              <a:t>Useful for wide range of Head and Discharge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aur" panose="02030504050205020304" pitchFamily="18" charset="0"/>
              </a:rPr>
              <a:t>Sediment transport principles followed for longevity </a:t>
            </a:r>
            <a:endParaRPr lang="en-US" sz="1600" dirty="0">
              <a:latin typeface="Centaur" panose="020305040502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aur" panose="02030504050205020304" pitchFamily="18" charset="0"/>
              </a:rPr>
              <a:t>Precise control on Power Output quality </a:t>
            </a:r>
            <a:endParaRPr lang="en-IN" sz="1600" dirty="0">
              <a:latin typeface="Centaur" panose="020305040502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6944" y="5153019"/>
            <a:ext cx="5128199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SOCIAL REWARDS: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aur" panose="02030504050205020304" pitchFamily="18" charset="0"/>
              </a:rPr>
              <a:t>Power for remote hilly and shady locations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aur" panose="02030504050205020304" pitchFamily="18" charset="0"/>
              </a:rPr>
              <a:t>Easy, fast and cheap to install even in remote location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aur" panose="02030504050205020304" pitchFamily="18" charset="0"/>
              </a:rPr>
              <a:t>Local workshop can build and maintain the wearing mechanics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aur" panose="02030504050205020304" pitchFamily="18" charset="0"/>
              </a:rPr>
              <a:t>DIY for home use and Good for Small projects</a:t>
            </a:r>
            <a:endParaRPr lang="en-IN" sz="1600" dirty="0">
              <a:latin typeface="Centaur" panose="020305040502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3870" y="3916361"/>
            <a:ext cx="2343752" cy="234375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9135720" y="743672"/>
            <a:ext cx="1740051" cy="2453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600" dirty="0" smtClean="0">
                <a:solidFill>
                  <a:schemeClr val="tx1"/>
                </a:solidFill>
                <a:latin typeface="Bahnschrift Condensed" panose="020B0502040204020203" pitchFamily="34" charset="0"/>
              </a:rPr>
              <a:t>Debris roll-off Intake</a:t>
            </a:r>
            <a:endParaRPr lang="en-IN" sz="1600" dirty="0">
              <a:solidFill>
                <a:schemeClr val="tx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95669" y="2845138"/>
            <a:ext cx="1740051" cy="2453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600" dirty="0" smtClean="0">
                <a:solidFill>
                  <a:schemeClr val="tx1"/>
                </a:solidFill>
                <a:latin typeface="Bahnschrift Condensed" panose="020B0502040204020203" pitchFamily="34" charset="0"/>
              </a:rPr>
              <a:t>D C Power Generator</a:t>
            </a:r>
            <a:endParaRPr lang="en-IN" sz="1600" dirty="0">
              <a:solidFill>
                <a:schemeClr val="tx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288120" y="3326102"/>
            <a:ext cx="1740051" cy="2453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600" dirty="0" smtClean="0">
                <a:solidFill>
                  <a:schemeClr val="tx1"/>
                </a:solidFill>
                <a:latin typeface="Bahnschrift Condensed" panose="020B0502040204020203" pitchFamily="34" charset="0"/>
              </a:rPr>
              <a:t>Debris rejecting Intake</a:t>
            </a:r>
            <a:endParaRPr lang="en-IN" sz="1600" dirty="0">
              <a:solidFill>
                <a:schemeClr val="tx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361914" y="5905182"/>
            <a:ext cx="2265404" cy="2453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600" dirty="0" smtClean="0">
                <a:solidFill>
                  <a:schemeClr val="tx1"/>
                </a:solidFill>
                <a:latin typeface="Bahnschrift Condensed" panose="020B0502040204020203" pitchFamily="34" charset="0"/>
              </a:rPr>
              <a:t>Generation control Valve</a:t>
            </a:r>
            <a:endParaRPr lang="en-IN" sz="1600" dirty="0">
              <a:solidFill>
                <a:schemeClr val="tx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570494" y="2075909"/>
            <a:ext cx="1740051" cy="2453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600" dirty="0" smtClean="0">
                <a:solidFill>
                  <a:schemeClr val="tx1"/>
                </a:solidFill>
                <a:latin typeface="Bahnschrift Condensed" panose="020B0502040204020203" pitchFamily="34" charset="0"/>
              </a:rPr>
              <a:t>Penstock</a:t>
            </a:r>
            <a:endParaRPr lang="en-IN" sz="1600" dirty="0">
              <a:solidFill>
                <a:schemeClr val="tx1"/>
              </a:solidFill>
              <a:latin typeface="Bahnschrift Condensed" panose="020B0502040204020203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852869" y="4821116"/>
            <a:ext cx="1740051" cy="2453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600" dirty="0" smtClean="0">
                <a:solidFill>
                  <a:schemeClr val="tx1"/>
                </a:solidFill>
                <a:latin typeface="Bahnschrift Condensed" panose="020B0502040204020203" pitchFamily="34" charset="0"/>
              </a:rPr>
              <a:t>Piston </a:t>
            </a:r>
            <a:r>
              <a:rPr lang="en-IN" sz="1600" dirty="0" err="1" smtClean="0">
                <a:solidFill>
                  <a:schemeClr val="tx1"/>
                </a:solidFill>
                <a:latin typeface="Bahnschrift Condensed" panose="020B0502040204020203" pitchFamily="34" charset="0"/>
              </a:rPr>
              <a:t>PowerPlant</a:t>
            </a:r>
            <a:endParaRPr lang="en-IN" sz="1600" dirty="0">
              <a:solidFill>
                <a:schemeClr val="tx1"/>
              </a:solidFill>
              <a:latin typeface="Bahnschrif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948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159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Adobe Ming Std L</vt:lpstr>
      <vt:lpstr>Arial</vt:lpstr>
      <vt:lpstr>Bahnschrift Condensed</vt:lpstr>
      <vt:lpstr>BankGothic Md BT</vt:lpstr>
      <vt:lpstr>Calibri</vt:lpstr>
      <vt:lpstr>Calibri Light</vt:lpstr>
      <vt:lpstr>Centaur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Rakesh Kasba</dc:creator>
  <cp:lastModifiedBy>Rakesh Kasba</cp:lastModifiedBy>
  <cp:revision>8</cp:revision>
  <dcterms:created xsi:type="dcterms:W3CDTF">2020-10-22T04:52:57Z</dcterms:created>
  <dcterms:modified xsi:type="dcterms:W3CDTF">2020-10-29T13:58:52Z</dcterms:modified>
</cp:coreProperties>
</file>