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6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252605A6-F977-4242-83A1-9EBA3BF35782}"/>
              </a:ext>
            </a:extLst>
          </p:cNvPr>
          <p:cNvGrpSpPr/>
          <p:nvPr/>
        </p:nvGrpSpPr>
        <p:grpSpPr>
          <a:xfrm>
            <a:off x="0" y="0"/>
            <a:ext cx="12192000" cy="6115796"/>
            <a:chOff x="-45556" y="247087"/>
            <a:chExt cx="7781193" cy="5630788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E569E705-1E49-4549-B3C2-9350046A38F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5556" y="247087"/>
              <a:ext cx="7781193" cy="35819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1155AA52-C4AD-4986-8267-7A5824ADFB96}"/>
                </a:ext>
              </a:extLst>
            </p:cNvPr>
            <p:cNvGrpSpPr/>
            <p:nvPr/>
          </p:nvGrpSpPr>
          <p:grpSpPr>
            <a:xfrm>
              <a:off x="943305" y="3982456"/>
              <a:ext cx="6338429" cy="1895419"/>
              <a:chOff x="-2620777" y="-464853"/>
              <a:chExt cx="6338429" cy="1895419"/>
            </a:xfrm>
          </p:grpSpPr>
          <p:sp>
            <p:nvSpPr>
              <p:cNvPr id="9" name="Text Box 10">
                <a:extLst>
                  <a:ext uri="{FF2B5EF4-FFF2-40B4-BE49-F238E27FC236}">
                    <a16:creationId xmlns:a16="http://schemas.microsoft.com/office/drawing/2014/main" id="{D19C855B-D077-4C1A-B408-740217F759D3}"/>
                  </a:ext>
                </a:extLst>
              </p:cNvPr>
              <p:cNvSpPr txBox="1"/>
              <p:nvPr/>
            </p:nvSpPr>
            <p:spPr>
              <a:xfrm>
                <a:off x="-2620777" y="-464853"/>
                <a:ext cx="6338429" cy="122189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400" b="1" dirty="0">
                    <a:effectLst/>
                    <a:latin typeface="Franklin Gothic Book" panose="020B05030201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Project Name: Let Fish Go Home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altLang="zh-CN" sz="2200" b="1" dirty="0">
                    <a:effectLst/>
                    <a:latin typeface="Franklin Gothic Book" panose="020B05030201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Technology Area: Not be categorized in the list categories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altLang="zh-CN" sz="2200" b="1" dirty="0">
                    <a:latin typeface="Franklin Gothic Book" panose="020B05030201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An Innovative Technical Solution by BaoMin Shen from Islandsurvival</a:t>
                </a:r>
                <a:endParaRPr lang="zh-CN" sz="2200" b="1" dirty="0">
                  <a:effectLst/>
                  <a:latin typeface="Franklin Gothic Book" panose="020B05030201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12">
                <a:extLst>
                  <a:ext uri="{FF2B5EF4-FFF2-40B4-BE49-F238E27FC236}">
                    <a16:creationId xmlns:a16="http://schemas.microsoft.com/office/drawing/2014/main" id="{FCFB4ADA-6AD5-4196-A093-0E48D78A2B2F}"/>
                  </a:ext>
                </a:extLst>
              </p:cNvPr>
              <p:cNvCxnSpPr/>
              <p:nvPr/>
            </p:nvCxnSpPr>
            <p:spPr>
              <a:xfrm>
                <a:off x="145472" y="1430566"/>
                <a:ext cx="2639291" cy="0"/>
              </a:xfrm>
              <a:prstGeom prst="line">
                <a:avLst/>
              </a:prstGeom>
              <a:ln>
                <a:solidFill>
                  <a:srgbClr val="56C8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Rectangle 8">
            <a:extLst>
              <a:ext uri="{FF2B5EF4-FFF2-40B4-BE49-F238E27FC236}">
                <a16:creationId xmlns:a16="http://schemas.microsoft.com/office/drawing/2014/main" id="{48CE5BC4-6F52-4F35-A0DB-2A80D2F80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6F9C85-E315-44E6-99D8-5490FD5E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4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9DF9E-EDE1-4996-A411-892451B1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6C4C37-7E2E-49A3-9709-A3F0ABF1A4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</a:p>
          <a:p>
            <a:r>
              <a:rPr lang="en-US" altLang="zh-CN" dirty="0"/>
              <a:t>Innovation</a:t>
            </a:r>
          </a:p>
          <a:p>
            <a:r>
              <a:rPr lang="en-US" altLang="zh-CN" dirty="0"/>
              <a:t>Feasibility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266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995A2B-6E3E-41BF-9BA0-01BD2304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750FA-438D-4E53-B9ED-8806C93407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816100"/>
            <a:ext cx="5753726" cy="4254500"/>
          </a:xfrm>
        </p:spPr>
        <p:txBody>
          <a:bodyPr>
            <a:normAutofit lnSpcReduction="10000"/>
          </a:bodyPr>
          <a:lstStyle/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Description of the problem: </a:t>
            </a:r>
          </a:p>
          <a:p>
            <a:pPr lvl="1"/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most important reason why hydropower stations are not popular is to cut off rivers and build dams. </a:t>
            </a:r>
          </a:p>
          <a:p>
            <a:pPr lvl="1"/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environmental cost is high, and the cost of persuading the authorities and environmental protection accounts for more than 10%. </a:t>
            </a:r>
          </a:p>
          <a:p>
            <a:pPr lvl="1"/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 addition, the later expenses for species protection will also be a big expense,</a:t>
            </a:r>
          </a:p>
          <a:p>
            <a:pPr lvl="1"/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sedimentation of sediment and floating objects are big problems! </a:t>
            </a:r>
          </a:p>
          <a:p>
            <a:pPr lvl="1"/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Long term cost of more than 16% per kilowatt hour</a:t>
            </a:r>
            <a:endParaRPr lang="zh-CN" altLang="en-US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28D75C-6676-4211-871F-99DCDBAA5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32"/>
          <a:stretch/>
        </p:blipFill>
        <p:spPr>
          <a:xfrm>
            <a:off x="6759938" y="2095500"/>
            <a:ext cx="5136787" cy="307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995A2B-6E3E-41BF-9BA0-01BD2304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750FA-438D-4E53-B9ED-8806C93407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 order to solve the fish migration problem, it is designed to build the embankment along the river instead of digging the original river.</a:t>
            </a: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This technology may bring incalculable turnaround for the survival of hydropower industry and reduce the cost of electricity by at least 20%</a:t>
            </a:r>
          </a:p>
          <a:p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0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995A2B-6E3E-41BF-9BA0-01BD2304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Innovation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750FA-438D-4E53-B9ED-8806C93407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37733"/>
            <a:ext cx="4925051" cy="38058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 our design</a:t>
            </a: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original river is not to be excavated, but a dike is built on one side of the bank! </a:t>
            </a: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reservoir body is formed by building a "dike" downstream of the current. </a:t>
            </a: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With this solution, the dam is no longer the enemy of nature! This is an idea to build a hydropower station without cutting off the river. Let the reservoir coexist with the river. </a:t>
            </a: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For a dam with height of 30 meters, a 2000 meters  side river can solve the problems in the history of human hydropower construction!</a:t>
            </a:r>
            <a:endParaRPr lang="zh-CN" altLang="en-US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E6ADEC-0C34-4410-A4C9-B905F7C97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214694"/>
            <a:ext cx="5182225" cy="36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995A2B-6E3E-41BF-9BA0-01BD2304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Feasibility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750FA-438D-4E53-B9ED-8806C93407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Existing construction technology + Innovative construction technology</a:t>
            </a: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Much lower total cost (including construction and maintenance cost) in comparison to the traditional dam</a:t>
            </a: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There is no need to maintain the sediment and the floating object.</a:t>
            </a: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Close the water intake and then the facility can be out of active service.</a:t>
            </a: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key is to find a reliable and ambitious developer and initial capital. It is recommended to build a small model and test it in the hydropower laboratory experimental center firstly.</a:t>
            </a:r>
          </a:p>
          <a:p>
            <a:endParaRPr lang="zh-CN" altLang="en-US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8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2868B-253F-4EBE-9182-60135EB3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 team main members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E7020E-BF38-4AB0-A9BB-054C054927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48851" cy="3424107"/>
          </a:xfrm>
        </p:spPr>
        <p:txBody>
          <a:bodyPr/>
          <a:lstStyle/>
          <a:p>
            <a:r>
              <a:rPr lang="en-US" altLang="zh-CN" dirty="0"/>
              <a:t>Shen, Bomin, CEO of Islandsurvival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Shen, Shingwun, Technician of Islandsurvival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2D25C2-8B30-4B25-BB9F-5BFD9688B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7" t="8797" r="29518" b="21650"/>
          <a:stretch/>
        </p:blipFill>
        <p:spPr>
          <a:xfrm>
            <a:off x="8045516" y="2367092"/>
            <a:ext cx="1507700" cy="12973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D2B561-A458-446A-80A5-708357425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8" t="56250" r="21375" b="7222"/>
          <a:stretch/>
        </p:blipFill>
        <p:spPr>
          <a:xfrm rot="5400000">
            <a:off x="7895712" y="4228950"/>
            <a:ext cx="1807307" cy="15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7899"/>
      </p:ext>
    </p:extLst>
  </p:cSld>
  <p:clrMapOvr>
    <a:masterClrMapping/>
  </p:clrMapOvr>
</p:sld>
</file>

<file path=ppt/theme/theme1.xml><?xml version="1.0" encoding="utf-8"?>
<a:theme xmlns:a="http://schemas.openxmlformats.org/drawingml/2006/main" name="水滴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374</Words>
  <Application>Microsoft Office PowerPoint</Application>
  <PresentationFormat>宽屏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Franklin Gothic Book</vt:lpstr>
      <vt:lpstr>Tw Cen MT</vt:lpstr>
      <vt:lpstr>水滴</vt:lpstr>
      <vt:lpstr>PowerPoint 演示文稿</vt:lpstr>
      <vt:lpstr>content</vt:lpstr>
      <vt:lpstr>impact</vt:lpstr>
      <vt:lpstr>impact</vt:lpstr>
      <vt:lpstr>Innovation</vt:lpstr>
      <vt:lpstr>Feasibility</vt:lpstr>
      <vt:lpstr>Project team main members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Fish go home</dc:title>
  <dc:creator>licht Luan</dc:creator>
  <cp:lastModifiedBy>licht Luan</cp:lastModifiedBy>
  <cp:revision>16</cp:revision>
  <dcterms:created xsi:type="dcterms:W3CDTF">2020-10-29T06:30:17Z</dcterms:created>
  <dcterms:modified xsi:type="dcterms:W3CDTF">2020-10-29T11:34:03Z</dcterms:modified>
</cp:coreProperties>
</file>