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471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432" y="14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6EB2C6-40E6-466E-A625-FBCCCE60C2F7}" type="datetimeFigureOut">
              <a:rPr lang="en-US" smtClean="0"/>
              <a:t>8/11/2020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B0A882-0BCF-4503-8FB3-6C6E758422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19676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C691A-61FE-46EB-9D8C-E85C80950FF6}" type="datetime1">
              <a:rPr lang="en-US" smtClean="0"/>
              <a:t>8/11/2020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Resilient Power Systems Proprietary and Confidential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2F951-D7B6-4F6E-B012-03408D43F3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31449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5E034-ECC9-4704-8171-B71698FD50E5}" type="datetime1">
              <a:rPr lang="en-US" smtClean="0"/>
              <a:t>8/11/2020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Resilient Power Systems Proprietary and Confidential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2F951-D7B6-4F6E-B012-03408D43F3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12072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2E433-4223-41B3-9441-3BD09819C977}" type="datetime1">
              <a:rPr lang="en-US" smtClean="0"/>
              <a:t>8/11/2020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Resilient Power Systems Proprietary and Confidential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2F951-D7B6-4F6E-B012-03408D43F3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30551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072BA-069F-47BF-85E1-AF97F3D5A617}" type="datetime1">
              <a:rPr lang="en-US" smtClean="0"/>
              <a:t>8/11/2020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Resilient Power Systems Proprietary and Confidential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2F951-D7B6-4F6E-B012-03408D43F3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85828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78CDA8-8D4F-4F04-8E61-196C773337E1}" type="datetime1">
              <a:rPr lang="en-US" smtClean="0"/>
              <a:t>8/11/2020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Resilient Power Systems Proprietary and Confidential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2F951-D7B6-4F6E-B012-03408D43F3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99340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79194-61E6-4A22-A550-374041EFA1F7}" type="datetime1">
              <a:rPr lang="en-US" smtClean="0"/>
              <a:t>8/11/2020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Resilient Power Systems Proprietary and Confidential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2F951-D7B6-4F6E-B012-03408D43F3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26597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87C91-2B16-4502-81B9-6968EC0505DE}" type="datetime1">
              <a:rPr lang="en-US" smtClean="0"/>
              <a:t>8/11/2020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Resilient Power Systems Proprietary and Confidential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2F951-D7B6-4F6E-B012-03408D43F3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88323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69758C-2357-49E3-B408-F5F470FC3217}" type="datetime1">
              <a:rPr lang="en-US" smtClean="0"/>
              <a:t>8/11/2020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Resilient Power Systems Proprietary and Confidential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2F951-D7B6-4F6E-B012-03408D43F3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64086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371432-BFA6-4766-A51E-8D79AC3AF7CF}" type="datetime1">
              <a:rPr lang="en-US" smtClean="0"/>
              <a:t>8/11/2020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Resilient Power Systems Proprietary and Confidential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2F951-D7B6-4F6E-B012-03408D43F3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40590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97A49F-85FC-4402-9FC5-872C20C54E11}" type="datetime1">
              <a:rPr lang="en-US" smtClean="0"/>
              <a:t>8/11/2020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Resilient Power Systems Proprietary and Confidential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2F951-D7B6-4F6E-B012-03408D43F3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42138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0C45B-9A90-4AEE-8D08-D51FC1B4B1B3}" type="datetime1">
              <a:rPr lang="en-US" smtClean="0"/>
              <a:t>8/11/2020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Resilient Power Systems Proprietary and Confidential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2F951-D7B6-4F6E-B012-03408D43F3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123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5C35AA-9F19-43EA-A435-38181DEECC54}" type="datetime1">
              <a:rPr lang="en-US" smtClean="0"/>
              <a:t>8/11/2020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Resilient Power Systems Proprietary and Confidential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82F951-D7B6-4F6E-B012-03408D43F3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00103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C725CD-D1C9-4036-8B75-DB100429C9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6A943E-A765-4355-B7C2-B598093A0ED7}" type="datetime1">
              <a:rPr lang="en-US" smtClean="0"/>
              <a:t>8/11/2020</a:t>
            </a:fld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E2D88FDE-CA32-4935-B82A-08900C08F4D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6652" y="1178118"/>
            <a:ext cx="8164033" cy="5543357"/>
          </a:xfrm>
          <a:prstGeom prst="rect">
            <a:avLst/>
          </a:prstGeom>
        </p:spPr>
      </p:pic>
      <p:sp>
        <p:nvSpPr>
          <p:cNvPr id="11" name="Title 1">
            <a:extLst>
              <a:ext uri="{FF2B5EF4-FFF2-40B4-BE49-F238E27FC236}">
                <a16:creationId xmlns:a16="http://schemas.microsoft.com/office/drawing/2014/main" id="{548ED8BC-4423-4A0F-85E3-5683499427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5174" y="113562"/>
            <a:ext cx="11261651" cy="926731"/>
          </a:xfrm>
        </p:spPr>
        <p:txBody>
          <a:bodyPr>
            <a:normAutofit/>
          </a:bodyPr>
          <a:lstStyle/>
          <a:p>
            <a:pPr algn="ctr"/>
            <a:r>
              <a:rPr lang="en-US" b="1" dirty="0"/>
              <a:t>Highly integrated solar to hydrogen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AEC81AA-0F0A-4A8B-B428-192DCDAAC609}"/>
              </a:ext>
            </a:extLst>
          </p:cNvPr>
          <p:cNvSpPr txBox="1"/>
          <p:nvPr/>
        </p:nvSpPr>
        <p:spPr>
          <a:xfrm>
            <a:off x="4579678" y="4713412"/>
            <a:ext cx="109619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/>
              <a:t>&gt;15kV</a:t>
            </a:r>
          </a:p>
          <a:p>
            <a:pPr algn="r"/>
            <a:r>
              <a:rPr lang="en-US" dirty="0"/>
              <a:t>Inverter +</a:t>
            </a:r>
          </a:p>
          <a:p>
            <a:pPr algn="r"/>
            <a:r>
              <a:rPr lang="en-US" dirty="0"/>
              <a:t>STATCOM</a:t>
            </a:r>
          </a:p>
        </p:txBody>
      </p:sp>
      <p:pic>
        <p:nvPicPr>
          <p:cNvPr id="3" name="Picture 2" descr="A close up of a sign&#10;&#10;Description automatically generated">
            <a:extLst>
              <a:ext uri="{FF2B5EF4-FFF2-40B4-BE49-F238E27FC236}">
                <a16:creationId xmlns:a16="http://schemas.microsoft.com/office/drawing/2014/main" id="{7190D8CE-1CCF-44C9-9F8B-CC1186EA646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68444" y="5682554"/>
            <a:ext cx="2706886" cy="1047827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218B5075-6554-4F92-BCC4-D25380EAD85E}"/>
              </a:ext>
            </a:extLst>
          </p:cNvPr>
          <p:cNvSpPr txBox="1"/>
          <p:nvPr/>
        </p:nvSpPr>
        <p:spPr>
          <a:xfrm>
            <a:off x="7539687" y="3833885"/>
            <a:ext cx="46523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latin typeface="+mj-lt"/>
                <a:ea typeface="+mj-ea"/>
                <a:cs typeface="+mj-cs"/>
              </a:rPr>
              <a:t>1 drop in container is better than 11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B88E22C5-3569-47D3-BC36-6E78067AFF30}"/>
              </a:ext>
            </a:extLst>
          </p:cNvPr>
          <p:cNvSpPr/>
          <p:nvPr/>
        </p:nvSpPr>
        <p:spPr>
          <a:xfrm>
            <a:off x="71042" y="1242222"/>
            <a:ext cx="4807626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u="sng" dirty="0"/>
              <a:t>Resilient Power Router</a:t>
            </a:r>
          </a:p>
          <a:p>
            <a:r>
              <a:rPr lang="en-US" sz="2800" dirty="0"/>
              <a:t>10x less area</a:t>
            </a:r>
          </a:p>
          <a:p>
            <a:r>
              <a:rPr lang="en-US" sz="2800" dirty="0"/>
              <a:t>8x less site labor</a:t>
            </a:r>
          </a:p>
          <a:p>
            <a:r>
              <a:rPr lang="en-US" sz="2800" dirty="0"/>
              <a:t>1 grid tie vs 3-4</a:t>
            </a:r>
          </a:p>
          <a:p>
            <a:r>
              <a:rPr lang="en-US" sz="2800" dirty="0"/>
              <a:t>No transformer costs</a:t>
            </a:r>
          </a:p>
          <a:p>
            <a:r>
              <a:rPr lang="en-US" sz="2800" dirty="0"/>
              <a:t>Lower harmonics</a:t>
            </a:r>
          </a:p>
          <a:p>
            <a:r>
              <a:rPr lang="en-US" sz="2800" dirty="0"/>
              <a:t>No building</a:t>
            </a: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4A33830D-E108-4BBF-BA73-AE81E29759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2633" y="916198"/>
            <a:ext cx="3801382" cy="28510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158651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32762</TotalTime>
  <Words>41</Words>
  <Application>Microsoft Office PowerPoint</Application>
  <PresentationFormat>Widescreen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Highly integrated solar to hydrogen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Resilient Power Systems, LLC</dc:title>
  <dc:creator>Tom Keister</dc:creator>
  <cp:lastModifiedBy>jdk</cp:lastModifiedBy>
  <cp:revision>257</cp:revision>
  <dcterms:created xsi:type="dcterms:W3CDTF">2015-11-25T21:04:35Z</dcterms:created>
  <dcterms:modified xsi:type="dcterms:W3CDTF">2020-08-11T20:13:42Z</dcterms:modified>
</cp:coreProperties>
</file>