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55" r:id="rId4"/>
    <p:sldMasterId id="2147483657" r:id="rId5"/>
  </p:sldMasterIdLst>
  <p:notesMasterIdLst>
    <p:notesMasterId r:id="rId7"/>
  </p:notesMasterIdLst>
  <p:handoutMasterIdLst>
    <p:handoutMasterId r:id="rId8"/>
  </p:handoutMasterIdLst>
  <p:sldIdLst>
    <p:sldId id="817" r:id="rId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ert" initials="R" lastIdx="1" clrIdx="0">
    <p:extLst>
      <p:ext uri="{19B8F6BF-5375-455C-9EA6-DF929625EA0E}">
        <p15:presenceInfo xmlns:p15="http://schemas.microsoft.com/office/powerpoint/2012/main" userId="Rober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E7E6E6"/>
    <a:srgbClr val="72BA35"/>
    <a:srgbClr val="C5E0B4"/>
    <a:srgbClr val="C00000"/>
    <a:srgbClr val="FF9B9B"/>
    <a:srgbClr val="F2F2F2"/>
    <a:srgbClr val="F6F6F7"/>
    <a:srgbClr val="D9D9D9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5936D0-AE0B-49D5-9544-3C507679DB13}" v="3" dt="2020-08-11T20:27:03.399"/>
    <p1510:client id="{395B7B74-9214-47F7-98B1-E8C00EF9B45F}" v="94" dt="2020-08-11T13:56:33.5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76" autoAdjust="0"/>
    <p:restoredTop sz="96437" autoAdjust="0"/>
  </p:normalViewPr>
  <p:slideViewPr>
    <p:cSldViewPr snapToGrid="0">
      <p:cViewPr varScale="1">
        <p:scale>
          <a:sx n="102" d="100"/>
          <a:sy n="102" d="100"/>
        </p:scale>
        <p:origin x="258" y="90"/>
      </p:cViewPr>
      <p:guideLst>
        <p:guide orient="horz" pos="28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F6FCABE-1396-4461-B4E4-0774E217FD3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E31F24-9CCA-4413-9681-89B08ACA3C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A40E5B-4D1A-48A2-91B9-E3A22048B6E7}" type="datetimeFigureOut">
              <a:rPr lang="en-US" smtClean="0"/>
              <a:t>8/11/2020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D2DCE1-773D-4656-ADC4-E1B741328D3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2EBFEE-509E-4492-936C-CA83F251360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3E7454-38BA-4148-A7F9-99307E42D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6743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64B66BF-AAF3-41DA-B94D-AF260505EA78}" type="datetimeFigureOut">
              <a:rPr lang="en-US" smtClean="0"/>
              <a:t>8/11/2020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FCBF180-BEE9-47C3-B98E-CFC3F8582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05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latin typeface="Roboto Medium" panose="02000000000000000000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Have fixed tilt icon match legend</a:t>
            </a:r>
          </a:p>
          <a:p>
            <a:r>
              <a:rPr lang="en-US"/>
              <a:t>Add logos next to companies like </a:t>
            </a:r>
            <a:r>
              <a:rPr lang="en-US" err="1"/>
              <a:t>Vespr</a:t>
            </a:r>
            <a:endParaRPr lang="en-US"/>
          </a:p>
          <a:p>
            <a:r>
              <a:rPr lang="en-US"/>
              <a:t>It is a bit hard to tell if the symbols next to </a:t>
            </a:r>
            <a:r>
              <a:rPr lang="en-US" err="1"/>
              <a:t>Vespr</a:t>
            </a:r>
            <a:r>
              <a:rPr lang="en-US"/>
              <a:t> are filled in or grayed out.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CBF180-BEE9-47C3-B98E-CFC3F858276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482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7EABF99-17AB-435D-A2EF-653EF4EFFC54}"/>
              </a:ext>
            </a:extLst>
          </p:cNvPr>
          <p:cNvSpPr/>
          <p:nvPr userDrawn="1"/>
        </p:nvSpPr>
        <p:spPr>
          <a:xfrm rot="5400000">
            <a:off x="5529949" y="-2667000"/>
            <a:ext cx="1132102" cy="1219200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n-US" sz="3600" i="1"/>
          </a:p>
        </p:txBody>
      </p:sp>
    </p:spTree>
    <p:extLst>
      <p:ext uri="{BB962C8B-B14F-4D97-AF65-F5344CB8AC3E}">
        <p14:creationId xmlns:p14="http://schemas.microsoft.com/office/powerpoint/2010/main" val="487342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1FF041-D1E6-4AF4-869A-A175AC0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50214" y="6573078"/>
            <a:ext cx="310631" cy="148397"/>
          </a:xfrm>
        </p:spPr>
        <p:txBody>
          <a:bodyPr/>
          <a:lstStyle>
            <a:lvl1pPr>
              <a:defRPr sz="8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DEB54E95-CECD-40DE-9CC2-86B69A33D05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0D477C-3CE3-4ACD-BD4B-80771E9870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464250" y="217592"/>
            <a:ext cx="657443" cy="7315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340B79E-1076-41D6-B539-5037ED13F86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58" t="2945" r="7004" b="14366"/>
          <a:stretch/>
        </p:blipFill>
        <p:spPr>
          <a:xfrm>
            <a:off x="70308" y="166057"/>
            <a:ext cx="1019175" cy="737953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3F5B079-B079-4DAB-A110-6BCB129D589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704866" y="217592"/>
            <a:ext cx="9144000" cy="73795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1" kern="1200" dirty="0">
                <a:solidFill>
                  <a:srgbClr val="43434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Roboto Medium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29511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1FF041-D1E6-4AF4-869A-A175AC0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2192" y="6356350"/>
            <a:ext cx="375863" cy="365125"/>
          </a:xfrm>
        </p:spPr>
        <p:txBody>
          <a:bodyPr/>
          <a:lstStyle>
            <a:lvl1pPr>
              <a:defRPr sz="800"/>
            </a:lvl1pPr>
          </a:lstStyle>
          <a:p>
            <a:fld id="{DEB54E95-CECD-40DE-9CC2-86B69A33D0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711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D18FA-11EB-4F4A-ADEF-E08B2BD323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A8EDD0-E3E1-4AF5-AC47-DA040EA7E4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90546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5F0AA-DD4C-43BA-BEB5-7B0FDEA71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813" y="120940"/>
            <a:ext cx="11193379" cy="404896"/>
          </a:xfrm>
        </p:spPr>
        <p:txBody>
          <a:bodyPr lIns="0" tIns="0" rIns="0" bIns="0" anchor="ctr">
            <a:no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1FF041-D1E6-4AF4-869A-A175AC0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2192" y="6356350"/>
            <a:ext cx="375863" cy="365125"/>
          </a:xfrm>
        </p:spPr>
        <p:txBody>
          <a:bodyPr/>
          <a:lstStyle>
            <a:lvl1pPr>
              <a:defRPr sz="800"/>
            </a:lvl1pPr>
          </a:lstStyle>
          <a:p>
            <a:fld id="{DEB54E95-CECD-40DE-9CC2-86B69A33D0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879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79D3989-75C5-4B7D-88B8-A07EA73EFD5D}"/>
              </a:ext>
            </a:extLst>
          </p:cNvPr>
          <p:cNvSpPr/>
          <p:nvPr userDrawn="1"/>
        </p:nvSpPr>
        <p:spPr>
          <a:xfrm rot="5400000">
            <a:off x="2666998" y="-2667001"/>
            <a:ext cx="6858001" cy="121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603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BF9207-E867-45E9-90F0-C3C87659D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379619-7113-4E50-B187-B3611660E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0C5BB-711A-4168-97C1-2683643446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7C799-C08E-481A-B7C6-28541530E028}" type="datetime1">
              <a:rPr lang="en-US" smtClean="0"/>
              <a:t>8/11/2020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C71047-1B18-4594-BE9A-4F27D66CC6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9D3B6B-A53A-4221-8E5E-513A9D1B61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54E95-CECD-40DE-9CC2-86B69A33D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B9AE8CC-DC31-489F-BA44-77551E4B75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5105"/>
            <a:ext cx="12192000" cy="6683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47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595959"/>
        </a:solidFill>
        <a:ln>
          <a:noFill/>
        </a:ln>
      </a:spPr>
      <a:bodyPr rtlCol="0" anchor="ctr"/>
      <a:lstStyle>
        <a:defPPr algn="ctr">
          <a:defRPr dirty="0">
            <a:latin typeface="Roboto Medium" panose="02000000000000000000" pitchFamily="2" charset="0"/>
            <a:ea typeface="Roboto Medium" panose="02000000000000000000" pitchFamily="2" charset="0"/>
            <a:cs typeface="Roboto Medium" panose="02000000000000000000" pitchFamily="2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72BA3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>
            <a:lumMod val="90000"/>
          </a:schemeClr>
        </a:solidFill>
        <a:ln>
          <a:noFill/>
        </a:ln>
      </a:spPr>
      <a:bodyPr numCol="1" rtlCol="0" anchor="ctr"/>
      <a:lstStyle>
        <a:defPPr algn="ctr">
          <a:defRPr sz="16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rIns="0" rtlCol="0" anchor="ctr">
        <a:noAutofit/>
      </a:bodyPr>
      <a:lstStyle>
        <a:defPPr algn="l">
          <a:defRPr sz="1600" dirty="0" smtClean="0">
            <a:latin typeface="+mj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E21F4FE3124545AC7FE582949531CB" ma:contentTypeVersion="4" ma:contentTypeDescription="Create a new document." ma:contentTypeScope="" ma:versionID="73778229ec91613ab8fe34fd142d48ea">
  <xsd:schema xmlns:xsd="http://www.w3.org/2001/XMLSchema" xmlns:xs="http://www.w3.org/2001/XMLSchema" xmlns:p="http://schemas.microsoft.com/office/2006/metadata/properties" xmlns:ns2="d47506da-0484-401e-a5bd-a34187b27048" targetNamespace="http://schemas.microsoft.com/office/2006/metadata/properties" ma:root="true" ma:fieldsID="3fe3f0d43364c5f5b2cab9a37757d9f5" ns2:_="">
    <xsd:import namespace="d47506da-0484-401e-a5bd-a34187b270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7506da-0484-401e-a5bd-a34187b270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7D36132-F787-4739-B5B9-A92A98F266F2}">
  <ds:schemaRefs>
    <ds:schemaRef ds:uri="d47506da-0484-401e-a5bd-a34187b2704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40774E2-19D2-4265-B6CD-03E8CE2AA7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E7334F-1E42-4487-BD47-6FA22CA70497}">
  <ds:schemaRefs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schemas.microsoft.com/office/infopath/2007/PartnerControls"/>
    <ds:schemaRef ds:uri="d47506da-0484-401e-a5bd-a34187b27048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1026</TotalTime>
  <Words>34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Roboto Light</vt:lpstr>
      <vt:lpstr>Roboto Medium</vt:lpstr>
      <vt:lpstr>2_Custom Design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Sewell</dc:creator>
  <cp:lastModifiedBy>Robert Sewell</cp:lastModifiedBy>
  <cp:revision>11</cp:revision>
  <cp:lastPrinted>2020-03-13T13:42:38Z</cp:lastPrinted>
  <dcterms:created xsi:type="dcterms:W3CDTF">2019-12-12T03:35:43Z</dcterms:created>
  <dcterms:modified xsi:type="dcterms:W3CDTF">2020-08-11T20:27:27Z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0x010100AFE21F4FE3124545AC7FE582949531CB</vt:lpwstr>
  </property>
</Properties>
</file>