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09" autoAdjust="0"/>
    <p:restoredTop sz="81667" autoAdjust="0"/>
  </p:normalViewPr>
  <p:slideViewPr>
    <p:cSldViewPr>
      <p:cViewPr varScale="1">
        <p:scale>
          <a:sx n="73" d="100"/>
          <a:sy n="73" d="100"/>
        </p:scale>
        <p:origin x="18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53F98-C48A-4961-98D5-91D344480524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77FA2-6FD2-4368-A8BB-798327E2C1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D77FA2-6FD2-4368-A8BB-798327E2C13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9FE4-FE2A-4DE5-B365-6D824FB6AEDE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535F9F3-A6B9-4CB0-8792-489054E3B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9FE4-FE2A-4DE5-B365-6D824FB6AEDE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5F9F3-A6B9-4CB0-8792-489054E3B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9FE4-FE2A-4DE5-B365-6D824FB6AEDE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5F9F3-A6B9-4CB0-8792-489054E3B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9FE4-FE2A-4DE5-B365-6D824FB6AEDE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535F9F3-A6B9-4CB0-8792-489054E3B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9FE4-FE2A-4DE5-B365-6D824FB6AEDE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5F9F3-A6B9-4CB0-8792-489054E3B6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9FE4-FE2A-4DE5-B365-6D824FB6AEDE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5F9F3-A6B9-4CB0-8792-489054E3B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9FE4-FE2A-4DE5-B365-6D824FB6AEDE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535F9F3-A6B9-4CB0-8792-489054E3B6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9FE4-FE2A-4DE5-B365-6D824FB6AEDE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5F9F3-A6B9-4CB0-8792-489054E3B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9FE4-FE2A-4DE5-B365-6D824FB6AEDE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5F9F3-A6B9-4CB0-8792-489054E3B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9FE4-FE2A-4DE5-B365-6D824FB6AEDE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5F9F3-A6B9-4CB0-8792-489054E3B6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29FE4-FE2A-4DE5-B365-6D824FB6AEDE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5F9F3-A6B9-4CB0-8792-489054E3B6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F629FE4-FE2A-4DE5-B365-6D824FB6AEDE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535F9F3-A6B9-4CB0-8792-489054E3B6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838200"/>
            <a:ext cx="897496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76200"/>
            <a:ext cx="8534400" cy="1066800"/>
          </a:xfrm>
        </p:spPr>
        <p:txBody>
          <a:bodyPr>
            <a:normAutofit/>
          </a:bodyPr>
          <a:lstStyle/>
          <a:p>
            <a:r>
              <a:rPr lang="en-US" dirty="0"/>
              <a:t>Solar Spring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42E59E8-83CA-41B6-AAD2-2FCD800449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3518511"/>
            <a:ext cx="4514850" cy="295848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22A5CA5-BEEC-40B3-8E6B-125B0F50168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5260975" y="587375"/>
            <a:ext cx="4089400" cy="30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403E9D6-E2FE-4ED8-8CD3-EBB5C7DE5CF2}"/>
              </a:ext>
            </a:extLst>
          </p:cNvPr>
          <p:cNvSpPr txBox="1">
            <a:spLocks/>
          </p:cNvSpPr>
          <p:nvPr/>
        </p:nvSpPr>
        <p:spPr>
          <a:xfrm>
            <a:off x="76200" y="1078375"/>
            <a:ext cx="5560185" cy="4983163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- Immediate application of solar-thermal heat in desal unit / minimizes heat losses and land requirements</a:t>
            </a:r>
          </a:p>
          <a:p>
            <a:r>
              <a:rPr lang="en-US" sz="1800" dirty="0"/>
              <a:t>- Solar heat received directly through transparent PV panel onto blackened cellulosic evaporation pad, and indirectly onto pad by photovoltaic-thermal principle</a:t>
            </a:r>
          </a:p>
          <a:p>
            <a:r>
              <a:rPr lang="en-US" sz="1800" dirty="0"/>
              <a:t>- Staged natural-circulation humidification-dehumidification cycles / countercurrent flow</a:t>
            </a:r>
          </a:p>
          <a:p>
            <a:r>
              <a:rPr lang="en-US" sz="1800" dirty="0"/>
              <a:t>- Thermal gradient for driving condensation sustained by </a:t>
            </a:r>
            <a:r>
              <a:rPr lang="en-US" sz="1800" dirty="0" err="1"/>
              <a:t>thermoelecrics</a:t>
            </a:r>
            <a:r>
              <a:rPr lang="en-US" sz="1800" dirty="0"/>
              <a:t>, permitting longer fluid residence times and desalination up to and potentially including crystallization</a:t>
            </a:r>
          </a:p>
          <a:p>
            <a:r>
              <a:rPr lang="en-US" sz="1800" dirty="0"/>
              <a:t>- Mineral extraction and recovery</a:t>
            </a:r>
          </a:p>
          <a:p>
            <a:r>
              <a:rPr lang="en-US" sz="1800" dirty="0"/>
              <a:t>- Favorable scale-down economics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3075</TotalTime>
  <Words>81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Franklin Gothic Book</vt:lpstr>
      <vt:lpstr>Franklin Gothic Medium</vt:lpstr>
      <vt:lpstr>Wingdings 2</vt:lpstr>
      <vt:lpstr>Trek</vt:lpstr>
      <vt:lpstr>Solar Spring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Jeremy Pearson</dc:creator>
  <cp:lastModifiedBy>Jeremy Pearson</cp:lastModifiedBy>
  <cp:revision>400</cp:revision>
  <dcterms:created xsi:type="dcterms:W3CDTF">2016-03-16T14:59:43Z</dcterms:created>
  <dcterms:modified xsi:type="dcterms:W3CDTF">2020-07-16T18:03:11Z</dcterms:modified>
</cp:coreProperties>
</file>