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aven Pro" pitchFamily="2" charset="77"/>
      <p:regular r:id="rId4"/>
      <p:bold r:id="rId5"/>
    </p:embeddedFont>
    <p:embeddedFont>
      <p:font typeface="Nunito" pitchFamily="2" charset="77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8a931ea80b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8a931ea80b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1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256"/>
            <a:ext cx="2267379" cy="2601741"/>
            <a:chOff x="6790514" y="1256"/>
            <a:chExt cx="2267379" cy="2601741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535" y="1256"/>
              <a:ext cx="1990358" cy="1990303"/>
              <a:chOff x="7067535" y="1256"/>
              <a:chExt cx="1990358" cy="1990303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11988">
            <a:off x="2665039" y="839728"/>
            <a:ext cx="4005749" cy="2499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4525" y="97100"/>
            <a:ext cx="1879876" cy="262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3"/>
          <p:cNvSpPr txBox="1"/>
          <p:nvPr/>
        </p:nvSpPr>
        <p:spPr>
          <a:xfrm>
            <a:off x="2781000" y="0"/>
            <a:ext cx="35820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Meet JuiceBox 3.0</a:t>
            </a:r>
            <a:endParaRPr sz="26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0" name="Google Shape;280;p13"/>
          <p:cNvSpPr txBox="1"/>
          <p:nvPr/>
        </p:nvSpPr>
        <p:spPr>
          <a:xfrm>
            <a:off x="2781000" y="494356"/>
            <a:ext cx="3582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Portable, durable, American-made solar microgrid for natural disaster victims, homeless families, refugees, and off-grid healthcare workers.</a:t>
            </a:r>
            <a:endParaRPr sz="1500"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1" name="Google Shape;281;p13"/>
          <p:cNvSpPr txBox="1"/>
          <p:nvPr/>
        </p:nvSpPr>
        <p:spPr>
          <a:xfrm>
            <a:off x="6420000" y="2532525"/>
            <a:ext cx="2724000" cy="20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Compact. Stockpile-ready. Backpack-transportable. User-friendly. Internationally compatible. Ready for government and nonprofit use. </a:t>
            </a:r>
            <a:endParaRPr sz="1300" b="1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2" name="Google Shape;282;p13"/>
          <p:cNvSpPr txBox="1"/>
          <p:nvPr/>
        </p:nvSpPr>
        <p:spPr>
          <a:xfrm>
            <a:off x="0" y="4609350"/>
            <a:ext cx="91440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JuiceBox will help speed natural disaster and homelessness recovery and limit the lasting economic, educational, &amp; societal damage of these issues on Americans. JuiceBox also has applications worldwide. 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3" name="Google Shape;283;p13"/>
          <p:cNvSpPr txBox="1"/>
          <p:nvPr/>
        </p:nvSpPr>
        <p:spPr>
          <a:xfrm>
            <a:off x="-135172" y="23906"/>
            <a:ext cx="2960572" cy="43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 JuiceBox 3.0 Highlights:</a:t>
            </a:r>
            <a:endParaRPr sz="1200" b="1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➔"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JuiceBox Telescoping Solar Array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: most compact high-output solar array on market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➔"/>
            </a:pPr>
            <a:r>
              <a:rPr lang="en" sz="1200" b="1" dirty="0" err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ShineNet</a:t>
            </a: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lang="en" sz="1200" b="1" dirty="0" err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WiFi</a:t>
            </a: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hotspot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provides access to pre-loaded recovery info and live monitoring panel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+ internet where available/needed</a:t>
            </a:r>
            <a:endParaRPr sz="1200" b="1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➔"/>
            </a:pPr>
            <a:r>
              <a:rPr lang="en" sz="1200" b="1" dirty="0" err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ShineNet</a:t>
            </a: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available in 108 languages. 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Content is relevant for all potential users and updated over-the-air before deployment.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➔"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Internationally compatible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outlets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ven Pro"/>
              <a:buChar char="➔"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Ultra low-power cooking &amp; heating 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system inspired by truckers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ven Pro"/>
              <a:buChar char="➔"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100+ proofs-of-concept 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deployed to homeless Americans (</a:t>
            </a: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JuiceBox</a:t>
            </a:r>
            <a:r>
              <a:rPr lang="en" sz="1200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1.0 and 2.0) in field for 3+ years. </a:t>
            </a:r>
            <a:endParaRPr sz="1200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182880" lvl="0" indent="-12191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aven Pro"/>
              <a:buChar char="➔"/>
            </a:pPr>
            <a:r>
              <a:rPr lang="en" sz="1200" b="1" dirty="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8lbs. Laptop-sized. Waterproof. Shock resistant. Deployable LEDs.</a:t>
            </a:r>
            <a:endParaRPr sz="1200" b="1" dirty="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4" name="Google Shape;284;p13"/>
          <p:cNvSpPr txBox="1"/>
          <p:nvPr/>
        </p:nvSpPr>
        <p:spPr>
          <a:xfrm>
            <a:off x="3119800" y="2939625"/>
            <a:ext cx="3084600" cy="16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Created by Claremont Colleges students in 8 U.S. cities. </a:t>
            </a:r>
            <a:endParaRPr sz="15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Backed by businesses,  nonprofits &amp; governments. </a:t>
            </a:r>
            <a:endParaRPr sz="15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Made in America.</a:t>
            </a:r>
            <a:endParaRPr sz="15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www.shinewithus.org</a:t>
            </a:r>
            <a:endParaRPr sz="15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Macintosh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Maven Pro</vt:lpstr>
      <vt:lpstr>Nunito</vt:lpstr>
      <vt:lpstr>Times New Roman</vt:lpstr>
      <vt:lpstr>Momentum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Solomon Olshin</cp:lastModifiedBy>
  <cp:revision>1</cp:revision>
  <dcterms:modified xsi:type="dcterms:W3CDTF">2020-06-22T17:38:40Z</dcterms:modified>
</cp:coreProperties>
</file>