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Maven Pro" pitchFamily="2" charset="77"/>
      <p:regular r:id="rId4"/>
      <p:bold r:id="rId5"/>
    </p:embeddedFont>
    <p:embeddedFont>
      <p:font typeface="Nunito" pitchFamily="2" charset="77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8a931ea80b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8a931ea80b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2"/>
              <a:chOff x="7343003" y="4453711"/>
              <a:chExt cx="316800" cy="688512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1"/>
            <a:chOff x="5043503" y="0"/>
            <a:chExt cx="3814072" cy="3839101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01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01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01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1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01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01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01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01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01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6" name="Google Shape;46;p2"/>
          <p:cNvSpPr txBox="1">
            <a:spLocks noGrp="1"/>
          </p:cNvSpPr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4" cy="1384535"/>
            <a:chOff x="146769" y="3406"/>
            <a:chExt cx="1233214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7" cy="2239500"/>
            <a:chOff x="6775084" y="2904008"/>
            <a:chExt cx="2186147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256"/>
            <a:ext cx="2267379" cy="2601741"/>
            <a:chOff x="6790514" y="1256"/>
            <a:chExt cx="2267379" cy="2601741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535" y="1256"/>
              <a:ext cx="1990358" cy="1990303"/>
              <a:chOff x="7067535" y="1256"/>
              <a:chExt cx="1990358" cy="1990303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7"/>
              <a:ext cx="795000" cy="795000"/>
              <a:chOff x="8207126" y="1807997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 i="0" u="none" strike="noStrike" cap="none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" name="Google Shape;27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11988">
            <a:off x="2665039" y="839728"/>
            <a:ext cx="4005749" cy="2499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04525" y="97100"/>
            <a:ext cx="1879876" cy="262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13"/>
          <p:cNvSpPr txBox="1"/>
          <p:nvPr/>
        </p:nvSpPr>
        <p:spPr>
          <a:xfrm>
            <a:off x="2781000" y="0"/>
            <a:ext cx="3582000" cy="4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Meet JuiceBox 3.0</a:t>
            </a:r>
            <a:endParaRPr sz="2600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280" name="Google Shape;280;p13"/>
          <p:cNvSpPr txBox="1"/>
          <p:nvPr/>
        </p:nvSpPr>
        <p:spPr>
          <a:xfrm>
            <a:off x="2781000" y="494356"/>
            <a:ext cx="3582000" cy="8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Portable, durable, American-made solar microgrid for natural disaster victims, homeless families, refugees, and off-grid healthcare workers.</a:t>
            </a:r>
            <a:endParaRPr sz="1500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281" name="Google Shape;281;p13"/>
          <p:cNvSpPr txBox="1"/>
          <p:nvPr/>
        </p:nvSpPr>
        <p:spPr>
          <a:xfrm>
            <a:off x="6420000" y="2532525"/>
            <a:ext cx="2724000" cy="20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Compact. Stockpile-ready. Backpack-transportable. User-friendly. Internationally compatible. Ready for government and nonprofit use. </a:t>
            </a:r>
            <a:endParaRPr sz="1300" b="1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282" name="Google Shape;282;p13"/>
          <p:cNvSpPr txBox="1"/>
          <p:nvPr/>
        </p:nvSpPr>
        <p:spPr>
          <a:xfrm>
            <a:off x="0" y="4609350"/>
            <a:ext cx="9144000" cy="5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JuiceBox will help speed natural disaster and homelessness recovery and limit the lasting economic, educational, &amp; societal damage of these issues on Americans. JuiceBox also has applications worldwide. </a:t>
            </a:r>
            <a:endParaRPr sz="16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83" name="Google Shape;283;p13"/>
          <p:cNvSpPr txBox="1"/>
          <p:nvPr/>
        </p:nvSpPr>
        <p:spPr>
          <a:xfrm>
            <a:off x="-135172" y="23906"/>
            <a:ext cx="2960572" cy="43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  JuiceBox 3.0 Highlights:</a:t>
            </a:r>
            <a:endParaRPr sz="1200" b="1" dirty="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marL="182880" lvl="0" indent="-12191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➔"/>
            </a:pPr>
            <a:r>
              <a:rPr lang="en" sz="1200" b="1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JuiceBox Telescoping Solar Array</a:t>
            </a:r>
            <a:r>
              <a:rPr lang="en" sz="1200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: most compact high-output solar array on market</a:t>
            </a:r>
            <a:endParaRPr sz="1200" dirty="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marL="182880" lvl="0" indent="-12191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➔"/>
            </a:pPr>
            <a:r>
              <a:rPr lang="en" sz="1200" b="1" dirty="0" err="1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ShineNet</a:t>
            </a:r>
            <a:r>
              <a:rPr lang="en" sz="1200" b="1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 </a:t>
            </a:r>
            <a:r>
              <a:rPr lang="en" sz="1200" b="1" dirty="0" err="1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WiFi</a:t>
            </a:r>
            <a:r>
              <a:rPr lang="en" sz="1200" b="1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 hotspot</a:t>
            </a:r>
            <a:r>
              <a:rPr lang="en" sz="1200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 provides access to pre-loaded recovery info and live monitoring panel</a:t>
            </a:r>
            <a:endParaRPr sz="1200" dirty="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marL="18288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+ internet where available/needed</a:t>
            </a:r>
            <a:endParaRPr sz="1200" b="1" dirty="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marL="182880" lvl="0" indent="-12191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➔"/>
            </a:pPr>
            <a:r>
              <a:rPr lang="en" sz="1200" b="1" dirty="0" err="1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ShineNet</a:t>
            </a:r>
            <a:r>
              <a:rPr lang="en" sz="1200" b="1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 available in 108 languages. </a:t>
            </a:r>
            <a:r>
              <a:rPr lang="en" sz="1200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Content is relevant for all potential users and updated over-the-air before deployment.</a:t>
            </a:r>
            <a:endParaRPr sz="1200" dirty="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marL="182880" lvl="0" indent="-12191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➔"/>
            </a:pPr>
            <a:r>
              <a:rPr lang="en" sz="1200" b="1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Internationally compatible</a:t>
            </a:r>
            <a:r>
              <a:rPr lang="en" sz="1200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 outlets</a:t>
            </a:r>
            <a:endParaRPr sz="1200" dirty="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marL="182880" lvl="0" indent="-12191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aven Pro"/>
              <a:buChar char="➔"/>
            </a:pPr>
            <a:r>
              <a:rPr lang="en" sz="1200" b="1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Ultra low-power cooking &amp; heating </a:t>
            </a:r>
            <a:r>
              <a:rPr lang="en" sz="1200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system inspired by truckers</a:t>
            </a:r>
            <a:endParaRPr sz="1200" dirty="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marL="182880" lvl="0" indent="-12191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aven Pro"/>
              <a:buChar char="➔"/>
            </a:pPr>
            <a:r>
              <a:rPr lang="en" sz="1200" b="1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100+ proofs-of-concept </a:t>
            </a:r>
            <a:r>
              <a:rPr lang="en" sz="1200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deployed to homeless Americans (</a:t>
            </a:r>
            <a:r>
              <a:rPr lang="en" sz="1200" b="1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JuiceBox</a:t>
            </a:r>
            <a:r>
              <a:rPr lang="en" sz="1200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 1.0 and 2.0) in field for 3+ years. </a:t>
            </a:r>
            <a:endParaRPr sz="1200" dirty="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marL="182880" lvl="0" indent="-12191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aven Pro"/>
              <a:buChar char="➔"/>
            </a:pPr>
            <a:r>
              <a:rPr lang="en" sz="1200" b="1" dirty="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8lbs. Laptop-sized. Waterproof. Shock resistant. Deployable LEDs.</a:t>
            </a:r>
            <a:endParaRPr sz="1200" b="1" dirty="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284" name="Google Shape;284;p13"/>
          <p:cNvSpPr txBox="1"/>
          <p:nvPr/>
        </p:nvSpPr>
        <p:spPr>
          <a:xfrm>
            <a:off x="3119800" y="2939625"/>
            <a:ext cx="3084600" cy="16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rPr>
              <a:t>Created by Claremont Colleges students in 8 U.S. cities. </a:t>
            </a:r>
            <a:endParaRPr sz="1500">
              <a:solidFill>
                <a:schemeClr val="lt1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rPr>
              <a:t>Backed by businesses,  nonprofits &amp; governments. </a:t>
            </a:r>
            <a:endParaRPr sz="1500">
              <a:solidFill>
                <a:schemeClr val="lt1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rPr>
              <a:t>Made in America.</a:t>
            </a:r>
            <a:endParaRPr sz="1500">
              <a:solidFill>
                <a:schemeClr val="lt1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FFFF"/>
                </a:solidFill>
                <a:latin typeface="Maven Pro"/>
                <a:ea typeface="Maven Pro"/>
                <a:cs typeface="Maven Pro"/>
                <a:sym typeface="Maven Pro"/>
              </a:rPr>
              <a:t>www.shinewithus.org</a:t>
            </a:r>
            <a:endParaRPr sz="1500">
              <a:solidFill>
                <a:srgbClr val="FFFFFF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Microsoft Macintosh PowerPoint</Application>
  <PresentationFormat>On-screen Show (16:9)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Maven Pro</vt:lpstr>
      <vt:lpstr>Nunito</vt:lpstr>
      <vt:lpstr>Times New Roman</vt:lpstr>
      <vt:lpstr>Momentum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Solomon Olshin</cp:lastModifiedBy>
  <cp:revision>1</cp:revision>
  <dcterms:modified xsi:type="dcterms:W3CDTF">2020-06-22T17:38:40Z</dcterms:modified>
</cp:coreProperties>
</file>