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23"/>
    <p:restoredTop sz="94674"/>
  </p:normalViewPr>
  <p:slideViewPr>
    <p:cSldViewPr snapToGrid="0" snapToObjects="1">
      <p:cViewPr varScale="1">
        <p:scale>
          <a:sx n="122" d="100"/>
          <a:sy n="122" d="100"/>
        </p:scale>
        <p:origin x="22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2ECF-1BDA-DE40-939F-30AA69D04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EA0B25-3477-BA4D-978A-8DD8202FF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BD1C2-92CC-764F-97D8-7731DD1AF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9CBDB-84C0-AB45-A023-2579D002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F6352-C42B-4040-A00A-B54E16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0484E-0C5D-8148-891E-EE1591F1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D1D24-B0E3-6B4B-B117-C098BDF8A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EFAB1-1AFF-9148-847D-7F07A5AB3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95A62-6E0A-C24F-BF42-0C35EBF0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2109A-02B4-9F4C-B2B1-4BC7A5811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5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35AC69-137D-CD41-8544-02931494D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BD42-C772-FA4B-BB00-C04739AC4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78360-BEC2-814F-B911-EC958CAD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FBB62-A371-CD49-B874-4AD0195CD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8E80D-0504-E745-9AD9-0A37058F3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23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48C1D-27C3-4143-AE6C-42330D816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2A91B-0987-6341-86E7-0B115E6CB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8D83D-AB81-DD48-A12D-E24811A89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2B44C-CD60-944F-B124-91DA542A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B9081-6E13-2943-ADB7-F8F2AFEB6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6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3CA2B-8BD1-0941-B1AB-8B23BD5A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E6380-590F-9C47-9C9B-F50420FB5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3AE7D-BE7C-114A-B22C-0AEE231FA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103C0-354A-9946-918F-825996BA5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A8FBD-A387-2045-9244-F9F1491A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6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499DE-C6FB-ED45-8AB5-C9E1AAA4D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E9307-8773-1449-815D-0AA1A4E9C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16958-BB4E-9F4E-9C03-E50C1954C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D3516-B6A8-134D-8EF5-1148717D0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239FF-9FCC-564F-B5AC-018BCA67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D6009-F1C7-D442-A8DD-E5B1AFC7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1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6DAE1-6FF0-E449-82E4-93C8CB71E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3F8AB-6BBC-1D47-81F0-E2742A9FF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8993A-0919-954D-AC23-DB57930C4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6FD61-3AC1-6D4E-AECB-7B08C5CE1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00FA14-D14D-ED45-9ECE-413BF67977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3F36BF-D52C-2540-B3F2-04B5BE0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30D653-C6F6-D343-AA90-D86212EA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22BE86-6712-9F48-A67C-EA9D61FE4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4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B408F-5DF4-824E-A170-4A9D2E321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B63FA3-B1CE-304D-91AC-7AECF9C9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B2B01-018E-414B-9E14-2EE78E82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11CC4-583D-0D46-B2E1-0E4DDC8F9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9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3C6AD1-10A8-6D47-A6FE-4555AC43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A5B61A-5771-0E4E-9219-DD64F4B4A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24B60-D497-FA44-BABF-F5499D79F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5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23006-1BAC-AF46-8C13-415E6CF7D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C7109-1978-F646-8F52-E279930FC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FBC89-670F-ED43-B50B-5187BC736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5BF41-2534-0D43-8C15-B78F47E52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132B6-24D9-AD48-AA03-687D06AB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A6C25-01D4-F44A-A964-5B0C5F632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4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C97EC-6335-5246-A931-B96C827FA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72780-DD01-D147-9B16-B5875E8AE6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DB1A0-4390-3C4F-9E9A-A6012194D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B590E-8EDE-0344-A063-F70207E7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DACF2-0F4E-2942-BF22-C43AD271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DAA1F1-5977-5F48-BB5E-783586A6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025878-E03E-DA4F-BC33-1D1B430C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EDD14-56F1-D540-B5F8-59BA37F58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56A57-7918-9241-8F9E-FC60A2A11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163D-D8C1-AC41-AB92-7921828B9707}" type="datetimeFigureOut">
              <a:rPr lang="en-US" smtClean="0"/>
              <a:t>6/22/20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82343-39F4-A544-9633-818614DEA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61BD3-CF0C-A34E-8B7F-5F38DDC25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923A0-5D08-2F4B-89C9-BBF483A07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4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AD9129F-C50C-D24C-9936-D0B1A13D1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54" y="178720"/>
            <a:ext cx="1642172" cy="116818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7BA74F6-4192-7941-AD5C-17655D08C6A5}"/>
              </a:ext>
            </a:extLst>
          </p:cNvPr>
          <p:cNvSpPr txBox="1">
            <a:spLocks/>
          </p:cNvSpPr>
          <p:nvPr/>
        </p:nvSpPr>
        <p:spPr>
          <a:xfrm>
            <a:off x="2806453" y="178721"/>
            <a:ext cx="8907655" cy="1756868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243840" tIns="243840" rIns="243840" bIns="24384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Simple-Assembly Solar Kit:</a:t>
            </a:r>
            <a:b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b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Bringing Solar where you want it</a:t>
            </a:r>
          </a:p>
        </p:txBody>
      </p:sp>
      <p:pic>
        <p:nvPicPr>
          <p:cNvPr id="10" name="Picture 2" descr="American-Made Solar Prize Logo">
            <a:extLst>
              <a:ext uri="{FF2B5EF4-FFF2-40B4-BE49-F238E27FC236}">
                <a16:creationId xmlns:a16="http://schemas.microsoft.com/office/drawing/2014/main" id="{F222ED1F-E838-BD49-A08E-A0A167F7E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600" y="44322"/>
            <a:ext cx="1171819" cy="130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1936860-0419-F941-A082-199EB3FDA8CC}"/>
              </a:ext>
            </a:extLst>
          </p:cNvPr>
          <p:cNvSpPr/>
          <p:nvPr/>
        </p:nvSpPr>
        <p:spPr>
          <a:xfrm>
            <a:off x="1741025" y="1935589"/>
            <a:ext cx="9337792" cy="4399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33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Selling Points:</a:t>
            </a:r>
            <a:endParaRPr lang="en-US" sz="13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Simple, rapid installation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Eliminates common rooftop solar problems including shade, pitch, orientation, age of roof, customer climbing on roof, and undesirable holes on roof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Transferrable to new locations: provides users a product that allows them to bring their solar investment to their next location, reducing fear of commitment to one location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Assembly can be completed by average DIY users with an electrician only required for final connections to the grid, reducing high installation costs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Provides “energy islanding” with solar + storage capabilities; increases communities’ energy resilience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Increases the accessibility of solar energy to many prime, currently untapped sunny locations that were previously limited by traditional rooftop solar capabilities</a:t>
            </a:r>
            <a:endParaRPr lang="en-US" sz="13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19170"/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1333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Opportunities: </a:t>
            </a:r>
            <a:endParaRPr lang="en-US" sz="13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very few simple-assembly solar options on the market. We will be able to target: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Rural and residential directed-use applications: small homes/cabins, outdoor lighting, mobile homes, RVs, well-water pumps, workshops/barns, EV charging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Solar installation companies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 improvement &amp; home goods stores (Home Depot, IKEA, Lowes, Walmart, etc.)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Contractors/developers seeking to install clean energy for building projects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 and civic locations: provides clean energy, shade for pedestrians and vehicles, promotes locations’ “green” image</a:t>
            </a:r>
          </a:p>
          <a:p>
            <a:pPr marL="457189" indent="-457189">
              <a:buFont typeface="Symbol" pitchFamily="2" charset="2"/>
              <a:buChar char=""/>
            </a:pPr>
            <a:r>
              <a:rPr lang="en-US" sz="133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Semi-permanent locations: disaster recovery sites, areas of new construction, military installations, festivals, etc.</a:t>
            </a:r>
          </a:p>
        </p:txBody>
      </p:sp>
    </p:spTree>
    <p:extLst>
      <p:ext uri="{BB962C8B-B14F-4D97-AF65-F5344CB8AC3E}">
        <p14:creationId xmlns:p14="http://schemas.microsoft.com/office/powerpoint/2010/main" val="351650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4"/>
    </mc:Choice>
    <mc:Fallback xmlns="">
      <p:transition spd="slow" advTm="1534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{C6EBF5D9-6678-7347-BB7F-4E251629177C}tf10001119</Template>
  <TotalTime>35</TotalTime>
  <Words>260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Yoshimoto</dc:creator>
  <cp:lastModifiedBy>Jennie Yoshimoto</cp:lastModifiedBy>
  <cp:revision>2</cp:revision>
  <dcterms:created xsi:type="dcterms:W3CDTF">2019-12-10T18:28:00Z</dcterms:created>
  <dcterms:modified xsi:type="dcterms:W3CDTF">2020-06-22T16:04:00Z</dcterms:modified>
</cp:coreProperties>
</file>