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6"/>
  </p:notesMasterIdLst>
  <p:sldIdLst>
    <p:sldId id="371" r:id="rId5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ijun Jia" initials="ZJ" lastIdx="18" clrIdx="0">
    <p:extLst>
      <p:ext uri="{19B8F6BF-5375-455C-9EA6-DF929625EA0E}">
        <p15:presenceInfo xmlns:p15="http://schemas.microsoft.com/office/powerpoint/2012/main" userId="ec88085f2eee8d50" providerId="Windows Live"/>
      </p:ext>
    </p:extLst>
  </p:cmAuthor>
  <p:cmAuthor id="2" name="Hani Gadalla" initials="HG" lastIdx="1" clrIdx="1">
    <p:extLst>
      <p:ext uri="{19B8F6BF-5375-455C-9EA6-DF929625EA0E}">
        <p15:presenceInfo xmlns:p15="http://schemas.microsoft.com/office/powerpoint/2012/main" userId="bffae8428be883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4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4" autoAdjust="0"/>
    <p:restoredTop sz="55932" autoAdjust="0"/>
  </p:normalViewPr>
  <p:slideViewPr>
    <p:cSldViewPr snapToGrid="0">
      <p:cViewPr varScale="1">
        <p:scale>
          <a:sx n="61" d="100"/>
          <a:sy n="61" d="100"/>
        </p:scale>
        <p:origin x="1253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73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88271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52C7223-698F-42E2-80F2-7201FFBFCAB3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/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4955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73209-A59B-44A4-89F4-6DA3609229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59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51813-EA0B-411F-8D3A-1C81AF8EE8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6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17DD4-C5DD-4D8B-A698-5564531732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6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525C3-0915-430C-9C76-4CB340C1C27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BF85D-7543-4DA1-9C2A-CFFA21D30B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80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E3E2-860E-4726-8C82-1CE5EDE1EB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95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48673-48F6-4FA4-AF77-DE85023CD3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89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BEBA-C0DC-4E2C-BAA2-868F436F1C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77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6322-4040-41FF-9BA9-27D4A5565E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33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25D8-B554-431F-BEAC-5FD0C9F2BF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55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DBAC-9C51-487E-A4E6-D5595E38D8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5/27/2020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64364-2C03-445D-B190-E441805AE5C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90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3C6E2-CF9F-4971-804C-80F61F991658}" type="datetime1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5/27/2020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4364-2C03-445D-B190-E441805AE5C5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93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3781277" y="1931387"/>
            <a:ext cx="2816061" cy="299663"/>
          </a:xfrm>
          <a:custGeom>
            <a:avLst/>
            <a:gdLst>
              <a:gd name="connsiteX0" fmla="*/ 0 w 1860853"/>
              <a:gd name="connsiteY0" fmla="*/ 0 h 664452"/>
              <a:gd name="connsiteX1" fmla="*/ 1860853 w 1860853"/>
              <a:gd name="connsiteY1" fmla="*/ 0 h 664452"/>
              <a:gd name="connsiteX2" fmla="*/ 1860853 w 1860853"/>
              <a:gd name="connsiteY2" fmla="*/ 664452 h 664452"/>
              <a:gd name="connsiteX3" fmla="*/ 0 w 1860853"/>
              <a:gd name="connsiteY3" fmla="*/ 664452 h 664452"/>
              <a:gd name="connsiteX4" fmla="*/ 0 w 1860853"/>
              <a:gd name="connsiteY4" fmla="*/ 0 h 6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0853" h="664452">
                <a:moveTo>
                  <a:pt x="0" y="0"/>
                </a:moveTo>
                <a:lnTo>
                  <a:pt x="1860853" y="0"/>
                </a:lnTo>
                <a:lnTo>
                  <a:pt x="1860853" y="664452"/>
                </a:lnTo>
                <a:lnTo>
                  <a:pt x="0" y="6644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36" tIns="0" rIns="0" bIns="0" numCol="1" spcCol="1270" anchor="t" anchorCtr="0">
            <a:noAutofit/>
          </a:bodyPr>
          <a:lstStyle/>
          <a:p>
            <a:pPr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785" y="2631520"/>
            <a:ext cx="5991859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000"/>
              </a:lnSpc>
            </a:pPr>
            <a:endParaRPr lang="en-US" sz="3200" b="1" dirty="0" smtClean="0">
              <a:solidFill>
                <a:prstClr val="white"/>
              </a:solidFill>
              <a:latin typeface="TechnicLite" panose="00000400000000000000" pitchFamily="2" charset="2"/>
              <a:cs typeface="Arabic Typesetting" panose="03020402040406030203" pitchFamily="66" charset="-78"/>
            </a:endParaRPr>
          </a:p>
          <a:p>
            <a:pPr>
              <a:lnSpc>
                <a:spcPts val="3000"/>
              </a:lnSpc>
            </a:pPr>
            <a:r>
              <a:rPr lang="en-US" sz="30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Liquid Fuel Production from</a:t>
            </a:r>
            <a:r>
              <a:rPr lang="en-US" sz="30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Biosolid</a:t>
            </a:r>
            <a:r>
              <a:rPr lang="en-US" sz="3000" b="1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Waste </a:t>
            </a:r>
          </a:p>
          <a:p>
            <a:pPr>
              <a:lnSpc>
                <a:spcPts val="3000"/>
              </a:lnSpc>
            </a:pPr>
            <a:endParaRPr lang="en-US" sz="3200" b="1" dirty="0" smtClean="0">
              <a:solidFill>
                <a:srgbClr val="5B9BD5">
                  <a:lumMod val="50000"/>
                </a:srgbClr>
              </a:solidFill>
              <a:latin typeface="TechnicLite" panose="00000400000000000000" pitchFamily="2" charset="2"/>
              <a:cs typeface="Arabic Typesetting" panose="03020402040406030203" pitchFamily="66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785" y="2598254"/>
            <a:ext cx="492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May </a:t>
            </a:r>
            <a:r>
              <a:rPr lang="en-US" sz="1800" dirty="0" smtClean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</a:t>
            </a:r>
            <a:endParaRPr lang="en-US" sz="1800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785" y="4009026"/>
            <a:ext cx="89444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Wastewater treatment plants (“WWTP”) face an increasing problem in the rising cost of treatment and disposal of </a:t>
            </a:r>
            <a:r>
              <a:rPr lang="en-US" dirty="0" err="1">
                <a:solidFill>
                  <a:schemeClr val="bg1"/>
                </a:solidFill>
              </a:rPr>
              <a:t>biosolids</a:t>
            </a:r>
            <a:r>
              <a:rPr lang="en-US" dirty="0">
                <a:solidFill>
                  <a:schemeClr val="bg1"/>
                </a:solidFill>
              </a:rPr>
              <a:t>, which are wastes removed during the water purification process. BGTL, INC. has developed a first-of-its kind system to address this problem, one that can not only significantly reduce treatment costs but also create a substantial revenue stream through conversion of the </a:t>
            </a:r>
            <a:r>
              <a:rPr lang="en-US" dirty="0" err="1">
                <a:solidFill>
                  <a:schemeClr val="bg1"/>
                </a:solidFill>
              </a:rPr>
              <a:t>biosolid</a:t>
            </a:r>
            <a:r>
              <a:rPr lang="en-US" dirty="0">
                <a:solidFill>
                  <a:schemeClr val="bg1"/>
                </a:solidFill>
              </a:rPr>
              <a:t> waste into highly valuable fuel products for local consumption.</a:t>
            </a:r>
          </a:p>
          <a:p>
            <a:endParaRPr lang="en-US" dirty="0"/>
          </a:p>
        </p:txBody>
      </p:sp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5" t="20291" r="34626" b="26616"/>
          <a:stretch/>
        </p:blipFill>
        <p:spPr bwMode="auto">
          <a:xfrm>
            <a:off x="180340" y="1419395"/>
            <a:ext cx="896620" cy="109918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9060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 presentation for Jacobs on 6-28-16" id="{8EB5A71E-A7FA-48AA-9D22-DA0DBA0EF7D8}" vid="{00CBC793-1D2D-4BBC-8EC8-4EE5D837E62F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ABC8A1BCDC2E41A9BE0A513C7796D5" ma:contentTypeVersion="7" ma:contentTypeDescription="Create a new document." ma:contentTypeScope="" ma:versionID="2b9d268e3d970a2a73f73f6ec5cfc41f">
  <xsd:schema xmlns:xsd="http://www.w3.org/2001/XMLSchema" xmlns:xs="http://www.w3.org/2001/XMLSchema" xmlns:p="http://schemas.microsoft.com/office/2006/metadata/properties" xmlns:ns2="33099639-0276-4b4e-a791-f7daa8d7ebed" xmlns:ns3="e286cab8-6b83-4ef0-941d-faeb1a6779c1" targetNamespace="http://schemas.microsoft.com/office/2006/metadata/properties" ma:root="true" ma:fieldsID="318ee8c3ecb6d597bda593d6d0191ff8" ns2:_="" ns3:_="">
    <xsd:import namespace="33099639-0276-4b4e-a791-f7daa8d7ebed"/>
    <xsd:import namespace="e286cab8-6b83-4ef0-941d-faeb1a6779c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099639-0276-4b4e-a791-f7daa8d7ebe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6cab8-6b83-4ef0-941d-faeb1a6779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125670-B503-4B5D-8749-D489165960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CAEF07-1942-422C-B8E9-06AF2C449CD2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  <ds:schemaRef ds:uri="e286cab8-6b83-4ef0-941d-faeb1a6779c1"/>
    <ds:schemaRef ds:uri="33099639-0276-4b4e-a791-f7daa8d7ebed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1530E95-4C5E-45B2-9BD9-7DBB40805A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099639-0276-4b4e-a791-f7daa8d7ebed"/>
    <ds:schemaRef ds:uri="e286cab8-6b83-4ef0-941d-faeb1a6779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24872</TotalTime>
  <Words>87</Words>
  <Application>Microsoft Office PowerPoint</Application>
  <PresentationFormat>On-screen Show (16:9)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Arabic Typesetting</vt:lpstr>
      <vt:lpstr>Arial</vt:lpstr>
      <vt:lpstr>Calibri</vt:lpstr>
      <vt:lpstr>Calibri Light</vt:lpstr>
      <vt:lpstr>TechnicLite</vt:lpstr>
      <vt:lpstr>Verdana</vt:lpstr>
      <vt:lpstr>Office Theme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Zhijun</dc:creator>
  <cp:lastModifiedBy>Cindy Jia</cp:lastModifiedBy>
  <cp:revision>597</cp:revision>
  <cp:lastPrinted>2017-05-23T19:44:51Z</cp:lastPrinted>
  <dcterms:modified xsi:type="dcterms:W3CDTF">2020-05-28T20:48:45Z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0x010100ADABC8A1BCDC2E41A9BE0A513C7796D5</vt:lpwstr>
  </property>
</Properties>
</file>