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53"/>
    <p:restoredTop sz="94760"/>
  </p:normalViewPr>
  <p:slideViewPr>
    <p:cSldViewPr snapToGrid="0" snapToObjects="1">
      <p:cViewPr varScale="1">
        <p:scale>
          <a:sx n="90" d="100"/>
          <a:sy n="90" d="100"/>
        </p:scale>
        <p:origin x="-72" y="6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1ED7E-BFAA-1B47-8A5A-92AD33EFE7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4E0AED-CC0F-5249-89A8-B0414E3BC7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7B68BE-0515-F143-B0DA-BDC74E0640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72535-F784-0940-BB56-85E7DE7AB59F}" type="datetimeFigureOut">
              <a:rPr lang="en-US" smtClean="0"/>
              <a:t>5/28/20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600935-B713-F845-A57C-3C95D61891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BCCB60-01E0-4449-952D-283E5FC016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3D8A-102A-0C4F-877E-D6EBF7A836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8634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0017B3-D90B-5A4E-A5C7-7D5DA207E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4F736B-A983-214B-BC50-8B79844B4B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F6270B-B8D1-994E-8AD2-39C79B38DF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72535-F784-0940-BB56-85E7DE7AB59F}" type="datetimeFigureOut">
              <a:rPr lang="en-US" smtClean="0"/>
              <a:t>5/28/20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103CC0-DF44-424E-9467-FED5D25FDD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E552CA-E518-F64F-BB35-3CABF1144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3D8A-102A-0C4F-877E-D6EBF7A836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6712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59577-787F-684B-BE88-02A79086C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EC107C-C3C3-D542-BC74-927B55A82C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0B7689-832F-3D48-A2EC-E471C60726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72535-F784-0940-BB56-85E7DE7AB59F}" type="datetimeFigureOut">
              <a:rPr lang="en-US" smtClean="0"/>
              <a:t>5/28/20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091465-08C6-934F-A38B-478F91722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EE9825-4E38-0547-A626-D20C46595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3D8A-102A-0C4F-877E-D6EBF7A836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873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EE5126-1611-EE43-A46F-EF2C02B15C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8EDE61-695A-C647-A1F1-716A8D0BEF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A21F86-7B48-274D-A516-1C893F960D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EE2DF3-E8B6-7F4E-B468-84838425E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72535-F784-0940-BB56-85E7DE7AB59F}" type="datetimeFigureOut">
              <a:rPr lang="en-US" smtClean="0"/>
              <a:t>5/28/20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74763D-AEA1-9A4D-9691-09A5C6A34B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414E50-6162-E140-8280-52EE231FA3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3D8A-102A-0C4F-877E-D6EBF7A836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441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C8A748-3784-024E-AD7E-6039D79FC6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C6B359-DB13-7446-AE6A-7B9815D1E6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11F761-187A-C244-8256-21738427B9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45B87E3-E9CE-6F4C-A2B9-D72B96E164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6B0F398-5381-854B-AC35-58BC77D063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6B69C71-2C31-A94A-9058-FAE32929B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72535-F784-0940-BB56-85E7DE7AB59F}" type="datetimeFigureOut">
              <a:rPr lang="en-US" smtClean="0"/>
              <a:t>5/28/20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1C52B8-ADC4-E842-AF0A-8123C98F2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369E7F-6050-6F4B-A351-9590D979B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3D8A-102A-0C4F-877E-D6EBF7A836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6085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9B9B4B-0FCD-D845-A211-3F8BDFC4B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BBD0120-2F72-1C4A-89EF-7A30ED1617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72535-F784-0940-BB56-85E7DE7AB59F}" type="datetimeFigureOut">
              <a:rPr lang="en-US" smtClean="0"/>
              <a:t>5/28/20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1F97DE-81F9-444A-A840-42BAD582B8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C9E054-46CE-1C44-8747-13556FDB5B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3D8A-102A-0C4F-877E-D6EBF7A836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8413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2994797-B04D-8348-B99A-8114CFADCD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72535-F784-0940-BB56-85E7DE7AB59F}" type="datetimeFigureOut">
              <a:rPr lang="en-US" smtClean="0"/>
              <a:t>5/28/20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E3BCC6-8A81-D547-8111-931143C71C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593C23-5B33-8148-870B-7DD829F193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3D8A-102A-0C4F-877E-D6EBF7A836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8289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9EDA4-E1CC-A84B-8EAE-1F1D4B460E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3854CB-C4A1-1447-9AAC-E55B2DE55E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7A729F-49C1-4647-BDFE-4AB72D8E11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1EBBB7-DCBC-814B-A559-353B2D7B95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72535-F784-0940-BB56-85E7DE7AB59F}" type="datetimeFigureOut">
              <a:rPr lang="en-US" smtClean="0"/>
              <a:t>5/28/20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058E49-6D1C-8943-ADB2-9CC4DF2727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CFDCA0-E52A-CF4E-B23A-AE9DF02986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3D8A-102A-0C4F-877E-D6EBF7A836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4417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CC79F7-F792-1B44-A4DD-924456DC51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B4CD705-6BEF-454F-9266-C412555CDE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D5F507-B982-4545-9B7B-3ED9EB02B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400350-27EF-114C-8A9A-59A626BB3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72535-F784-0940-BB56-85E7DE7AB59F}" type="datetimeFigureOut">
              <a:rPr lang="en-US" smtClean="0"/>
              <a:t>5/28/20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A19F87-D369-DB4F-9FB2-A0AA7A6AB4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B44F2F-8137-C746-B28C-F46728C27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3D8A-102A-0C4F-877E-D6EBF7A836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949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4FB8AE-EE58-1C40-918A-3CC2399714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DEB8FA-3784-DD41-ABFE-A0F61702CD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B6CA19-D0E9-7B43-92F8-7F8BB1224D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72535-F784-0940-BB56-85E7DE7AB59F}" type="datetimeFigureOut">
              <a:rPr lang="en-US" smtClean="0"/>
              <a:t>5/28/20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1C4D62-5ACE-E54B-BD89-036E975ED0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7A215C-B51F-5E4F-990C-E2DE6693D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3D8A-102A-0C4F-877E-D6EBF7A836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271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AB2D28B-6AE8-D449-BBCC-6014C21664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63EFF2-D495-5246-A7B4-5685B971D1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78A825-14EA-1F41-934B-DAC1DC040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72535-F784-0940-BB56-85E7DE7AB59F}" type="datetimeFigureOut">
              <a:rPr lang="en-US" smtClean="0"/>
              <a:t>5/28/20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F9DEAE-D880-4C44-9DB0-BA9B49F2A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F5553B-49B8-C04B-9FB0-B3171CBA9E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3D8A-102A-0C4F-877E-D6EBF7A836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2380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2D021D-D830-4D40-812E-5AE4721159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42A3E8-06E4-9B43-B805-E125B69F86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B31AB6-14D6-104F-A44E-8A68E1F594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072535-F784-0940-BB56-85E7DE7AB59F}" type="datetimeFigureOut">
              <a:rPr lang="en-US" smtClean="0"/>
              <a:t>5/28/20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5144EA-75ED-3E42-B260-DFDEE30C8E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760BDF-4D80-AA4B-A1BD-04F764083B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63D8A-102A-0C4F-877E-D6EBF7A836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13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6">
            <a:extLst>
              <a:ext uri="{FF2B5EF4-FFF2-40B4-BE49-F238E27FC236}">
                <a16:creationId xmlns:a16="http://schemas.microsoft.com/office/drawing/2014/main" id="{C53270EF-6791-524C-8848-3BDD14CE23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6"/>
          <a:stretch>
            <a:fillRect/>
          </a:stretch>
        </p:blipFill>
        <p:spPr bwMode="auto">
          <a:xfrm>
            <a:off x="6096000" y="1477106"/>
            <a:ext cx="5943600" cy="384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2">
            <a:extLst>
              <a:ext uri="{FF2B5EF4-FFF2-40B4-BE49-F238E27FC236}">
                <a16:creationId xmlns:a16="http://schemas.microsoft.com/office/drawing/2014/main" id="{0499AF67-3DD9-9043-AC88-533B0D0C53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0231" y="322997"/>
            <a:ext cx="9671538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1" i="0" u="sng" strike="noStrike" cap="none" normalizeH="0" baseline="0" dirty="0">
                <a:ln>
                  <a:noFill/>
                </a:ln>
                <a:solidFill>
                  <a:srgbClr val="E36C0A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NANOPOROUS &amp; COANDĂ CENTRIFUGE SEPARATORS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ext Box 3">
            <a:extLst>
              <a:ext uri="{FF2B5EF4-FFF2-40B4-BE49-F238E27FC236}">
                <a16:creationId xmlns:a16="http://schemas.microsoft.com/office/drawing/2014/main" id="{4DC39038-ED40-714E-B5D4-DA97F5776D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7374" y="1477107"/>
            <a:ext cx="5805487" cy="441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2800" b="1" dirty="0">
                <a:latin typeface="Times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lternative to conventional sedimentation processes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" pitchFamily="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Eliminates coagulation-flocculation process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" pitchFamily="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Compact wastewater treatment with efficient nutrient removal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" pitchFamily="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Cheaper, energy-efficient sludge dewatering processes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" pitchFamily="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7B65597A-EE59-924A-9AA2-DA559C70FE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2646" y="56270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13C65E06-81A4-2F4F-AC0A-32BD23FA03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2646" y="101990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9912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26</Words>
  <Application>Microsoft Macintosh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Jeremy Martinez</dc:creator>
  <cp:lastModifiedBy>Jeremy Martinez</cp:lastModifiedBy>
  <cp:revision>1</cp:revision>
  <dcterms:created xsi:type="dcterms:W3CDTF">2020-05-28T20:24:46Z</dcterms:created>
  <dcterms:modified xsi:type="dcterms:W3CDTF">2020-05-28T20:28:47Z</dcterms:modified>
</cp:coreProperties>
</file>