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77"/>
    <p:restoredTop sz="86395"/>
  </p:normalViewPr>
  <p:slideViewPr>
    <p:cSldViewPr snapToGrid="0" snapToObjects="1" showGuides="1">
      <p:cViewPr varScale="1">
        <p:scale>
          <a:sx n="104" d="100"/>
          <a:sy n="104" d="100"/>
        </p:scale>
        <p:origin x="224" y="3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88C9B8-AEF5-2C46-8E2C-704262257ADE}" type="datetimeFigureOut">
              <a:rPr lang="en-US" smtClean="0"/>
              <a:t>5/28/20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6721A-8300-1841-8556-6512BEE5E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818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6721A-8300-1841-8556-6512BEE5EA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484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B94C2-72F8-0348-AB34-8B5D913B6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E0034B-8A02-4440-804F-C3F8900563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84C4BD-66A9-BE4C-BBE5-48B9950D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9189A-3359-CF47-98EE-460651579897}" type="datetimeFigureOut">
              <a:rPr lang="en-US" smtClean="0"/>
              <a:t>5/28/20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A77D5-B723-5D4C-B4B8-3F39AFF46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B01A1-A3A5-114D-96DF-9A4BFBD06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2CDE-1D3B-B747-9A20-CF3A88C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70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24A44-2786-EE49-866F-BD6A78F9B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F2452-39E1-9847-8B38-D1D4ACCE8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55541-34DB-094D-82CA-D00A5124E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9189A-3359-CF47-98EE-460651579897}" type="datetimeFigureOut">
              <a:rPr lang="en-US" smtClean="0"/>
              <a:t>5/28/20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2B87A-9092-CB4B-BD60-D6322148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9AF36-0EFB-864D-B15C-752F779C8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2CDE-1D3B-B747-9A20-CF3A88C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431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15DEE-9A92-A644-BCE9-E03C44D64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FDD93-AA05-6045-8E61-B7E3C3CE92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2D5ED-FE20-F046-BA34-CD0B73E45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9189A-3359-CF47-98EE-460651579897}" type="datetimeFigureOut">
              <a:rPr lang="en-US" smtClean="0"/>
              <a:t>5/28/20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2D2E1-4052-FB40-B048-4B9108230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216F9F-6B6F-E144-AE8E-B89C0C142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2CDE-1D3B-B747-9A20-CF3A88C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997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20EB2-450B-B94E-AD25-5A4E9378A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004D4-4D25-384F-BA41-34895CC648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3EB561-3383-974F-817B-A259F94979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06A32D-FB5B-B648-8210-BEC3E297E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9189A-3359-CF47-98EE-460651579897}" type="datetimeFigureOut">
              <a:rPr lang="en-US" smtClean="0"/>
              <a:t>5/28/20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EB65DF-3A1B-3E41-B283-C25C1DD7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1D6E7-78C7-BA4C-BECF-0DF2D4104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2CDE-1D3B-B747-9A20-CF3A88C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894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20A62-DD93-5B41-9442-E8D247C44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53C3A7-9901-2142-B276-248F1D380C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7BC517-3643-1C46-B55C-492EF5B99E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8D7E48-D275-9C46-9565-307D167060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720645-73F8-C649-B7AC-163A79BFB8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DAC84-3A8F-3941-B9D6-FFE1B2A15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9189A-3359-CF47-98EE-460651579897}" type="datetimeFigureOut">
              <a:rPr lang="en-US" smtClean="0"/>
              <a:t>5/28/20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14A0CD-A970-5F41-8E4F-3DD1920C5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67DCAB-E27A-2A46-8D1D-4DE1EB440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2CDE-1D3B-B747-9A20-CF3A88C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35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F2ED4-B8D4-7E4A-A50B-FAA554184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2105CB-519B-FD4D-B22D-0828F74C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9189A-3359-CF47-98EE-460651579897}" type="datetimeFigureOut">
              <a:rPr lang="en-US" smtClean="0"/>
              <a:t>5/28/20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7D2F5-7B4C-4642-8717-BB2D5144B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662D88-78C3-804A-AA16-8CB5D4100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2CDE-1D3B-B747-9A20-CF3A88C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795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2D9C53-731A-414D-8F3B-B2C240DED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9189A-3359-CF47-98EE-460651579897}" type="datetimeFigureOut">
              <a:rPr lang="en-US" smtClean="0"/>
              <a:t>5/28/20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ADF2B0-A895-F744-B1FF-CEF757C7A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BA302C-294E-514C-9113-E12E3D0F2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2CDE-1D3B-B747-9A20-CF3A88C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970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9924A-756F-8B4D-AF78-C06C8BB74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7A852-2C21-DE4E-93AC-7D49ABA48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DCF92-34E8-164C-BAB1-42D3FF638F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74B245-E2F0-4447-B8C4-E4DE8B140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9189A-3359-CF47-98EE-460651579897}" type="datetimeFigureOut">
              <a:rPr lang="en-US" smtClean="0"/>
              <a:t>5/28/20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73EB30-31F7-A743-A855-361960EBD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EEFD2F-3DE3-9447-B3E2-B4398C480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2CDE-1D3B-B747-9A20-CF3A88C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71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B03C9-B872-7341-B7ED-0E9E0E03A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A6BFBB-E45D-8944-A2E0-1EF768E6A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47BF1-1834-2E45-A84B-045E296FC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7C4BAC-A81D-0040-BEF9-C9E698BAD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9189A-3359-CF47-98EE-460651579897}" type="datetimeFigureOut">
              <a:rPr lang="en-US" smtClean="0"/>
              <a:t>5/28/20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188B9-4AAF-E240-80C3-44F068B4A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445EE3-5D40-FD47-A5B1-6FFD5C74C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2CDE-1D3B-B747-9A20-CF3A88C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909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D41D8-CAD2-924C-B4F6-9E0E4965D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A783DD-95DE-0448-B784-EB980C736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2951C-DCE1-B44A-894B-36AF02490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9189A-3359-CF47-98EE-460651579897}" type="datetimeFigureOut">
              <a:rPr lang="en-US" smtClean="0"/>
              <a:t>5/28/20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F8BE1-E46C-0540-BC42-3F6E69B93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828C5-FAF0-3B48-85C1-0A1263DAB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2CDE-1D3B-B747-9A20-CF3A88C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723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FAE123-1B31-F24F-84A5-532058A5BE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27BD4E-39CA-E84C-970F-BB2D0BA85B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7BFBF2-B271-5644-BC22-B429A8348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9189A-3359-CF47-98EE-460651579897}" type="datetimeFigureOut">
              <a:rPr lang="en-US" smtClean="0"/>
              <a:t>5/28/20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AF3DD-8F13-C44E-A941-3843346D7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C9FE8-B9F7-8B4B-99E2-137CABEBA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92CDE-1D3B-B747-9A20-CF3A88C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30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3D4E8C-CAC6-E541-9C8B-3E2922A58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ACC97-7F7D-0D4A-9752-D6115441F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7202B-E79B-FD42-A3F8-4B243C9DFC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9189A-3359-CF47-98EE-460651579897}" type="datetimeFigureOut">
              <a:rPr lang="en-US" smtClean="0"/>
              <a:t>5/28/20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446CF-714C-AB43-9544-7E4AF2D9E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3E549-6D23-914D-80D2-2ACC8ABA32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92CDE-1D3B-B747-9A20-CF3A88CAF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058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D4EE7FA-C0D8-6340-AD9B-0F537C0DCD52}"/>
              </a:ext>
            </a:extLst>
          </p:cNvPr>
          <p:cNvGrpSpPr/>
          <p:nvPr/>
        </p:nvGrpSpPr>
        <p:grpSpPr>
          <a:xfrm>
            <a:off x="245458" y="111210"/>
            <a:ext cx="11701083" cy="6858000"/>
            <a:chOff x="245458" y="135924"/>
            <a:chExt cx="11701083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A0A310D-B7D4-A54C-98D6-F2CCDA02C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5458" y="135924"/>
              <a:ext cx="11701083" cy="68580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1C9C080-C10B-EE4B-9A7A-BCBEFCE69A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979" t="37720" r="17788" b="34159"/>
            <a:stretch/>
          </p:blipFill>
          <p:spPr>
            <a:xfrm>
              <a:off x="7720530" y="296563"/>
              <a:ext cx="4077729" cy="1132703"/>
            </a:xfrm>
            <a:prstGeom prst="rect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046112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</Words>
  <Application>Microsoft Macintosh PowerPoint</Application>
  <PresentationFormat>Widescreen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Islam Genina</dc:creator>
  <cp:lastModifiedBy>Islam Genina</cp:lastModifiedBy>
  <cp:revision>1</cp:revision>
  <dcterms:created xsi:type="dcterms:W3CDTF">2020-05-28T19:35:55Z</dcterms:created>
  <dcterms:modified xsi:type="dcterms:W3CDTF">2020-05-28T19:39:13Z</dcterms:modified>
</cp:coreProperties>
</file>