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6"/>
  </p:notesMasterIdLst>
  <p:sldIdLst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7" autoAdjust="0"/>
    <p:restoredTop sz="94660"/>
  </p:normalViewPr>
  <p:slideViewPr>
    <p:cSldViewPr snapToGrid="0">
      <p:cViewPr varScale="1">
        <p:scale>
          <a:sx n="91" d="100"/>
          <a:sy n="91" d="100"/>
        </p:scale>
        <p:origin x="13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B6F2ED-418A-464E-B35C-B7E3EC4F9102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397A00-CB1B-47C9-977F-96F70ED1A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020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291848" y="6502361"/>
            <a:ext cx="802537" cy="218633"/>
          </a:xfrm>
          <a:prstGeom prst="rect">
            <a:avLst/>
          </a:prstGeom>
        </p:spPr>
        <p:txBody>
          <a:bodyPr vert="horz" lIns="75746" tIns="37873" rIns="75746" bIns="37873" rtlCol="0" anchor="ctr"/>
          <a:lstStyle>
            <a:lvl1pPr algn="ctr">
              <a:defRPr sz="1733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2" name="Rectangle 1"/>
          <p:cNvSpPr/>
          <p:nvPr userDrawn="1"/>
        </p:nvSpPr>
        <p:spPr bwMode="auto">
          <a:xfrm>
            <a:off x="2" y="0"/>
            <a:ext cx="3522133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733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5112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3813" y="2130984"/>
            <a:ext cx="10364379" cy="1470203"/>
          </a:xfrm>
          <a:prstGeom prst="rect">
            <a:avLst/>
          </a:prstGeom>
        </p:spPr>
        <p:txBody>
          <a:bodyPr lIns="75746" tIns="37873" rIns="75746" bIns="37873"/>
          <a:lstStyle>
            <a:lvl1pPr>
              <a:defRPr>
                <a:latin typeface="Tw Cen MT" panose="020B0602020104020603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9589" y="3886691"/>
            <a:ext cx="8532828" cy="1752763"/>
          </a:xfrm>
          <a:prstGeom prst="rect">
            <a:avLst/>
          </a:prstGeom>
        </p:spPr>
        <p:txBody>
          <a:bodyPr lIns="75746" tIns="37873" rIns="75746" bIns="37873"/>
          <a:lstStyle>
            <a:lvl1pPr marL="0" indent="0" algn="ctr">
              <a:buNone/>
              <a:defRPr>
                <a:latin typeface="Tw Cen MT" panose="020B0602020104020603" pitchFamily="34" charset="0"/>
              </a:defRPr>
            </a:lvl1pPr>
            <a:lvl2pPr marL="504961" indent="0" algn="ctr">
              <a:buNone/>
              <a:defRPr/>
            </a:lvl2pPr>
            <a:lvl3pPr marL="1009921" indent="0" algn="ctr">
              <a:buNone/>
              <a:defRPr/>
            </a:lvl3pPr>
            <a:lvl4pPr marL="1514882" indent="0" algn="ctr">
              <a:buNone/>
              <a:defRPr/>
            </a:lvl4pPr>
            <a:lvl5pPr marL="2019843" indent="0" algn="ctr">
              <a:buNone/>
              <a:defRPr/>
            </a:lvl5pPr>
            <a:lvl6pPr marL="2524804" indent="0" algn="ctr">
              <a:buNone/>
              <a:defRPr/>
            </a:lvl6pPr>
            <a:lvl7pPr marL="3029764" indent="0" algn="ctr">
              <a:buNone/>
              <a:defRPr/>
            </a:lvl7pPr>
            <a:lvl8pPr marL="3534724" indent="0" algn="ctr">
              <a:buNone/>
              <a:defRPr/>
            </a:lvl8pPr>
            <a:lvl9pPr marL="4039686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45809" y="6443025"/>
            <a:ext cx="886297" cy="329655"/>
          </a:xfrm>
          <a:prstGeom prst="rect">
            <a:avLst/>
          </a:prstGeom>
        </p:spPr>
        <p:txBody>
          <a:bodyPr vert="horz" lIns="75746" tIns="37873" rIns="75746" bIns="37873" rtlCol="0" anchor="ctr"/>
          <a:lstStyle>
            <a:lvl1pPr algn="r">
              <a:defRPr sz="1067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Slide </a:t>
            </a:r>
            <a:fld id="{42C0EAA7-6B97-47B6-A9A6-B313B5DB0B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45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2397" y="250062"/>
            <a:ext cx="9138104" cy="544519"/>
          </a:xfrm>
          <a:prstGeom prst="rect">
            <a:avLst/>
          </a:prstGeom>
        </p:spPr>
        <p:txBody>
          <a:bodyPr lIns="75746" tIns="37873" rIns="75746" bIns="37873" anchor="ctr"/>
          <a:lstStyle>
            <a:lvl1pPr>
              <a:defRPr>
                <a:latin typeface="Tw Cen MT" panose="020B06020201040206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775" y="1463909"/>
            <a:ext cx="11608451" cy="3969105"/>
          </a:xfrm>
          <a:prstGeom prst="rect">
            <a:avLst/>
          </a:prstGeom>
        </p:spPr>
        <p:txBody>
          <a:bodyPr lIns="75746" tIns="37873" rIns="75746" bIns="37873"/>
          <a:lstStyle>
            <a:lvl1pPr>
              <a:defRPr>
                <a:latin typeface="Tw Cen MT" panose="020B0602020104020603" pitchFamily="34" charset="0"/>
              </a:defRPr>
            </a:lvl1pPr>
            <a:lvl2pPr>
              <a:defRPr>
                <a:latin typeface="Tw Cen MT" panose="020B0602020104020603" pitchFamily="34" charset="0"/>
              </a:defRPr>
            </a:lvl2pPr>
            <a:lvl3pPr>
              <a:defRPr>
                <a:latin typeface="Tw Cen MT" panose="020B0602020104020603" pitchFamily="34" charset="0"/>
              </a:defRPr>
            </a:lvl3pPr>
            <a:lvl4pPr>
              <a:defRPr>
                <a:latin typeface="Tw Cen MT" panose="020B0602020104020603" pitchFamily="34" charset="0"/>
              </a:defRPr>
            </a:lvl4pPr>
            <a:lvl5pPr>
              <a:defRPr>
                <a:latin typeface="Tw Cen MT" panose="020B0602020104020603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9613" y="6453362"/>
            <a:ext cx="886297" cy="329655"/>
          </a:xfrm>
          <a:prstGeom prst="rect">
            <a:avLst/>
          </a:prstGeom>
        </p:spPr>
        <p:txBody>
          <a:bodyPr vert="horz" lIns="75746" tIns="37873" rIns="75746" bIns="37873" rtlCol="0" anchor="ctr"/>
          <a:lstStyle>
            <a:lvl1pPr algn="r">
              <a:defRPr sz="1067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Slide </a:t>
            </a:r>
            <a:fld id="{42C0EAA7-6B97-47B6-A9A6-B313B5DB0B3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 bwMode="auto">
          <a:xfrm>
            <a:off x="0" y="961309"/>
            <a:ext cx="2198728" cy="0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/>
          <p:cNvCxnSpPr/>
          <p:nvPr userDrawn="1"/>
        </p:nvCxnSpPr>
        <p:spPr bwMode="auto">
          <a:xfrm>
            <a:off x="0" y="1060304"/>
            <a:ext cx="1473888" cy="0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063992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2397" y="250062"/>
            <a:ext cx="9138104" cy="544519"/>
          </a:xfrm>
          <a:prstGeom prst="rect">
            <a:avLst/>
          </a:prstGeom>
        </p:spPr>
        <p:txBody>
          <a:bodyPr lIns="75746" tIns="37873" rIns="75746" bIns="37873" anchor="ctr"/>
          <a:lstStyle>
            <a:lvl1pPr>
              <a:defRPr>
                <a:latin typeface="Tw Cen MT" panose="020B06020201040206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9613" y="6453362"/>
            <a:ext cx="886297" cy="329655"/>
          </a:xfrm>
          <a:prstGeom prst="rect">
            <a:avLst/>
          </a:prstGeom>
        </p:spPr>
        <p:txBody>
          <a:bodyPr vert="horz" lIns="75746" tIns="37873" rIns="75746" bIns="37873" rtlCol="0" anchor="ctr"/>
          <a:lstStyle>
            <a:lvl1pPr algn="r">
              <a:defRPr sz="1067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Slide </a:t>
            </a:r>
            <a:fld id="{42C0EAA7-6B97-47B6-A9A6-B313B5DB0B3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 bwMode="auto">
          <a:xfrm>
            <a:off x="0" y="961309"/>
            <a:ext cx="2198728" cy="0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/>
          <p:cNvCxnSpPr/>
          <p:nvPr userDrawn="1"/>
        </p:nvCxnSpPr>
        <p:spPr bwMode="auto">
          <a:xfrm>
            <a:off x="0" y="1060304"/>
            <a:ext cx="1473888" cy="0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932296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45767" y="2679270"/>
            <a:ext cx="10362415" cy="1405205"/>
          </a:xfrm>
          <a:prstGeom prst="rect">
            <a:avLst/>
          </a:prstGeom>
        </p:spPr>
        <p:txBody>
          <a:bodyPr lIns="75746" tIns="37873" rIns="75746" bIns="37873" anchor="ctr" anchorCtr="1"/>
          <a:lstStyle>
            <a:lvl1pPr algn="ctr">
              <a:defRPr sz="5333" b="1" cap="all" baseline="0">
                <a:latin typeface="Tw Cen MT" panose="020B0602020104020603" pitchFamily="34" charset="0"/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59613" y="6432689"/>
            <a:ext cx="886297" cy="329655"/>
          </a:xfrm>
          <a:prstGeom prst="rect">
            <a:avLst/>
          </a:prstGeom>
        </p:spPr>
        <p:txBody>
          <a:bodyPr vert="horz" lIns="75746" tIns="37873" rIns="75746" bIns="37873" rtlCol="0" anchor="ctr"/>
          <a:lstStyle>
            <a:lvl1pPr algn="r">
              <a:defRPr sz="1067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Slide </a:t>
            </a:r>
            <a:fld id="{42C0EAA7-6B97-47B6-A9A6-B313B5DB0B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035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0008" y="906554"/>
            <a:ext cx="9138104" cy="544519"/>
          </a:xfrm>
          <a:prstGeom prst="rect">
            <a:avLst/>
          </a:prstGeom>
        </p:spPr>
        <p:txBody>
          <a:bodyPr lIns="75746" tIns="37873" rIns="75746" bIns="37873"/>
          <a:lstStyle>
            <a:lvl1pPr>
              <a:defRPr>
                <a:latin typeface="Tw Cen MT" panose="020B06020201040206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3889" y="2016196"/>
            <a:ext cx="4527784" cy="3969105"/>
          </a:xfrm>
          <a:prstGeom prst="rect">
            <a:avLst/>
          </a:prstGeom>
        </p:spPr>
        <p:txBody>
          <a:bodyPr lIns="75746" tIns="37873" rIns="75746" bIns="37873"/>
          <a:lstStyle>
            <a:lvl1pPr>
              <a:defRPr sz="3067">
                <a:latin typeface="Tw Cen MT" panose="020B0602020104020603" pitchFamily="34" charset="0"/>
              </a:defRPr>
            </a:lvl1pPr>
            <a:lvl2pPr>
              <a:defRPr sz="2667">
                <a:latin typeface="Tw Cen MT" panose="020B0602020104020603" pitchFamily="34" charset="0"/>
              </a:defRPr>
            </a:lvl2pPr>
            <a:lvl3pPr>
              <a:defRPr sz="2267">
                <a:latin typeface="Tw Cen MT" panose="020B0602020104020603" pitchFamily="34" charset="0"/>
              </a:defRPr>
            </a:lvl3pPr>
            <a:lvl4pPr>
              <a:defRPr sz="2000">
                <a:latin typeface="Tw Cen MT" panose="020B0602020104020603" pitchFamily="34" charset="0"/>
              </a:defRPr>
            </a:lvl4pPr>
            <a:lvl5pPr>
              <a:defRPr sz="2000">
                <a:latin typeface="Tw Cen MT" panose="020B06020201040206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0328" y="2016196"/>
            <a:ext cx="4527784" cy="3969105"/>
          </a:xfrm>
          <a:prstGeom prst="rect">
            <a:avLst/>
          </a:prstGeom>
        </p:spPr>
        <p:txBody>
          <a:bodyPr lIns="75746" tIns="37873" rIns="75746" bIns="37873"/>
          <a:lstStyle>
            <a:lvl1pPr>
              <a:defRPr sz="3067">
                <a:latin typeface="Tw Cen MT" panose="020B0602020104020603" pitchFamily="34" charset="0"/>
              </a:defRPr>
            </a:lvl1pPr>
            <a:lvl2pPr>
              <a:defRPr sz="2667">
                <a:latin typeface="Tw Cen MT" panose="020B0602020104020603" pitchFamily="34" charset="0"/>
              </a:defRPr>
            </a:lvl2pPr>
            <a:lvl3pPr>
              <a:defRPr sz="2267">
                <a:latin typeface="Tw Cen MT" panose="020B0602020104020603" pitchFamily="34" charset="0"/>
              </a:defRPr>
            </a:lvl3pPr>
            <a:lvl4pPr>
              <a:defRPr sz="2000">
                <a:latin typeface="Tw Cen MT" panose="020B0602020104020603" pitchFamily="34" charset="0"/>
              </a:defRPr>
            </a:lvl4pPr>
            <a:lvl5pPr>
              <a:defRPr sz="2000">
                <a:latin typeface="Tw Cen MT" panose="020B06020201040206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304722" y="6515390"/>
            <a:ext cx="886297" cy="329655"/>
          </a:xfrm>
          <a:prstGeom prst="rect">
            <a:avLst/>
          </a:prstGeom>
        </p:spPr>
        <p:txBody>
          <a:bodyPr vert="horz" lIns="75746" tIns="37873" rIns="75746" bIns="37873" rtlCol="0" anchor="ctr"/>
          <a:lstStyle>
            <a:lvl1pPr algn="r">
              <a:defRPr sz="1333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Slide </a:t>
            </a:r>
            <a:fld id="{42C0EAA7-6B97-47B6-A9A6-B313B5DB0B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637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207" y="275204"/>
            <a:ext cx="10973587" cy="1142019"/>
          </a:xfrm>
          <a:prstGeom prst="rect">
            <a:avLst/>
          </a:prstGeom>
        </p:spPr>
        <p:txBody>
          <a:bodyPr lIns="75746" tIns="37873" rIns="75746" bIns="37873"/>
          <a:lstStyle>
            <a:lvl1pPr>
              <a:defRPr>
                <a:latin typeface="Tw Cen MT" panose="020B0602020104020603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208" y="1534957"/>
            <a:ext cx="5386569" cy="640177"/>
          </a:xfrm>
          <a:prstGeom prst="rect">
            <a:avLst/>
          </a:prstGeom>
        </p:spPr>
        <p:txBody>
          <a:bodyPr lIns="75746" tIns="37873" rIns="75746" bIns="37873" anchor="b"/>
          <a:lstStyle>
            <a:lvl1pPr marL="0" indent="0">
              <a:buNone/>
              <a:defRPr sz="2667" b="1">
                <a:latin typeface="Tw Cen MT" panose="020B0602020104020603" pitchFamily="34" charset="0"/>
              </a:defRPr>
            </a:lvl1pPr>
            <a:lvl2pPr marL="504961" indent="0">
              <a:buNone/>
              <a:defRPr sz="2267" b="1"/>
            </a:lvl2pPr>
            <a:lvl3pPr marL="1009921" indent="0">
              <a:buNone/>
              <a:defRPr sz="2000" b="1"/>
            </a:lvl3pPr>
            <a:lvl4pPr marL="1514882" indent="0">
              <a:buNone/>
              <a:defRPr sz="1733" b="1"/>
            </a:lvl4pPr>
            <a:lvl5pPr marL="2019843" indent="0">
              <a:buNone/>
              <a:defRPr sz="1733" b="1"/>
            </a:lvl5pPr>
            <a:lvl6pPr marL="2524804" indent="0">
              <a:buNone/>
              <a:defRPr sz="1733" b="1"/>
            </a:lvl6pPr>
            <a:lvl7pPr marL="3029764" indent="0">
              <a:buNone/>
              <a:defRPr sz="1733" b="1"/>
            </a:lvl7pPr>
            <a:lvl8pPr marL="3534724" indent="0">
              <a:buNone/>
              <a:defRPr sz="1733" b="1"/>
            </a:lvl8pPr>
            <a:lvl9pPr marL="4039686" indent="0">
              <a:buNone/>
              <a:defRPr sz="1733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208" y="2175134"/>
            <a:ext cx="5386569" cy="3951445"/>
          </a:xfrm>
          <a:prstGeom prst="rect">
            <a:avLst/>
          </a:prstGeom>
        </p:spPr>
        <p:txBody>
          <a:bodyPr lIns="75746" tIns="37873" rIns="75746" bIns="37873"/>
          <a:lstStyle>
            <a:lvl1pPr>
              <a:defRPr sz="2667">
                <a:latin typeface="Tw Cen MT" panose="020B0602020104020603" pitchFamily="34" charset="0"/>
              </a:defRPr>
            </a:lvl1pPr>
            <a:lvl2pPr>
              <a:defRPr sz="2267">
                <a:latin typeface="Tw Cen MT" panose="020B0602020104020603" pitchFamily="34" charset="0"/>
              </a:defRPr>
            </a:lvl2pPr>
            <a:lvl3pPr>
              <a:defRPr sz="2000">
                <a:latin typeface="Tw Cen MT" panose="020B0602020104020603" pitchFamily="34" charset="0"/>
              </a:defRPr>
            </a:lvl3pPr>
            <a:lvl4pPr>
              <a:defRPr sz="1733">
                <a:latin typeface="Tw Cen MT" panose="020B0602020104020603" pitchFamily="34" charset="0"/>
              </a:defRPr>
            </a:lvl4pPr>
            <a:lvl5pPr>
              <a:defRPr sz="1733">
                <a:latin typeface="Tw Cen MT" panose="020B0602020104020603" pitchFamily="34" charset="0"/>
              </a:defRPr>
            </a:lvl5pPr>
            <a:lvl6pPr>
              <a:defRPr sz="1733"/>
            </a:lvl6pPr>
            <a:lvl7pPr>
              <a:defRPr sz="1733"/>
            </a:lvl7pPr>
            <a:lvl8pPr>
              <a:defRPr sz="1733"/>
            </a:lvl8pPr>
            <a:lvl9pPr>
              <a:defRPr sz="173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4260" y="1534957"/>
            <a:ext cx="5388533" cy="640177"/>
          </a:xfrm>
          <a:prstGeom prst="rect">
            <a:avLst/>
          </a:prstGeom>
        </p:spPr>
        <p:txBody>
          <a:bodyPr lIns="75746" tIns="37873" rIns="75746" bIns="37873" anchor="b"/>
          <a:lstStyle>
            <a:lvl1pPr marL="0" indent="0">
              <a:buNone/>
              <a:defRPr sz="2667" b="1">
                <a:latin typeface="Tw Cen MT" panose="020B0602020104020603" pitchFamily="34" charset="0"/>
              </a:defRPr>
            </a:lvl1pPr>
            <a:lvl2pPr marL="504961" indent="0">
              <a:buNone/>
              <a:defRPr sz="2267" b="1"/>
            </a:lvl2pPr>
            <a:lvl3pPr marL="1009921" indent="0">
              <a:buNone/>
              <a:defRPr sz="2000" b="1"/>
            </a:lvl3pPr>
            <a:lvl4pPr marL="1514882" indent="0">
              <a:buNone/>
              <a:defRPr sz="1733" b="1"/>
            </a:lvl4pPr>
            <a:lvl5pPr marL="2019843" indent="0">
              <a:buNone/>
              <a:defRPr sz="1733" b="1"/>
            </a:lvl5pPr>
            <a:lvl6pPr marL="2524804" indent="0">
              <a:buNone/>
              <a:defRPr sz="1733" b="1"/>
            </a:lvl6pPr>
            <a:lvl7pPr marL="3029764" indent="0">
              <a:buNone/>
              <a:defRPr sz="1733" b="1"/>
            </a:lvl7pPr>
            <a:lvl8pPr marL="3534724" indent="0">
              <a:buNone/>
              <a:defRPr sz="1733" b="1"/>
            </a:lvl8pPr>
            <a:lvl9pPr marL="4039686" indent="0">
              <a:buNone/>
              <a:defRPr sz="1733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4260" y="2175134"/>
            <a:ext cx="5388533" cy="3951445"/>
          </a:xfrm>
          <a:prstGeom prst="rect">
            <a:avLst/>
          </a:prstGeom>
        </p:spPr>
        <p:txBody>
          <a:bodyPr lIns="75746" tIns="37873" rIns="75746" bIns="37873"/>
          <a:lstStyle>
            <a:lvl1pPr>
              <a:defRPr sz="2667">
                <a:latin typeface="Tw Cen MT" panose="020B0602020104020603" pitchFamily="34" charset="0"/>
              </a:defRPr>
            </a:lvl1pPr>
            <a:lvl2pPr>
              <a:defRPr sz="2267">
                <a:latin typeface="Tw Cen MT" panose="020B0602020104020603" pitchFamily="34" charset="0"/>
              </a:defRPr>
            </a:lvl2pPr>
            <a:lvl3pPr>
              <a:defRPr sz="2000">
                <a:latin typeface="Tw Cen MT" panose="020B0602020104020603" pitchFamily="34" charset="0"/>
              </a:defRPr>
            </a:lvl3pPr>
            <a:lvl4pPr>
              <a:defRPr sz="1733">
                <a:latin typeface="Tw Cen MT" panose="020B0602020104020603" pitchFamily="34" charset="0"/>
              </a:defRPr>
            </a:lvl4pPr>
            <a:lvl5pPr>
              <a:defRPr sz="1733">
                <a:latin typeface="Tw Cen MT" panose="020B0602020104020603" pitchFamily="34" charset="0"/>
              </a:defRPr>
            </a:lvl5pPr>
            <a:lvl6pPr>
              <a:defRPr sz="1733"/>
            </a:lvl6pPr>
            <a:lvl7pPr>
              <a:defRPr sz="1733"/>
            </a:lvl7pPr>
            <a:lvl8pPr>
              <a:defRPr sz="1733"/>
            </a:lvl8pPr>
            <a:lvl9pPr>
              <a:defRPr sz="173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11304722" y="6515390"/>
            <a:ext cx="886297" cy="329655"/>
          </a:xfrm>
          <a:prstGeom prst="rect">
            <a:avLst/>
          </a:prstGeom>
        </p:spPr>
        <p:txBody>
          <a:bodyPr vert="horz" lIns="75746" tIns="37873" rIns="75746" bIns="37873" rtlCol="0" anchor="ctr"/>
          <a:lstStyle>
            <a:lvl1pPr algn="r">
              <a:defRPr sz="1333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Slide </a:t>
            </a:r>
            <a:fld id="{42C0EAA7-6B97-47B6-A9A6-B313B5DB0B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726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87222" y="6443025"/>
            <a:ext cx="886297" cy="329655"/>
          </a:xfrm>
          <a:prstGeom prst="rect">
            <a:avLst/>
          </a:prstGeom>
        </p:spPr>
        <p:txBody>
          <a:bodyPr vert="horz" lIns="75746" tIns="37873" rIns="75746" bIns="37873" rtlCol="0" anchor="ctr"/>
          <a:lstStyle>
            <a:lvl1pPr algn="r">
              <a:defRPr sz="1067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Slide </a:t>
            </a:r>
            <a:fld id="{42C0EAA7-6B97-47B6-A9A6-B313B5DB0B3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5" name="Straight Connector 4"/>
          <p:cNvCxnSpPr/>
          <p:nvPr userDrawn="1"/>
        </p:nvCxnSpPr>
        <p:spPr bwMode="auto">
          <a:xfrm>
            <a:off x="0" y="961309"/>
            <a:ext cx="2198728" cy="0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Straight Connector 5"/>
          <p:cNvCxnSpPr/>
          <p:nvPr userDrawn="1"/>
        </p:nvCxnSpPr>
        <p:spPr bwMode="auto">
          <a:xfrm>
            <a:off x="0" y="1060304"/>
            <a:ext cx="1473888" cy="0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itle 1"/>
          <p:cNvSpPr txBox="1">
            <a:spLocks/>
          </p:cNvSpPr>
          <p:nvPr userDrawn="1"/>
        </p:nvSpPr>
        <p:spPr>
          <a:xfrm>
            <a:off x="152397" y="250062"/>
            <a:ext cx="9138104" cy="544519"/>
          </a:xfrm>
          <a:prstGeom prst="rect">
            <a:avLst/>
          </a:prstGeom>
        </p:spPr>
        <p:txBody>
          <a:bodyPr lIns="100995" tIns="50497" rIns="100995" bIns="50497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w Cen MT" panose="020B0602020104020603" pitchFamily="34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imes New Roman" pitchFamily="18" charset="0"/>
              </a:defRPr>
            </a:lvl5pPr>
            <a:lvl6pPr marL="378730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imes New Roman" pitchFamily="18" charset="0"/>
              </a:defRPr>
            </a:lvl6pPr>
            <a:lvl7pPr marL="757460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imes New Roman" pitchFamily="18" charset="0"/>
              </a:defRPr>
            </a:lvl7pPr>
            <a:lvl8pPr marL="1136190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imes New Roman" pitchFamily="18" charset="0"/>
              </a:defRPr>
            </a:lvl8pPr>
            <a:lvl9pPr marL="1514920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sz="4000" kern="0" dirty="0" smtClean="0"/>
              <a:t>click to edit master title style</a:t>
            </a:r>
            <a:endParaRPr lang="en-US" sz="4000" kern="0" dirty="0"/>
          </a:p>
        </p:txBody>
      </p:sp>
    </p:spTree>
    <p:extLst>
      <p:ext uri="{BB962C8B-B14F-4D97-AF65-F5344CB8AC3E}">
        <p14:creationId xmlns:p14="http://schemas.microsoft.com/office/powerpoint/2010/main" val="3330028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1481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209" y="273733"/>
            <a:ext cx="4010940" cy="1161151"/>
          </a:xfrm>
          <a:prstGeom prst="rect">
            <a:avLst/>
          </a:prstGeom>
        </p:spPr>
        <p:txBody>
          <a:bodyPr lIns="75746" tIns="37873" rIns="75746" bIns="37873" anchor="b"/>
          <a:lstStyle>
            <a:lvl1pPr algn="l">
              <a:defRPr sz="2267" b="1">
                <a:latin typeface="Tw Cen MT" panose="020B0602020104020603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538" y="273734"/>
            <a:ext cx="6815257" cy="5852847"/>
          </a:xfrm>
          <a:prstGeom prst="rect">
            <a:avLst/>
          </a:prstGeom>
        </p:spPr>
        <p:txBody>
          <a:bodyPr lIns="75746" tIns="37873" rIns="75746" bIns="37873"/>
          <a:lstStyle>
            <a:lvl1pPr>
              <a:defRPr sz="3600">
                <a:latin typeface="Tw Cen MT" panose="020B0602020104020603" pitchFamily="34" charset="0"/>
              </a:defRPr>
            </a:lvl1pPr>
            <a:lvl2pPr>
              <a:defRPr sz="3067">
                <a:latin typeface="Tw Cen MT" panose="020B0602020104020603" pitchFamily="34" charset="0"/>
              </a:defRPr>
            </a:lvl2pPr>
            <a:lvl3pPr>
              <a:defRPr sz="2667">
                <a:latin typeface="Tw Cen MT" panose="020B0602020104020603" pitchFamily="34" charset="0"/>
              </a:defRPr>
            </a:lvl3pPr>
            <a:lvl4pPr>
              <a:defRPr sz="2267">
                <a:latin typeface="Tw Cen MT" panose="020B0602020104020603" pitchFamily="34" charset="0"/>
              </a:defRPr>
            </a:lvl4pPr>
            <a:lvl5pPr>
              <a:defRPr sz="2267">
                <a:latin typeface="Tw Cen MT" panose="020B0602020104020603" pitchFamily="34" charset="0"/>
              </a:defRPr>
            </a:lvl5pPr>
            <a:lvl6pPr>
              <a:defRPr sz="2267"/>
            </a:lvl6pPr>
            <a:lvl7pPr>
              <a:defRPr sz="2267"/>
            </a:lvl7pPr>
            <a:lvl8pPr>
              <a:defRPr sz="2267"/>
            </a:lvl8pPr>
            <a:lvl9pPr>
              <a:defRPr sz="2267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209" y="1434883"/>
            <a:ext cx="4010940" cy="4691696"/>
          </a:xfrm>
          <a:prstGeom prst="rect">
            <a:avLst/>
          </a:prstGeom>
        </p:spPr>
        <p:txBody>
          <a:bodyPr lIns="75746" tIns="37873" rIns="75746" bIns="37873"/>
          <a:lstStyle>
            <a:lvl1pPr marL="0" indent="0">
              <a:buNone/>
              <a:defRPr sz="1600">
                <a:latin typeface="Tw Cen MT" panose="020B0602020104020603" pitchFamily="34" charset="0"/>
              </a:defRPr>
            </a:lvl1pPr>
            <a:lvl2pPr marL="504961" indent="0">
              <a:buNone/>
              <a:defRPr sz="1333"/>
            </a:lvl2pPr>
            <a:lvl3pPr marL="1009921" indent="0">
              <a:buNone/>
              <a:defRPr sz="1067"/>
            </a:lvl3pPr>
            <a:lvl4pPr marL="1514882" indent="0">
              <a:buNone/>
              <a:defRPr sz="933"/>
            </a:lvl4pPr>
            <a:lvl5pPr marL="2019843" indent="0">
              <a:buNone/>
              <a:defRPr sz="933"/>
            </a:lvl5pPr>
            <a:lvl6pPr marL="2524804" indent="0">
              <a:buNone/>
              <a:defRPr sz="933"/>
            </a:lvl6pPr>
            <a:lvl7pPr marL="3029764" indent="0">
              <a:buNone/>
              <a:defRPr sz="933"/>
            </a:lvl7pPr>
            <a:lvl8pPr marL="3534724" indent="0">
              <a:buNone/>
              <a:defRPr sz="933"/>
            </a:lvl8pPr>
            <a:lvl9pPr marL="4039686" indent="0">
              <a:buNone/>
              <a:defRPr sz="93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304722" y="6515390"/>
            <a:ext cx="886297" cy="329655"/>
          </a:xfrm>
          <a:prstGeom prst="rect">
            <a:avLst/>
          </a:prstGeom>
        </p:spPr>
        <p:txBody>
          <a:bodyPr vert="horz" lIns="75746" tIns="37873" rIns="75746" bIns="37873" rtlCol="0" anchor="ctr"/>
          <a:lstStyle>
            <a:lvl1pPr algn="r">
              <a:defRPr sz="1333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Slide </a:t>
            </a:r>
            <a:fld id="{42C0EAA7-6B97-47B6-A9A6-B313B5DB0B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775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664" y="4800600"/>
            <a:ext cx="7314413" cy="566595"/>
          </a:xfrm>
          <a:prstGeom prst="rect">
            <a:avLst/>
          </a:prstGeom>
        </p:spPr>
        <p:txBody>
          <a:bodyPr lIns="75746" tIns="37873" rIns="75746" bIns="37873" anchor="b"/>
          <a:lstStyle>
            <a:lvl1pPr algn="l">
              <a:defRPr sz="2267" b="1">
                <a:latin typeface="Tw Cen MT" panose="020B0602020104020603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664" y="612216"/>
            <a:ext cx="7314413" cy="4114800"/>
          </a:xfrm>
          <a:prstGeom prst="rect">
            <a:avLst/>
          </a:prstGeom>
        </p:spPr>
        <p:txBody>
          <a:bodyPr lIns="75746" tIns="37873" rIns="75746" bIns="37873"/>
          <a:lstStyle>
            <a:lvl1pPr marL="0" indent="0">
              <a:buNone/>
              <a:defRPr sz="3600">
                <a:latin typeface="Tw Cen MT" panose="020B0602020104020603" pitchFamily="34" charset="0"/>
              </a:defRPr>
            </a:lvl1pPr>
            <a:lvl2pPr marL="504961" indent="0">
              <a:buNone/>
              <a:defRPr sz="3067"/>
            </a:lvl2pPr>
            <a:lvl3pPr marL="1009921" indent="0">
              <a:buNone/>
              <a:defRPr sz="2667"/>
            </a:lvl3pPr>
            <a:lvl4pPr marL="1514882" indent="0">
              <a:buNone/>
              <a:defRPr sz="2267"/>
            </a:lvl4pPr>
            <a:lvl5pPr marL="2019843" indent="0">
              <a:buNone/>
              <a:defRPr sz="2267"/>
            </a:lvl5pPr>
            <a:lvl6pPr marL="2524804" indent="0">
              <a:buNone/>
              <a:defRPr sz="2267"/>
            </a:lvl6pPr>
            <a:lvl7pPr marL="3029764" indent="0">
              <a:buNone/>
              <a:defRPr sz="2267"/>
            </a:lvl7pPr>
            <a:lvl8pPr marL="3534724" indent="0">
              <a:buNone/>
              <a:defRPr sz="2267"/>
            </a:lvl8pPr>
            <a:lvl9pPr marL="4039686" indent="0">
              <a:buNone/>
              <a:defRPr sz="2267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664" y="5367195"/>
            <a:ext cx="7314413" cy="805005"/>
          </a:xfrm>
          <a:prstGeom prst="rect">
            <a:avLst/>
          </a:prstGeom>
        </p:spPr>
        <p:txBody>
          <a:bodyPr lIns="75746" tIns="37873" rIns="75746" bIns="37873"/>
          <a:lstStyle>
            <a:lvl1pPr marL="0" indent="0">
              <a:buNone/>
              <a:defRPr sz="1600">
                <a:latin typeface="Tw Cen MT" panose="020B0602020104020603" pitchFamily="34" charset="0"/>
              </a:defRPr>
            </a:lvl1pPr>
            <a:lvl2pPr marL="504961" indent="0">
              <a:buNone/>
              <a:defRPr sz="1333"/>
            </a:lvl2pPr>
            <a:lvl3pPr marL="1009921" indent="0">
              <a:buNone/>
              <a:defRPr sz="1067"/>
            </a:lvl3pPr>
            <a:lvl4pPr marL="1514882" indent="0">
              <a:buNone/>
              <a:defRPr sz="933"/>
            </a:lvl4pPr>
            <a:lvl5pPr marL="2019843" indent="0">
              <a:buNone/>
              <a:defRPr sz="933"/>
            </a:lvl5pPr>
            <a:lvl6pPr marL="2524804" indent="0">
              <a:buNone/>
              <a:defRPr sz="933"/>
            </a:lvl6pPr>
            <a:lvl7pPr marL="3029764" indent="0">
              <a:buNone/>
              <a:defRPr sz="933"/>
            </a:lvl7pPr>
            <a:lvl8pPr marL="3534724" indent="0">
              <a:buNone/>
              <a:defRPr sz="933"/>
            </a:lvl8pPr>
            <a:lvl9pPr marL="4039686" indent="0">
              <a:buNone/>
              <a:defRPr sz="93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304722" y="6515390"/>
            <a:ext cx="886297" cy="329655"/>
          </a:xfrm>
          <a:prstGeom prst="rect">
            <a:avLst/>
          </a:prstGeom>
        </p:spPr>
        <p:txBody>
          <a:bodyPr vert="horz" lIns="75746" tIns="37873" rIns="75746" bIns="37873" rtlCol="0" anchor="ctr"/>
          <a:lstStyle>
            <a:lvl1pPr algn="r">
              <a:defRPr sz="1333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Slide </a:t>
            </a:r>
            <a:fld id="{42C0EAA7-6B97-47B6-A9A6-B313B5DB0B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446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0008" y="906554"/>
            <a:ext cx="9138104" cy="544519"/>
          </a:xfrm>
          <a:prstGeom prst="rect">
            <a:avLst/>
          </a:prstGeom>
        </p:spPr>
        <p:txBody>
          <a:bodyPr lIns="75746" tIns="37873" rIns="75746" bIns="37873"/>
          <a:lstStyle>
            <a:lvl1pPr>
              <a:defRPr>
                <a:latin typeface="Tw Cen MT" panose="020B06020201040206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3888" y="2016196"/>
            <a:ext cx="9244224" cy="3969105"/>
          </a:xfrm>
          <a:prstGeom prst="rect">
            <a:avLst/>
          </a:prstGeom>
        </p:spPr>
        <p:txBody>
          <a:bodyPr vert="eaVert" lIns="75746" tIns="37873" rIns="75746" bIns="37873"/>
          <a:lstStyle>
            <a:lvl1pPr>
              <a:defRPr>
                <a:latin typeface="Tw Cen MT" panose="020B0602020104020603" pitchFamily="34" charset="0"/>
              </a:defRPr>
            </a:lvl1pPr>
            <a:lvl2pPr>
              <a:defRPr>
                <a:latin typeface="Tw Cen MT" panose="020B0602020104020603" pitchFamily="34" charset="0"/>
              </a:defRPr>
            </a:lvl2pPr>
            <a:lvl3pPr>
              <a:defRPr>
                <a:latin typeface="Tw Cen MT" panose="020B0602020104020603" pitchFamily="34" charset="0"/>
              </a:defRPr>
            </a:lvl3pPr>
            <a:lvl4pPr>
              <a:defRPr>
                <a:latin typeface="Tw Cen MT" panose="020B0602020104020603" pitchFamily="34" charset="0"/>
              </a:defRPr>
            </a:lvl4pPr>
            <a:lvl5pPr>
              <a:defRPr>
                <a:latin typeface="Tw Cen MT" panose="020B0602020104020603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304722" y="6515390"/>
            <a:ext cx="886297" cy="329655"/>
          </a:xfrm>
          <a:prstGeom prst="rect">
            <a:avLst/>
          </a:prstGeom>
        </p:spPr>
        <p:txBody>
          <a:bodyPr vert="horz" lIns="75746" tIns="37873" rIns="75746" bIns="37873" rtlCol="0" anchor="ctr"/>
          <a:lstStyle>
            <a:lvl1pPr algn="r">
              <a:defRPr sz="1333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Slide </a:t>
            </a:r>
            <a:fld id="{42C0EAA7-6B97-47B6-A9A6-B313B5DB0B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6906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407056" y="906552"/>
            <a:ext cx="2311056" cy="5078747"/>
          </a:xfrm>
          <a:prstGeom prst="rect">
            <a:avLst/>
          </a:prstGeom>
        </p:spPr>
        <p:txBody>
          <a:bodyPr vert="eaVert" lIns="75746" tIns="37873" rIns="75746" bIns="37873"/>
          <a:lstStyle>
            <a:lvl1pPr>
              <a:defRPr>
                <a:latin typeface="Tw Cen MT" panose="020B0602020104020603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3890" y="906552"/>
            <a:ext cx="6744511" cy="5078747"/>
          </a:xfrm>
          <a:prstGeom prst="rect">
            <a:avLst/>
          </a:prstGeom>
        </p:spPr>
        <p:txBody>
          <a:bodyPr vert="eaVert" lIns="75746" tIns="37873" rIns="75746" bIns="37873"/>
          <a:lstStyle>
            <a:lvl1pPr>
              <a:defRPr>
                <a:latin typeface="Tw Cen MT" panose="020B0602020104020603" pitchFamily="34" charset="0"/>
              </a:defRPr>
            </a:lvl1pPr>
            <a:lvl2pPr>
              <a:defRPr>
                <a:latin typeface="Tw Cen MT" panose="020B0602020104020603" pitchFamily="34" charset="0"/>
              </a:defRPr>
            </a:lvl2pPr>
            <a:lvl3pPr>
              <a:defRPr>
                <a:latin typeface="Tw Cen MT" panose="020B0602020104020603" pitchFamily="34" charset="0"/>
              </a:defRPr>
            </a:lvl3pPr>
            <a:lvl4pPr>
              <a:defRPr>
                <a:latin typeface="Tw Cen MT" panose="020B0602020104020603" pitchFamily="34" charset="0"/>
              </a:defRPr>
            </a:lvl4pPr>
            <a:lvl5pPr>
              <a:defRPr>
                <a:latin typeface="Tw Cen MT" panose="020B0602020104020603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304722" y="6515390"/>
            <a:ext cx="886297" cy="329655"/>
          </a:xfrm>
          <a:prstGeom prst="rect">
            <a:avLst/>
          </a:prstGeom>
        </p:spPr>
        <p:txBody>
          <a:bodyPr vert="horz" lIns="75746" tIns="37873" rIns="75746" bIns="37873" rtlCol="0" anchor="ctr"/>
          <a:lstStyle>
            <a:lvl1pPr algn="r">
              <a:defRPr sz="1333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Slide </a:t>
            </a:r>
            <a:fld id="{42C0EAA7-6B97-47B6-A9A6-B313B5DB0B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3849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473888" y="906552"/>
            <a:ext cx="9244224" cy="5078747"/>
          </a:xfrm>
          <a:prstGeom prst="rect">
            <a:avLst/>
          </a:prstGeom>
        </p:spPr>
        <p:txBody>
          <a:bodyPr lIns="75746" tIns="37873" rIns="75746" bIns="37873"/>
          <a:lstStyle>
            <a:lvl1pPr>
              <a:defRPr>
                <a:latin typeface="Tw Cen MT" panose="020B0602020104020603" pitchFamily="34" charset="0"/>
              </a:defRPr>
            </a:lvl1pPr>
            <a:lvl2pPr>
              <a:defRPr>
                <a:latin typeface="Tw Cen MT" panose="020B0602020104020603" pitchFamily="34" charset="0"/>
              </a:defRPr>
            </a:lvl2pPr>
            <a:lvl3pPr>
              <a:defRPr>
                <a:latin typeface="Tw Cen MT" panose="020B0602020104020603" pitchFamily="34" charset="0"/>
              </a:defRPr>
            </a:lvl3pPr>
            <a:lvl4pPr>
              <a:defRPr>
                <a:latin typeface="Tw Cen MT" panose="020B0602020104020603" pitchFamily="34" charset="0"/>
              </a:defRPr>
            </a:lvl4pPr>
            <a:lvl5pPr>
              <a:defRPr>
                <a:latin typeface="Tw Cen MT" panose="020B0602020104020603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304722" y="6515390"/>
            <a:ext cx="886297" cy="329655"/>
          </a:xfrm>
          <a:prstGeom prst="rect">
            <a:avLst/>
          </a:prstGeom>
        </p:spPr>
        <p:txBody>
          <a:bodyPr vert="horz" lIns="75746" tIns="37873" rIns="75746" bIns="37873" rtlCol="0" anchor="ctr"/>
          <a:lstStyle>
            <a:lvl1pPr algn="r">
              <a:defRPr sz="1333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Slide </a:t>
            </a:r>
            <a:fld id="{42C0EAA7-6B97-47B6-A9A6-B313B5DB0B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533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304722" y="6424466"/>
            <a:ext cx="886297" cy="329655"/>
          </a:xfrm>
          <a:prstGeom prst="rect">
            <a:avLst/>
          </a:prstGeom>
        </p:spPr>
        <p:txBody>
          <a:bodyPr vert="horz" lIns="75746" tIns="37873" rIns="75746" bIns="37873" rtlCol="0" anchor="ctr"/>
          <a:lstStyle>
            <a:lvl1pPr algn="r">
              <a:defRPr sz="1067">
                <a:solidFill>
                  <a:srgbClr val="0070C0"/>
                </a:solidFill>
                <a:latin typeface="Tw Cen MT" panose="020B0602020104020603" pitchFamily="34" charset="0"/>
              </a:defRPr>
            </a:lvl1pPr>
          </a:lstStyle>
          <a:p>
            <a:r>
              <a:rPr lang="en-US" smtClean="0"/>
              <a:t>Slide </a:t>
            </a:r>
            <a:fld id="{42C0EAA7-6B97-47B6-A9A6-B313B5DB0B36}" type="slidenum">
              <a:rPr lang="en-US" smtClean="0"/>
              <a:pPr/>
              <a:t>‹#›</a:t>
            </a:fld>
            <a:r>
              <a:rPr lang="en-US" smtClean="0"/>
              <a:t>#</a:t>
            </a:r>
            <a:endParaRPr lang="en-US" dirty="0"/>
          </a:p>
        </p:txBody>
      </p:sp>
      <p:pic>
        <p:nvPicPr>
          <p:cNvPr id="6" name="Picture 7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3581"/>
            <a:ext cx="12191019" cy="520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 userDrawn="1"/>
        </p:nvSpPr>
        <p:spPr>
          <a:xfrm>
            <a:off x="170127" y="6325773"/>
            <a:ext cx="3945975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0" dirty="0" smtClean="0">
                <a:solidFill>
                  <a:schemeClr val="bg1"/>
                </a:solidFill>
                <a:latin typeface="Tw Cen MT" panose="020B0602020104020603" pitchFamily="34" charset="0"/>
              </a:rPr>
              <a:t>Genifuel Corporation</a:t>
            </a:r>
            <a:endParaRPr lang="en-US" sz="2667" b="0" dirty="0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88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</a:defRPr>
      </a:lvl5pPr>
      <a:lvl6pPr marL="504961"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</a:defRPr>
      </a:lvl6pPr>
      <a:lvl7pPr marL="1009921"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</a:defRPr>
      </a:lvl7pPr>
      <a:lvl8pPr marL="1514882"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</a:defRPr>
      </a:lvl8pPr>
      <a:lvl9pPr marL="2019843"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Times New Roman" pitchFamily="18" charset="0"/>
        </a:defRPr>
      </a:lvl9pPr>
    </p:titleStyle>
    <p:bodyStyle>
      <a:lvl1pPr marL="378720" indent="-37872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067" b="1">
          <a:solidFill>
            <a:schemeClr val="tx1"/>
          </a:solidFill>
          <a:latin typeface="+mn-lt"/>
          <a:ea typeface="+mn-ea"/>
          <a:cs typeface="+mn-cs"/>
        </a:defRPr>
      </a:lvl1pPr>
      <a:lvl2pPr marL="820562" indent="-315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933">
          <a:solidFill>
            <a:schemeClr val="tx1"/>
          </a:solidFill>
          <a:latin typeface="+mn-lt"/>
        </a:defRPr>
      </a:lvl2pPr>
      <a:lvl3pPr marL="1262402" indent="-25248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667">
          <a:solidFill>
            <a:schemeClr val="tx1"/>
          </a:solidFill>
          <a:latin typeface="+mn-lt"/>
        </a:defRPr>
      </a:lvl3pPr>
      <a:lvl4pPr marL="1767362" indent="-25248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267">
          <a:solidFill>
            <a:schemeClr val="tx1"/>
          </a:solidFill>
          <a:latin typeface="+mn-lt"/>
        </a:defRPr>
      </a:lvl4pPr>
      <a:lvl5pPr marL="2272323" indent="-25248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267">
          <a:solidFill>
            <a:schemeClr val="tx1"/>
          </a:solidFill>
          <a:latin typeface="+mn-lt"/>
        </a:defRPr>
      </a:lvl5pPr>
      <a:lvl6pPr marL="2777284" indent="-25248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267">
          <a:solidFill>
            <a:schemeClr val="tx1"/>
          </a:solidFill>
          <a:latin typeface="+mn-lt"/>
        </a:defRPr>
      </a:lvl6pPr>
      <a:lvl7pPr marL="3282245" indent="-25248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267">
          <a:solidFill>
            <a:schemeClr val="tx1"/>
          </a:solidFill>
          <a:latin typeface="+mn-lt"/>
        </a:defRPr>
      </a:lvl7pPr>
      <a:lvl8pPr marL="3787205" indent="-25248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267">
          <a:solidFill>
            <a:schemeClr val="tx1"/>
          </a:solidFill>
          <a:latin typeface="+mn-lt"/>
        </a:defRPr>
      </a:lvl8pPr>
      <a:lvl9pPr marL="4292166" indent="-25248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267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00992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4961" algn="l" defTabSz="100992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9921" algn="l" defTabSz="100992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14882" algn="l" defTabSz="100992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19843" algn="l" defTabSz="100992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24804" algn="l" defTabSz="100992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29764" algn="l" defTabSz="100992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34724" algn="l" defTabSz="100992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39686" algn="l" defTabSz="100992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8311629" y="6295552"/>
            <a:ext cx="3701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solidFill>
                  <a:prstClr val="white"/>
                </a:solidFill>
                <a:latin typeface="Tw Cen MT" panose="020B0602020104020603" pitchFamily="34" charset="0"/>
              </a:rPr>
              <a:t>fuel </a:t>
            </a:r>
            <a:r>
              <a:rPr lang="en-US" sz="2800" dirty="0">
                <a:solidFill>
                  <a:prstClr val="white"/>
                </a:solidFill>
                <a:latin typeface="Tw Cen MT" panose="020B0602020104020603" pitchFamily="34" charset="0"/>
              </a:rPr>
              <a:t>not w</a:t>
            </a:r>
            <a:r>
              <a:rPr lang="en-US" sz="2800" dirty="0" smtClean="0">
                <a:solidFill>
                  <a:prstClr val="white"/>
                </a:solidFill>
                <a:latin typeface="Tw Cen MT" panose="020B0602020104020603" pitchFamily="34" charset="0"/>
              </a:rPr>
              <a:t>aste</a:t>
            </a:r>
            <a:endParaRPr lang="en-US" sz="2800" dirty="0">
              <a:solidFill>
                <a:prstClr val="white"/>
              </a:solidFill>
              <a:latin typeface="Tw Cen MT" panose="020B0602020104020603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0" y="3213249"/>
            <a:ext cx="4393324" cy="0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/>
          <p:cNvCxnSpPr/>
          <p:nvPr/>
        </p:nvCxnSpPr>
        <p:spPr bwMode="auto">
          <a:xfrm>
            <a:off x="0" y="3287495"/>
            <a:ext cx="3888828" cy="0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Connector 15"/>
          <p:cNvCxnSpPr/>
          <p:nvPr/>
        </p:nvCxnSpPr>
        <p:spPr bwMode="auto">
          <a:xfrm>
            <a:off x="5082530" y="3605048"/>
            <a:ext cx="0" cy="2724696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Connector 16"/>
          <p:cNvCxnSpPr/>
          <p:nvPr/>
        </p:nvCxnSpPr>
        <p:spPr bwMode="auto">
          <a:xfrm>
            <a:off x="4997670" y="3287495"/>
            <a:ext cx="0" cy="3042249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Connector 25"/>
          <p:cNvCxnSpPr/>
          <p:nvPr/>
        </p:nvCxnSpPr>
        <p:spPr bwMode="auto">
          <a:xfrm>
            <a:off x="6250132" y="639734"/>
            <a:ext cx="0" cy="2197101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Connector 26"/>
          <p:cNvCxnSpPr/>
          <p:nvPr/>
        </p:nvCxnSpPr>
        <p:spPr bwMode="auto">
          <a:xfrm>
            <a:off x="6165272" y="639734"/>
            <a:ext cx="0" cy="2557449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Connector 28"/>
          <p:cNvCxnSpPr/>
          <p:nvPr/>
        </p:nvCxnSpPr>
        <p:spPr bwMode="auto">
          <a:xfrm>
            <a:off x="7374082" y="3263796"/>
            <a:ext cx="4821382" cy="0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Connector 29"/>
          <p:cNvCxnSpPr/>
          <p:nvPr/>
        </p:nvCxnSpPr>
        <p:spPr bwMode="auto">
          <a:xfrm>
            <a:off x="6774873" y="3213249"/>
            <a:ext cx="5420591" cy="0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" name="Title 2"/>
          <p:cNvSpPr txBox="1">
            <a:spLocks/>
          </p:cNvSpPr>
          <p:nvPr/>
        </p:nvSpPr>
        <p:spPr>
          <a:xfrm rot="16200000">
            <a:off x="4111424" y="4462326"/>
            <a:ext cx="2576037" cy="408389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</a:defRPr>
            </a:lvl5pPr>
            <a:lvl6pPr marL="504961"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</a:defRPr>
            </a:lvl6pPr>
            <a:lvl7pPr marL="1009921"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</a:defRPr>
            </a:lvl7pPr>
            <a:lvl8pPr marL="1514882"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</a:defRPr>
            </a:lvl8pPr>
            <a:lvl9pPr marL="2019843"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sz="3200" kern="0" dirty="0" smtClean="0">
                <a:latin typeface="Tw Cen MT" panose="020B0602020104020603" pitchFamily="34" charset="0"/>
              </a:rPr>
              <a:t>the process</a:t>
            </a:r>
            <a:endParaRPr lang="en-US" sz="3200" kern="0" dirty="0">
              <a:latin typeface="Tw Cen MT" panose="020B0602020104020603" pitchFamily="34" charset="0"/>
            </a:endParaRPr>
          </a:p>
        </p:txBody>
      </p:sp>
      <p:sp>
        <p:nvSpPr>
          <p:cNvPr id="57" name="Title 2"/>
          <p:cNvSpPr txBox="1">
            <a:spLocks/>
          </p:cNvSpPr>
          <p:nvPr/>
        </p:nvSpPr>
        <p:spPr>
          <a:xfrm rot="16200000">
            <a:off x="5359961" y="1141731"/>
            <a:ext cx="2576037" cy="408389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</a:defRPr>
            </a:lvl5pPr>
            <a:lvl6pPr marL="504961"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</a:defRPr>
            </a:lvl6pPr>
            <a:lvl7pPr marL="1009921"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</a:defRPr>
            </a:lvl7pPr>
            <a:lvl8pPr marL="1514882"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</a:defRPr>
            </a:lvl8pPr>
            <a:lvl9pPr marL="2019843"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sz="3200" kern="0" dirty="0" smtClean="0">
                <a:latin typeface="Tw Cen MT" panose="020B0602020104020603" pitchFamily="34" charset="0"/>
              </a:rPr>
              <a:t>highlights</a:t>
            </a:r>
            <a:endParaRPr lang="en-US" sz="3200" kern="0" dirty="0">
              <a:latin typeface="Tw Cen MT" panose="020B0602020104020603" pitchFamily="34" charset="0"/>
            </a:endParaRPr>
          </a:p>
        </p:txBody>
      </p:sp>
      <p:sp>
        <p:nvSpPr>
          <p:cNvPr id="58" name="Title 2"/>
          <p:cNvSpPr txBox="1">
            <a:spLocks/>
          </p:cNvSpPr>
          <p:nvPr/>
        </p:nvSpPr>
        <p:spPr>
          <a:xfrm rot="16200000">
            <a:off x="-1249605" y="4532499"/>
            <a:ext cx="3079020" cy="408389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</a:defRPr>
            </a:lvl5pPr>
            <a:lvl6pPr marL="504961"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</a:defRPr>
            </a:lvl6pPr>
            <a:lvl7pPr marL="1009921"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</a:defRPr>
            </a:lvl7pPr>
            <a:lvl8pPr marL="1514882"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</a:defRPr>
            </a:lvl8pPr>
            <a:lvl9pPr marL="2019843"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sz="3200" kern="0" dirty="0" smtClean="0">
                <a:latin typeface="Tw Cen MT" panose="020B0602020104020603" pitchFamily="34" charset="0"/>
              </a:rPr>
              <a:t>recovery metrics</a:t>
            </a:r>
            <a:endParaRPr lang="en-US" sz="3200" kern="0" dirty="0">
              <a:latin typeface="Tw Cen MT" panose="020B0602020104020603" pitchFamily="34" charset="0"/>
            </a:endParaRPr>
          </a:p>
        </p:txBody>
      </p:sp>
      <p:sp>
        <p:nvSpPr>
          <p:cNvPr id="59" name="Title 2"/>
          <p:cNvSpPr txBox="1">
            <a:spLocks/>
          </p:cNvSpPr>
          <p:nvPr/>
        </p:nvSpPr>
        <p:spPr>
          <a:xfrm rot="16200000">
            <a:off x="-810466" y="1478937"/>
            <a:ext cx="2086798" cy="408389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</a:defRPr>
            </a:lvl5pPr>
            <a:lvl6pPr marL="504961"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</a:defRPr>
            </a:lvl6pPr>
            <a:lvl7pPr marL="1009921"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</a:defRPr>
            </a:lvl7pPr>
            <a:lvl8pPr marL="1514882"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</a:defRPr>
            </a:lvl8pPr>
            <a:lvl9pPr marL="2019843"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sz="3200" kern="0" dirty="0" smtClean="0">
                <a:latin typeface="Tw Cen MT" panose="020B0602020104020603" pitchFamily="34" charset="0"/>
              </a:rPr>
              <a:t>objective</a:t>
            </a:r>
            <a:endParaRPr lang="en-US" sz="3200" kern="0" dirty="0">
              <a:latin typeface="Tw Cen MT" panose="020B0602020104020603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94100" y="3461579"/>
            <a:ext cx="4440711" cy="2892477"/>
          </a:xfrm>
          <a:prstGeom prst="rect">
            <a:avLst/>
          </a:prstGeom>
          <a:noFill/>
        </p:spPr>
        <p:txBody>
          <a:bodyPr lIns="75749" tIns="37874" rIns="75749" bIns="37874"/>
          <a:lstStyle>
            <a:defPPr>
              <a:defRPr lang="en-US"/>
            </a:defPPr>
            <a:lvl1pPr marL="0" indent="0">
              <a:spcBef>
                <a:spcPts val="414"/>
              </a:spcBef>
              <a:buSzPct val="100000"/>
              <a:buNone/>
              <a:defRPr sz="2400" b="0" kern="0">
                <a:latin typeface="Tw Cen MT" panose="020B0602020104020603" pitchFamily="34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600">
                <a:latin typeface="+mn-lt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latin typeface="+mn-lt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latin typeface="+mn-lt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latin typeface="+mn-lt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/>
              <a:t>&gt;85% </a:t>
            </a:r>
            <a:r>
              <a:rPr lang="en-US" sz="1800" dirty="0"/>
              <a:t>of feedstock carbon to oil and </a:t>
            </a:r>
            <a:r>
              <a:rPr lang="en-US" sz="1800" dirty="0" smtClean="0"/>
              <a:t>gas</a:t>
            </a:r>
            <a:endParaRPr lang="en-US" sz="1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15</a:t>
            </a:r>
            <a:r>
              <a:rPr lang="en-US" sz="1800" dirty="0" smtClean="0"/>
              <a:t>% </a:t>
            </a:r>
            <a:r>
              <a:rPr lang="en-US" sz="1800" dirty="0"/>
              <a:t>of produced </a:t>
            </a:r>
            <a:r>
              <a:rPr lang="en-US" sz="1800" dirty="0" smtClean="0"/>
              <a:t>energy </a:t>
            </a:r>
            <a:r>
              <a:rPr lang="en-US" sz="1800" dirty="0"/>
              <a:t>runs the </a:t>
            </a:r>
            <a:r>
              <a:rPr lang="en-US" sz="1800" dirty="0" smtClean="0"/>
              <a:t>process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/>
              <a:t>98% </a:t>
            </a:r>
            <a:r>
              <a:rPr lang="en-US" sz="1800" dirty="0" smtClean="0"/>
              <a:t>recovery of phosphorus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/>
              <a:t>90</a:t>
            </a:r>
            <a:r>
              <a:rPr lang="en-US" sz="1800" dirty="0" smtClean="0"/>
              <a:t>% </a:t>
            </a:r>
            <a:r>
              <a:rPr lang="en-US" sz="1800" dirty="0" smtClean="0"/>
              <a:t>recovery of </a:t>
            </a:r>
            <a:r>
              <a:rPr lang="en-US" sz="1800" dirty="0" smtClean="0"/>
              <a:t>nitrogen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/>
              <a:t>Biogas </a:t>
            </a:r>
            <a:r>
              <a:rPr lang="en-US" sz="1800" dirty="0" smtClean="0"/>
              <a:t>without sulfur or siloxanes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/>
              <a:t>50% more energy production than anaerobic digestion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/>
              <a:t>No solids subject to 503 regulations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sp>
        <p:nvSpPr>
          <p:cNvPr id="61" name="Title 2"/>
          <p:cNvSpPr txBox="1">
            <a:spLocks/>
          </p:cNvSpPr>
          <p:nvPr/>
        </p:nvSpPr>
        <p:spPr>
          <a:xfrm>
            <a:off x="-1" y="57907"/>
            <a:ext cx="11077903" cy="408389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</a:defRPr>
            </a:lvl5pPr>
            <a:lvl6pPr marL="504961"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</a:defRPr>
            </a:lvl6pPr>
            <a:lvl7pPr marL="1009921"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</a:defRPr>
            </a:lvl7pPr>
            <a:lvl8pPr marL="1514882"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</a:defRPr>
            </a:lvl8pPr>
            <a:lvl9pPr marL="2019843"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sz="3600" kern="0" dirty="0" smtClean="0">
                <a:latin typeface="Tw Cen MT" panose="020B0602020104020603" pitchFamily="34" charset="0"/>
              </a:rPr>
              <a:t>Water Resource Recovery Prize: Genifuel Not Waste</a:t>
            </a:r>
            <a:endParaRPr lang="en-US" sz="3600" kern="0" dirty="0">
              <a:latin typeface="Tw Cen MT" panose="020B0602020104020603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94100" y="541915"/>
            <a:ext cx="5562380" cy="2506082"/>
          </a:xfrm>
          <a:prstGeom prst="rect">
            <a:avLst/>
          </a:prstGeom>
          <a:noFill/>
        </p:spPr>
        <p:txBody>
          <a:bodyPr lIns="75749" tIns="37874" rIns="75749" bIns="37874"/>
          <a:lstStyle>
            <a:defPPr>
              <a:defRPr lang="en-US"/>
            </a:defPPr>
            <a:lvl1pPr marL="0" indent="0">
              <a:spcBef>
                <a:spcPts val="414"/>
              </a:spcBef>
              <a:buSzPct val="100000"/>
              <a:buNone/>
              <a:defRPr sz="2400" b="0" kern="0">
                <a:latin typeface="Tw Cen MT" panose="020B0602020104020603" pitchFamily="34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600">
                <a:latin typeface="+mn-lt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latin typeface="+mn-lt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latin typeface="+mn-lt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latin typeface="+mn-lt"/>
              </a:defRPr>
            </a:lvl9pPr>
          </a:lstStyle>
          <a:p>
            <a:r>
              <a:rPr lang="en-US" sz="2000" dirty="0" smtClean="0"/>
              <a:t>Recovery of the energy embedded in wastewater is a critical element to making WRRF’s energy-positive. Furthermore avoiding the costs and challenges associated with solids handling would significantly improve the economics at WRRFs. Small and medium sized WRRFs would disproportionately benefit from </a:t>
            </a:r>
            <a:r>
              <a:rPr lang="en-US" sz="2000" dirty="0" err="1" smtClean="0"/>
              <a:t>Genifuel’s</a:t>
            </a:r>
            <a:r>
              <a:rPr lang="en-US" sz="2000" dirty="0" smtClean="0"/>
              <a:t> advancement taking a </a:t>
            </a:r>
            <a:r>
              <a:rPr lang="en-US" sz="2000" dirty="0" smtClean="0"/>
              <a:t>logistical </a:t>
            </a:r>
            <a:r>
              <a:rPr lang="en-US" sz="2000" dirty="0" smtClean="0"/>
              <a:t>cost and turning it into saleable, valuable </a:t>
            </a:r>
            <a:r>
              <a:rPr lang="en-US" sz="2000" dirty="0" smtClean="0"/>
              <a:t>fuel product.</a:t>
            </a:r>
            <a:endParaRPr lang="en-US" sz="2000" dirty="0"/>
          </a:p>
        </p:txBody>
      </p:sp>
      <p:sp>
        <p:nvSpPr>
          <p:cNvPr id="66" name="TextBox 65"/>
          <p:cNvSpPr txBox="1"/>
          <p:nvPr/>
        </p:nvSpPr>
        <p:spPr>
          <a:xfrm>
            <a:off x="6880913" y="743990"/>
            <a:ext cx="5291017" cy="1964304"/>
          </a:xfrm>
          <a:prstGeom prst="rect">
            <a:avLst/>
          </a:prstGeom>
          <a:noFill/>
        </p:spPr>
        <p:txBody>
          <a:bodyPr lIns="75749" tIns="37874" rIns="75749" bIns="37874"/>
          <a:lstStyle>
            <a:defPPr>
              <a:defRPr lang="en-US"/>
            </a:defPPr>
            <a:lvl1pPr marL="0" indent="0">
              <a:spcBef>
                <a:spcPts val="414"/>
              </a:spcBef>
              <a:buSzPct val="100000"/>
              <a:buNone/>
              <a:defRPr sz="2400" b="0" kern="0">
                <a:latin typeface="Tw Cen MT" panose="020B0602020104020603" pitchFamily="34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600">
                <a:latin typeface="+mn-lt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latin typeface="+mn-lt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latin typeface="+mn-lt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latin typeface="+mn-lt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/>
              <a:t>Complete handling of sludge disposal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/>
              <a:t>Production of biocrude and renewable natural gas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/>
              <a:t>Significantly reduced regulatory burden: no odor, no pathogens, no emerging contaminants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/>
              <a:t>Nutrient recovery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/>
              <a:t>Superior to incinerator or anaerobic digester as baseline comparison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800" dirty="0" smtClean="0"/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3240" y="3416140"/>
            <a:ext cx="6384405" cy="2937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930498"/>
      </p:ext>
    </p:extLst>
  </p:cSld>
  <p:clrMapOvr>
    <a:masterClrMapping/>
  </p:clrMapOvr>
</p:sld>
</file>

<file path=ppt/theme/theme1.xml><?xml version="1.0" encoding="utf-8"?>
<a:theme xmlns:a="http://schemas.openxmlformats.org/drawingml/2006/main" name="Quarterly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Quarterl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Quarterly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rterly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rterly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rterly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rterly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rterly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rterly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igrationWizIdSecurityGroups xmlns="88122adb-d475-4a89-94c0-ce475cd99a4c" xsi:nil="true"/>
    <MigrationWizIdDocumentLibraryPermissions xmlns="88122adb-d475-4a89-94c0-ce475cd99a4c" xsi:nil="true"/>
    <MigrationWizIdPermissionLevels xmlns="88122adb-d475-4a89-94c0-ce475cd99a4c" xsi:nil="true"/>
    <MigrationWizId xmlns="88122adb-d475-4a89-94c0-ce475cd99a4c" xsi:nil="true"/>
    <MigrationWizIdPermissions xmlns="88122adb-d475-4a89-94c0-ce475cd99a4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9E889D17EA6346AE24834BECCFF20E" ma:contentTypeVersion="18" ma:contentTypeDescription="Create a new document." ma:contentTypeScope="" ma:versionID="ffae190e84024daef907da4023300a47">
  <xsd:schema xmlns:xsd="http://www.w3.org/2001/XMLSchema" xmlns:xs="http://www.w3.org/2001/XMLSchema" xmlns:p="http://schemas.microsoft.com/office/2006/metadata/properties" xmlns:ns3="88122adb-d475-4a89-94c0-ce475cd99a4c" xmlns:ns4="89f0ac7e-8703-4553-bdf0-ab595625cda1" targetNamespace="http://schemas.microsoft.com/office/2006/metadata/properties" ma:root="true" ma:fieldsID="fd38283497d544e417a6f78bc2fcbb5b" ns3:_="" ns4:_="">
    <xsd:import namespace="88122adb-d475-4a89-94c0-ce475cd99a4c"/>
    <xsd:import namespace="89f0ac7e-8703-4553-bdf0-ab595625cda1"/>
    <xsd:element name="properties">
      <xsd:complexType>
        <xsd:sequence>
          <xsd:element name="documentManagement">
            <xsd:complexType>
              <xsd:all>
                <xsd:element ref="ns3:MigrationWizId" minOccurs="0"/>
                <xsd:element ref="ns3:MigrationWizIdPermissions" minOccurs="0"/>
                <xsd:element ref="ns3:MigrationWizIdPermissionLevels" minOccurs="0"/>
                <xsd:element ref="ns3:MigrationWizIdDocumentLibraryPermissions" minOccurs="0"/>
                <xsd:element ref="ns3:MigrationWizIdSecurityGroup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122adb-d475-4a89-94c0-ce475cd99a4c" elementFormDefault="qualified">
    <xsd:import namespace="http://schemas.microsoft.com/office/2006/documentManagement/types"/>
    <xsd:import namespace="http://schemas.microsoft.com/office/infopath/2007/PartnerControls"/>
    <xsd:element name="MigrationWizId" ma:index="8" nillable="true" ma:displayName="MigrationWizId" ma:internalName="MigrationWizId">
      <xsd:simpleType>
        <xsd:restriction base="dms:Text"/>
      </xsd:simpleType>
    </xsd:element>
    <xsd:element name="MigrationWizIdPermissions" ma:index="9" nillable="true" ma:displayName="MigrationWizIdPermissions" ma:internalName="MigrationWizIdPermissions">
      <xsd:simpleType>
        <xsd:restriction base="dms:Text"/>
      </xsd:simpleType>
    </xsd:element>
    <xsd:element name="MigrationWizIdPermissionLevels" ma:index="10" nillable="true" ma:displayName="MigrationWizIdPermissionLevels" ma:internalName="MigrationWizIdPermissionLevels">
      <xsd:simpleType>
        <xsd:restriction base="dms:Text"/>
      </xsd:simpleType>
    </xsd:element>
    <xsd:element name="MigrationWizIdDocumentLibraryPermissions" ma:index="11" nillable="true" ma:displayName="MigrationWizIdDocumentLibraryPermissions" ma:internalName="MigrationWizIdDocumentLibraryPermissions">
      <xsd:simpleType>
        <xsd:restriction base="dms:Text"/>
      </xsd:simpleType>
    </xsd:element>
    <xsd:element name="MigrationWizIdSecurityGroups" ma:index="12" nillable="true" ma:displayName="MigrationWizIdSecurityGroups" ma:internalName="MigrationWizIdSecurityGroups">
      <xsd:simpleType>
        <xsd:restriction base="dms:Text"/>
      </xsd:simpleType>
    </xsd:element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internalName="MediaServiceAutoTags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2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f0ac7e-8703-4553-bdf0-ab595625cda1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3C2EE9D-DA46-42CB-9FC6-AA0297600EA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9508AA1-F315-4C31-BBA1-4DC747484AAB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88122adb-d475-4a89-94c0-ce475cd99a4c"/>
    <ds:schemaRef ds:uri="89f0ac7e-8703-4553-bdf0-ab595625cda1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113DE14-90FA-4264-8F82-97136B75F4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8122adb-d475-4a89-94c0-ce475cd99a4c"/>
    <ds:schemaRef ds:uri="89f0ac7e-8703-4553-bdf0-ab595625cda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160</Words>
  <Application>Microsoft Office PowerPoint</Application>
  <PresentationFormat>Widescreen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Tw Cen MT</vt:lpstr>
      <vt:lpstr>Quarterly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Aaron Fisher</dc:creator>
  <cp:lastModifiedBy>Aaron Fisher</cp:lastModifiedBy>
  <cp:revision>8</cp:revision>
  <dcterms:created xsi:type="dcterms:W3CDTF">2020-05-27T21:46:11Z</dcterms:created>
  <dcterms:modified xsi:type="dcterms:W3CDTF">2020-05-28T18:47:35Z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0x010100379E889D17EA6346AE24834BECCFF20E</vt:lpwstr>
  </property>
</Properties>
</file>