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5CA0D3-35B3-4BDF-9017-03A4D09D2077}" v="8" dt="2020-05-27T18:21:40.892"/>
    <p1510:client id="{A0BB5894-D011-4533-BB02-F143B9222928}" v="103" dt="2020-05-27T00:56:40.5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A0BB5894-D011-4533-BB02-F143B9222928}"/>
    <pc:docChg chg="modSld">
      <pc:chgData name="" userId="" providerId="" clId="Web-{A0BB5894-D011-4533-BB02-F143B9222928}" dt="2020-05-27T00:56:40.503" v="102" actId="1076"/>
      <pc:docMkLst>
        <pc:docMk/>
      </pc:docMkLst>
      <pc:sldChg chg="modSp">
        <pc:chgData name="" userId="" providerId="" clId="Web-{A0BB5894-D011-4533-BB02-F143B9222928}" dt="2020-05-27T00:56:40.503" v="102" actId="1076"/>
        <pc:sldMkLst>
          <pc:docMk/>
          <pc:sldMk cId="332854099" sldId="257"/>
        </pc:sldMkLst>
        <pc:spChg chg="mod">
          <ac:chgData name="" userId="" providerId="" clId="Web-{A0BB5894-D011-4533-BB02-F143B9222928}" dt="2020-05-27T00:56:40.503" v="102" actId="1076"/>
          <ac:spMkLst>
            <pc:docMk/>
            <pc:sldMk cId="332854099" sldId="257"/>
            <ac:spMk id="2" creationId="{A902ABF4-58F0-4200-BAC1-04C494CD6CF6}"/>
          </ac:spMkLst>
        </pc:spChg>
        <pc:picChg chg="mod">
          <ac:chgData name="" userId="" providerId="" clId="Web-{A0BB5894-D011-4533-BB02-F143B9222928}" dt="2020-05-27T00:56:35.987" v="101" actId="1076"/>
          <ac:picMkLst>
            <pc:docMk/>
            <pc:sldMk cId="332854099" sldId="257"/>
            <ac:picMk id="3" creationId="{30BB4A63-5581-4E67-AB08-BBDBF3EA067D}"/>
          </ac:picMkLst>
        </pc:picChg>
        <pc:picChg chg="mod">
          <ac:chgData name="" userId="" providerId="" clId="Web-{A0BB5894-D011-4533-BB02-F143B9222928}" dt="2020-05-27T00:56:21.894" v="100" actId="14100"/>
          <ac:picMkLst>
            <pc:docMk/>
            <pc:sldMk cId="332854099" sldId="257"/>
            <ac:picMk id="8" creationId="{6F856E0E-FF0D-4C16-9D9A-2DA72E021AA0}"/>
          </ac:picMkLst>
        </pc:picChg>
      </pc:sldChg>
    </pc:docChg>
  </pc:docChgLst>
  <pc:docChgLst>
    <pc:chgData clId="Web-{A05CA0D3-35B3-4BDF-9017-03A4D09D2077}"/>
    <pc:docChg chg="modSld">
      <pc:chgData name="" userId="" providerId="" clId="Web-{A05CA0D3-35B3-4BDF-9017-03A4D09D2077}" dt="2020-05-27T18:21:38.642" v="6" actId="20577"/>
      <pc:docMkLst>
        <pc:docMk/>
      </pc:docMkLst>
      <pc:sldChg chg="modSp">
        <pc:chgData name="" userId="" providerId="" clId="Web-{A05CA0D3-35B3-4BDF-9017-03A4D09D2077}" dt="2020-05-27T18:21:37.158" v="4" actId="20577"/>
        <pc:sldMkLst>
          <pc:docMk/>
          <pc:sldMk cId="332854099" sldId="257"/>
        </pc:sldMkLst>
        <pc:spChg chg="mod">
          <ac:chgData name="" userId="" providerId="" clId="Web-{A05CA0D3-35B3-4BDF-9017-03A4D09D2077}" dt="2020-05-27T18:21:37.158" v="4" actId="20577"/>
          <ac:spMkLst>
            <pc:docMk/>
            <pc:sldMk cId="332854099" sldId="257"/>
            <ac:spMk id="2" creationId="{A902ABF4-58F0-4200-BAC1-04C494CD6CF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33617-6715-4C3D-B380-C717A6BBE3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5D0320-14A1-4691-A8E2-BE610A00B6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C13425-057F-473B-82DE-D02F06A8F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3C3A2-F364-43B2-A87E-08B9388692BC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F46200-1E55-4E3C-91FF-5D1A51F07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DCBA2-511D-46F0-B0FC-B387D3419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2A9D0-F6D4-450C-A083-41CF15237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088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A5278-301D-4270-A2DB-C179E7C5E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66D67-D240-4545-BC6F-CD70E71CF4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B6D31D-9922-4ACC-9C19-E6190EB14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3C3A2-F364-43B2-A87E-08B9388692BC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FD21F-C2FB-4FB7-B108-B6F118E95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6E2A27-CE76-445A-BF0F-D3FFAFEAD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2A9D0-F6D4-450C-A083-41CF15237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469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659FA-2677-4B0B-882B-8045B319D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9545A1-C6FA-46B9-A5B4-248ED6B690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2E21A5-DD29-45A2-8876-22630293B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3C3A2-F364-43B2-A87E-08B9388692BC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C3C0DE-1DD9-42A9-A30E-037B36412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14253F-F7B0-4EE7-BCA1-71CFE076F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2A9D0-F6D4-450C-A083-41CF15237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584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D297C-E1A8-4702-B2BE-A4BDAAAE8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12C88-714D-4DDD-BDF8-885CB384D9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EF7EE6-7F8D-45FB-9EF8-F828279B66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9F8232-E1D2-49F1-9DDA-85C5BB0F0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3C3A2-F364-43B2-A87E-08B9388692BC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C92D7C-E429-4BB3-97C9-AF5725B54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7761C0-5CE4-4047-9AAB-99F4C171C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2A9D0-F6D4-450C-A083-41CF15237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267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8A8B5-0323-45F9-B21B-1A72411A9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C7E4E9-BA74-4F73-B7AF-41A5DC2C6B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0B4823-BD4D-47B0-983D-053097FE92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207C2F-36BA-492D-93B1-576AEB1438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368351-A8D4-4246-B358-AA69394C57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A71AE9-EF9F-4011-A242-3F487BFAD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3C3A2-F364-43B2-A87E-08B9388692BC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77B4FA-7EC5-40EF-BC0E-56B23318B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52CA0F-1847-4E70-8781-13EF3BB27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2A9D0-F6D4-450C-A083-41CF15237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522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06941-8B80-4D6C-8F95-83A1E0103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B1EBC3-4261-43A4-A16C-9655D34A5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3C3A2-F364-43B2-A87E-08B9388692BC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CDA1DF-371D-4DA3-9FA1-CB54B3BA9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0E6920-2E29-4174-9464-008F69EC4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2A9D0-F6D4-450C-A083-41CF15237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685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7A92E5-EC7C-482F-8861-87843A152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3C3A2-F364-43B2-A87E-08B9388692BC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11DD36-A89B-4A6D-A77F-ABAB7C1B7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EA021E-C0A8-44AB-8880-B296F4036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2A9D0-F6D4-450C-A083-41CF15237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143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8BF78-139C-4393-AF68-C5E8FFE1D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BE1A5-05E4-4258-8F83-653B18E00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CD97EC-3768-45EE-85A2-84A068D72C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A90749-7478-4B75-AD2E-F11C5E89E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3C3A2-F364-43B2-A87E-08B9388692BC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1E73D7-21E0-4256-8244-170DE78F9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6B321-4298-4946-AAE7-2FFD6CA3D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2A9D0-F6D4-450C-A083-41CF15237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559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2EC37-FAFC-4103-805B-E11B3EBF9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8B6EE3-A193-4ED0-94B2-D797E138DA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1D94F1-32EA-4338-8A42-97F9A5333D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4C75A4-9986-4F05-8C52-A578B3150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3C3A2-F364-43B2-A87E-08B9388692BC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CFFAB3-7401-476B-9690-0193BAE16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2A37D8-5309-4258-AF9A-C90561DC0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2A9D0-F6D4-450C-A083-41CF15237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002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80B30-BDCC-49E9-B550-291022B36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1381B7-598B-4403-BF5B-06644CEBFC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6FABD3-4FCE-4442-8BAD-D2E9D2C6B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3C3A2-F364-43B2-A87E-08B9388692BC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D3ADB-4575-482B-BC4C-060920C59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1B3A28-5B22-4BEF-9FF7-03F49B8B0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2A9D0-F6D4-450C-A083-41CF15237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253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CEB60D-E4B1-4A1A-BADF-CC9C5025E3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A0F425-30BC-4F97-A6E7-AEDEC9704D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EC1020-6E77-4CA3-8E25-871DF4841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3C3A2-F364-43B2-A87E-08B9388692BC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1F3329-B25E-463B-BFAA-48648CB2C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AF2D79-4DF6-4A25-9287-374CDC336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2A9D0-F6D4-450C-A083-41CF15237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979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E14881-74E5-44AD-8669-1391F90A5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1AA5E9-87AA-40C6-8835-80A305A99B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58E1E9-01E0-4B88-B4BF-881F00988E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3C3A2-F364-43B2-A87E-08B9388692BC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FBE7CE-38D5-492E-9B46-44F3CD272A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AA5D54-8774-42BB-B13C-2E7AFF683F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2A9D0-F6D4-450C-A083-41CF15237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220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BB4A63-5581-4E67-AB08-BBDBF3EA06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473" b="3786"/>
          <a:stretch/>
        </p:blipFill>
        <p:spPr>
          <a:xfrm>
            <a:off x="336492" y="836771"/>
            <a:ext cx="5279010" cy="58656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E6D2100-7545-4C58-939A-481E826EA6A6}"/>
              </a:ext>
            </a:extLst>
          </p:cNvPr>
          <p:cNvSpPr txBox="1"/>
          <p:nvPr/>
        </p:nvSpPr>
        <p:spPr>
          <a:xfrm>
            <a:off x="551597" y="100727"/>
            <a:ext cx="110888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SoMax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and the Borough of Phoenixville, Pennsylvania present the first commercial scale Hydrothermal Carbonization (HTC) reactor in North America.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i="1" u="sng" dirty="0">
                <a:latin typeface="Arial" panose="020B0604020202020204" pitchFamily="34" charset="0"/>
                <a:cs typeface="Arial" panose="020B0604020202020204" pitchFamily="34" charset="0"/>
              </a:rPr>
              <a:t>Coming 2021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902ABF4-58F0-4200-BAC1-04C494CD6CF6}"/>
              </a:ext>
            </a:extLst>
          </p:cNvPr>
          <p:cNvSpPr txBox="1"/>
          <p:nvPr/>
        </p:nvSpPr>
        <p:spPr>
          <a:xfrm>
            <a:off x="5488377" y="1410347"/>
            <a:ext cx="6537560" cy="507831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Efficient Energy Recovery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Generates 10X more electrical energy than it consumes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Creates 153% of electrical demand of WWTP operations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Generates over 100% of thermal demand of HTC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Industry Leading Carbon Efficiency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Carbon Efficiency of 90%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Increases energy density of blended feedstock by 46.5%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Lowest GHG emissions of any biomass conversion process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Barrier Breaking Innovations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Increased solids handling capacity by 10X without increasing plant footprint 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Polymer-free dewatering of hydrochar over 50% 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New pathways for nutrient recovery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Attractive Economics </a:t>
            </a:r>
            <a:endParaRPr lang="en-US" b="1" dirty="0"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$38,780,000 savings over 20-year lifetime</a:t>
            </a:r>
            <a:endParaRPr lang="en-US" dirty="0"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6.1 years - Project payback period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19.9% - 20-year IRR </a:t>
            </a:r>
            <a:endParaRPr lang="en-US" dirty="0">
              <a:cs typeface="Calibri" panose="020F0502020204030204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F856E0E-FF0D-4C16-9D9A-2DA72E021A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81" t="2800" r="4744" b="20226"/>
          <a:stretch/>
        </p:blipFill>
        <p:spPr>
          <a:xfrm rot="612200">
            <a:off x="10079547" y="5247178"/>
            <a:ext cx="2085927" cy="153238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28540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1408</TotalTime>
  <Words>126</Words>
  <Application>Microsoft Office PowerPoint</Application>
  <PresentationFormat>Widescreen</PresentationFormat>
  <Paragraphs>18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JT_Sustainability@outlook.com</dc:creator>
  <cp:lastModifiedBy>Dan</cp:lastModifiedBy>
  <cp:revision>40</cp:revision>
  <dcterms:created xsi:type="dcterms:W3CDTF">2020-05-20T01:03:42Z</dcterms:created>
  <dcterms:modified xsi:type="dcterms:W3CDTF">2020-05-27T18:22:46Z</dcterms:modified>
</cp:coreProperties>
</file>