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46" d="100"/>
          <a:sy n="46" d="100"/>
        </p:scale>
        <p:origin x="38" y="1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40B15-93ED-4802-AFC0-54B3AC165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5EEC40-9641-41AC-BD0C-FE5A4EB08A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43743-3E56-40F8-8E7C-6D66A15A3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7D354-605E-4B37-8960-0598D0BD4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3E3FA-9711-4A64-8820-C5E8AD4C8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7219-0352-450B-B673-923BCACE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0434A-D6FB-40B5-92B6-7D4DD1BB0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9CE53-D825-4068-8A55-FFE4B6375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F2C7F-97FC-44CF-8680-A4044A15B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BA46F-8775-4BFC-938B-86596C9C7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6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92897-CD3B-4244-BA03-3297C7F22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E71BA-FEF3-4975-8E83-04B95343E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475BF-7AE6-4B32-AAB7-69604F86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91E0E-611D-4F26-9274-A088E2E15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3DA89-164C-41E1-A767-64FF98FE6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0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241C-B7F2-428A-AD11-7E224D073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91968-D657-4103-BB86-9E1BDB13F1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83A2C-4066-4C85-94AB-FBBB74D00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73266-3B62-408C-A1DC-C9671FFF5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983F0-C287-490E-BB30-FCFC721E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3860A-8D9E-4C44-A666-3B8B654FD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47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DD255-30B5-403E-8D69-1EEF10094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F7D16-5706-4C62-81C8-A63E807FF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1A961-CFA1-4D57-8CC2-526A32825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4D3CD7-999D-4379-9EDE-C49D20F988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D56AE3-BAF7-4AF4-A32B-115C9B64A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8A5B0D-25E6-4344-98CE-C12D6DBCF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F26CFC-1671-46FB-986D-71022958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35E21A-BBCC-4A93-AA42-282FB712A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21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E698-9810-4A00-9FF9-8F34DE185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D71229-6392-419C-848D-FEB721E9A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959C6E-1B19-4FA6-965D-770776DC5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5AECC5-6F14-463F-BF2C-93BB2634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5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5E321A-15B6-4E07-8674-BECF62BA1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E0CE7B-6D67-49CD-95EE-24150B069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1F528-604A-47C5-83D1-61C43F15A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27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48E36-5AFB-4590-824A-AE47AEE20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2258B-6F5F-4221-AA09-8D73CCFD5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F35B7-9DF8-49E1-BB90-62C6903FA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5EDC02-C4FF-4D3D-8E44-8A6C88B16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4DE64-F67F-4116-AD00-CF49F2143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3305E-6E41-45C0-9925-357F5159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2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E3E20-344D-48C4-B7C9-5B5FA1FEB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34863-E0BE-4F3C-8855-2054E9904D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AA5ED-00E6-4F8A-B3F5-1AA0E0E29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E0B12-93E0-47F4-8C86-6F9A5F494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F9D528-754C-4560-B4C2-0B810585C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71E89-2E04-444E-A699-57D4C77B5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25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7D2CC-C485-4620-9DCA-DD013223D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96AA8C-B1A4-4642-96F6-F0B1D75B69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B2F79-A349-4F0E-925A-AD47EDBF4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2D595-435A-48BC-9424-3A451A90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A2C01-74B1-4FB5-9F38-5BCD37241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49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2CAAE-1C19-4954-9532-0127934DCF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65C70F-A2C1-4DA4-A1D6-A61D6B583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BA861-1BBD-4C99-A3AB-DE69F41E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608ED-28E5-4A36-AD26-FC2E6B946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FD47C-3DF9-469A-95D8-57C899556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1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9514A0-1E5F-4438-BD44-F3673488E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600D5-45E5-4B94-90EF-003FC7011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F87DD-B757-4681-B03E-6AB486DBC5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9DF0A-9D43-43E7-8D0C-099041D3ACD6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DD554-A99F-452A-92E6-5B9BECC75C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5B4EA-A54D-47BC-A817-0FD00F5BE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77C8C-D904-420F-8C94-FB90D337B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0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BF0A685-D29B-4FA9-9177-C31A8E77D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0764" y="2485575"/>
            <a:ext cx="6743429" cy="250507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C58BB0B-238F-431E-A34B-73582D6B6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95748"/>
              </p:ext>
            </p:extLst>
          </p:nvPr>
        </p:nvGraphicFramePr>
        <p:xfrm>
          <a:off x="683432" y="849767"/>
          <a:ext cx="6128016" cy="5407222"/>
        </p:xfrm>
        <a:graphic>
          <a:graphicData uri="http://schemas.openxmlformats.org/drawingml/2006/table">
            <a:tbl>
              <a:tblPr firstRow="1" firstCol="1" bandRow="1"/>
              <a:tblGrid>
                <a:gridCol w="3064008">
                  <a:extLst>
                    <a:ext uri="{9D8B030D-6E8A-4147-A177-3AD203B41FA5}">
                      <a16:colId xmlns:a16="http://schemas.microsoft.com/office/drawing/2014/main" val="4066245012"/>
                    </a:ext>
                  </a:extLst>
                </a:gridCol>
                <a:gridCol w="3064008">
                  <a:extLst>
                    <a:ext uri="{9D8B030D-6E8A-4147-A177-3AD203B41FA5}">
                      <a16:colId xmlns:a16="http://schemas.microsoft.com/office/drawing/2014/main" val="9139778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POSATIVE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NEGATIVES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182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Decentralized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Stranded asset?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966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Shift cost to building owners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Reduce volume / revenue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847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capex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Benefits achieved before the wastewater plant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31873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Capture micro plastics at the source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Securitization of revenue changes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100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Extended treatment plants population capacity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7679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Better utilization of wastewater treatment plant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653386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45186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Social benefits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(Out of wastewater silo)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8413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Trees to shade buildings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2753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Trees to cut heat island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1637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Trees to sequester carbon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7541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Holistic approach for urban environments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6003155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8364132F-FC30-4FEE-9F3D-1E99982D2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33" y="154735"/>
            <a:ext cx="3681221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paradigm shift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AB9532-23A9-4C24-88F5-5AC593D7901D}"/>
              </a:ext>
            </a:extLst>
          </p:cNvPr>
          <p:cNvCxnSpPr/>
          <p:nvPr/>
        </p:nvCxnSpPr>
        <p:spPr>
          <a:xfrm>
            <a:off x="4364654" y="448887"/>
            <a:ext cx="3033673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25BFA94-9C5E-4C8F-A8BF-59D2311F5DDD}"/>
              </a:ext>
            </a:extLst>
          </p:cNvPr>
          <p:cNvSpPr txBox="1"/>
          <p:nvPr/>
        </p:nvSpPr>
        <p:spPr>
          <a:xfrm>
            <a:off x="7265324" y="1429789"/>
            <a:ext cx="4509248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Decentralized Greywater Diversion</a:t>
            </a:r>
            <a:br>
              <a:rPr lang="en-US" sz="2400" dirty="0"/>
            </a:br>
            <a:r>
              <a:rPr lang="en-US" dirty="0"/>
              <a:t>onsite to grow trees and landscapes;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Avoid 20- 40% of the volume going </a:t>
            </a:r>
            <a:r>
              <a:rPr lang="en-US"/>
              <a:t>to the</a:t>
            </a:r>
            <a:br>
              <a:rPr lang="en-US"/>
            </a:br>
            <a:r>
              <a:rPr lang="en-US"/>
              <a:t>wastewater </a:t>
            </a:r>
            <a:r>
              <a:rPr lang="en-US" dirty="0"/>
              <a:t>treatment </a:t>
            </a:r>
            <a:r>
              <a:rPr lang="en-US"/>
              <a:t>plant      </a:t>
            </a:r>
            <a:r>
              <a:rPr lang="en-US" sz="3200">
                <a:solidFill>
                  <a:srgbClr val="FF0000"/>
                </a:solidFill>
              </a:rPr>
              <a:t>= </a:t>
            </a:r>
            <a:endParaRPr lang="en-US" sz="3200" dirty="0">
              <a:solidFill>
                <a:srgbClr val="FF0000"/>
              </a:solidFill>
            </a:endParaRPr>
          </a:p>
          <a:p>
            <a:r>
              <a:rPr lang="en-US" dirty="0"/>
              <a:t>20% to 40% reduction in variable cost</a:t>
            </a:r>
          </a:p>
        </p:txBody>
      </p:sp>
    </p:spTree>
    <p:extLst>
      <p:ext uri="{BB962C8B-B14F-4D97-AF65-F5344CB8AC3E}">
        <p14:creationId xmlns:p14="http://schemas.microsoft.com/office/powerpoint/2010/main" val="2813427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121</Words>
  <Application>Microsoft Office PowerPoint</Application>
  <PresentationFormat>Widescreen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</dc:creator>
  <cp:lastModifiedBy>Joseph</cp:lastModifiedBy>
  <cp:revision>3</cp:revision>
  <dcterms:created xsi:type="dcterms:W3CDTF">2020-05-27T22:34:25Z</dcterms:created>
  <dcterms:modified xsi:type="dcterms:W3CDTF">2020-05-27T22:45:05Z</dcterms:modified>
</cp:coreProperties>
</file>