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946900" cy="92837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46" autoAdjust="0"/>
  </p:normalViewPr>
  <p:slideViewPr>
    <p:cSldViewPr>
      <p:cViewPr>
        <p:scale>
          <a:sx n="90" d="100"/>
          <a:sy n="90" d="100"/>
        </p:scale>
        <p:origin x="139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64B3E8-52D6-4583-AB09-E4055CF8FE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19980007-6096-4092-92B6-1A2FFEB29021}">
      <dgm:prSet custT="1"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 IMPLEMENTING UV DISINFECTION SYSTEM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TREATMENT</a:t>
          </a:r>
        </a:p>
      </dgm:t>
    </dgm:pt>
    <dgm:pt modelId="{3CCCBA8B-664E-47F2-B97E-D2D4990D94A1}" type="parTrans" cxnId="{C78472EB-0053-4CB6-A8F3-DCF970EE7634}">
      <dgm:prSet/>
      <dgm:spPr/>
      <dgm:t>
        <a:bodyPr/>
        <a:lstStyle/>
        <a:p>
          <a:endParaRPr lang="en-US"/>
        </a:p>
      </dgm:t>
    </dgm:pt>
    <dgm:pt modelId="{84E4D33E-5B3F-43C6-9DBC-5765919EBFB1}" type="sibTrans" cxnId="{C78472EB-0053-4CB6-A8F3-DCF970EE7634}">
      <dgm:prSet/>
      <dgm:spPr/>
      <dgm:t>
        <a:bodyPr/>
        <a:lstStyle/>
        <a:p>
          <a:endParaRPr lang="en-US"/>
        </a:p>
      </dgm:t>
    </dgm:pt>
    <dgm:pt modelId="{F46D7E78-E184-4BA3-AE5C-C572D9A14FE4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gm:t>
    </dgm:pt>
    <dgm:pt modelId="{68BCB93C-8074-4F9D-A264-1EE05969F83B}" type="parTrans" cxnId="{2AB7E894-C05F-4B03-88EA-FC45AA21E334}">
      <dgm:prSet/>
      <dgm:spPr/>
      <dgm:t>
        <a:bodyPr/>
        <a:lstStyle/>
        <a:p>
          <a:endParaRPr lang="en-US"/>
        </a:p>
      </dgm:t>
    </dgm:pt>
    <dgm:pt modelId="{389940EE-65A6-4AA0-9E66-338BF288F784}" type="sibTrans" cxnId="{2AB7E894-C05F-4B03-88EA-FC45AA21E334}">
      <dgm:prSet/>
      <dgm:spPr/>
      <dgm:t>
        <a:bodyPr/>
        <a:lstStyle/>
        <a:p>
          <a:endParaRPr lang="en-US"/>
        </a:p>
      </dgm:t>
    </dgm:pt>
    <dgm:pt modelId="{759FA7F4-C516-4EA6-9931-1C4BE0BA45A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AGRICULTUR</a:t>
          </a: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E</a:t>
          </a:r>
        </a:p>
      </dgm:t>
    </dgm:pt>
    <dgm:pt modelId="{2E6B52EF-08B6-4805-A37A-F9F2AE2A7033}" type="parTrans" cxnId="{37D0C4B5-24AE-43E6-A3AB-090A00E281E8}">
      <dgm:prSet/>
      <dgm:spPr/>
      <dgm:t>
        <a:bodyPr/>
        <a:lstStyle/>
        <a:p>
          <a:endParaRPr lang="en-US"/>
        </a:p>
      </dgm:t>
    </dgm:pt>
    <dgm:pt modelId="{3903F9F3-E528-42CB-BEC9-1939E9B4853C}" type="sibTrans" cxnId="{37D0C4B5-24AE-43E6-A3AB-090A00E281E8}">
      <dgm:prSet/>
      <dgm:spPr/>
      <dgm:t>
        <a:bodyPr/>
        <a:lstStyle/>
        <a:p>
          <a:endParaRPr lang="en-US"/>
        </a:p>
      </dgm:t>
    </dgm:pt>
    <dgm:pt modelId="{C412D8BB-B4E0-4239-95C9-0EBE8EC8A81C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gm:t>
    </dgm:pt>
    <dgm:pt modelId="{8B659DD8-B226-4E7F-99FD-2D3D09A0CCCB}" type="parTrans" cxnId="{F8677CE2-0983-4677-A8A9-9B92D0A4F930}">
      <dgm:prSet/>
      <dgm:spPr/>
      <dgm:t>
        <a:bodyPr/>
        <a:lstStyle/>
        <a:p>
          <a:endParaRPr lang="en-US"/>
        </a:p>
      </dgm:t>
    </dgm:pt>
    <dgm:pt modelId="{CC8B8767-8E2E-4289-879B-A8C4F08B6AD6}" type="sibTrans" cxnId="{F8677CE2-0983-4677-A8A9-9B92D0A4F930}">
      <dgm:prSet/>
      <dgm:spPr/>
      <dgm:t>
        <a:bodyPr/>
        <a:lstStyle/>
        <a:p>
          <a:endParaRPr lang="en-US"/>
        </a:p>
      </dgm:t>
    </dgm:pt>
    <dgm:pt modelId="{4D03B8F2-705C-4EBF-B576-29093018833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BUSINISESS</a:t>
          </a:r>
        </a:p>
      </dgm:t>
    </dgm:pt>
    <dgm:pt modelId="{2204758C-2E50-4047-9E05-19C15F1BF27E}" type="parTrans" cxnId="{8D9AC34A-D28E-4DF4-9084-0986E4644899}">
      <dgm:prSet/>
      <dgm:spPr/>
      <dgm:t>
        <a:bodyPr/>
        <a:lstStyle/>
        <a:p>
          <a:endParaRPr lang="en-US"/>
        </a:p>
      </dgm:t>
    </dgm:pt>
    <dgm:pt modelId="{71DFEFA4-C8BF-4769-88C9-2E8454BA98D1}" type="sibTrans" cxnId="{8D9AC34A-D28E-4DF4-9084-0986E4644899}">
      <dgm:prSet/>
      <dgm:spPr/>
      <dgm:t>
        <a:bodyPr/>
        <a:lstStyle/>
        <a:p>
          <a:endParaRPr lang="en-US"/>
        </a:p>
      </dgm:t>
    </dgm:pt>
    <dgm:pt modelId="{BDDC9B96-AFC3-411C-8073-8F5A494C33E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INDUSTRIES</a:t>
          </a:r>
        </a:p>
      </dgm:t>
    </dgm:pt>
    <dgm:pt modelId="{8E8C68C0-03C1-4B2D-94CB-75BD163BE8CB}" type="parTrans" cxnId="{A0431570-B11E-43C9-84A5-96CDBC3F84E5}">
      <dgm:prSet/>
      <dgm:spPr/>
      <dgm:t>
        <a:bodyPr/>
        <a:lstStyle/>
        <a:p>
          <a:endParaRPr lang="en-US"/>
        </a:p>
      </dgm:t>
    </dgm:pt>
    <dgm:pt modelId="{D43F2BB7-5865-4003-B95D-9CF2109B0598}" type="sibTrans" cxnId="{A0431570-B11E-43C9-84A5-96CDBC3F84E5}">
      <dgm:prSet/>
      <dgm:spPr/>
      <dgm:t>
        <a:bodyPr/>
        <a:lstStyle/>
        <a:p>
          <a:endParaRPr lang="en-US"/>
        </a:p>
      </dgm:t>
    </dgm:pt>
    <dgm:pt modelId="{2635A55C-967B-4120-87CC-6F59E5A253FA}">
      <dgm:prSet/>
      <dgm:spPr/>
      <dgm:t>
        <a:bodyPr/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gm:t>
    </dgm:pt>
    <dgm:pt modelId="{C491AD90-D4DC-4833-926A-2ED3FD871388}" type="parTrans" cxnId="{A3C13EFF-6479-4C39-90C5-029E82DAC9EB}">
      <dgm:prSet/>
      <dgm:spPr/>
      <dgm:t>
        <a:bodyPr/>
        <a:lstStyle/>
        <a:p>
          <a:endParaRPr lang="en-US"/>
        </a:p>
      </dgm:t>
    </dgm:pt>
    <dgm:pt modelId="{00ACBBF9-77F8-4E72-A054-44FF2610BE39}" type="sibTrans" cxnId="{A3C13EFF-6479-4C39-90C5-029E82DAC9EB}">
      <dgm:prSet/>
      <dgm:spPr/>
      <dgm:t>
        <a:bodyPr/>
        <a:lstStyle/>
        <a:p>
          <a:endParaRPr lang="en-US"/>
        </a:p>
      </dgm:t>
    </dgm:pt>
    <dgm:pt modelId="{5446C014-1414-46B9-AFD3-327BEF26616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PARK</a:t>
          </a:r>
        </a:p>
      </dgm:t>
    </dgm:pt>
    <dgm:pt modelId="{8E3A3B8E-0B71-4857-97B7-D69867FAD839}" type="parTrans" cxnId="{39546A63-861D-44D2-8F0D-38C6BB885C5D}">
      <dgm:prSet/>
      <dgm:spPr/>
      <dgm:t>
        <a:bodyPr/>
        <a:lstStyle/>
        <a:p>
          <a:endParaRPr lang="en-US"/>
        </a:p>
      </dgm:t>
    </dgm:pt>
    <dgm:pt modelId="{C0BB5663-A515-47AE-958D-FC0FB46A35C7}" type="sibTrans" cxnId="{39546A63-861D-44D2-8F0D-38C6BB885C5D}">
      <dgm:prSet/>
      <dgm:spPr/>
      <dgm:t>
        <a:bodyPr/>
        <a:lstStyle/>
        <a:p>
          <a:endParaRPr lang="en-US"/>
        </a:p>
      </dgm:t>
    </dgm:pt>
    <dgm:pt modelId="{3FE64BEF-0363-4E88-B560-D3C90C706CD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gm:t>
    </dgm:pt>
    <dgm:pt modelId="{5DC88F39-E469-4B2D-8456-D12C113232B1}" type="parTrans" cxnId="{D09956B9-ECDA-49BD-AEBD-60D5CE3D04AC}">
      <dgm:prSet/>
      <dgm:spPr/>
      <dgm:t>
        <a:bodyPr/>
        <a:lstStyle/>
        <a:p>
          <a:endParaRPr lang="en-US"/>
        </a:p>
      </dgm:t>
    </dgm:pt>
    <dgm:pt modelId="{0E4C0A54-BBED-48BC-8FC3-07B7BAE85299}" type="sibTrans" cxnId="{D09956B9-ECDA-49BD-AEBD-60D5CE3D04AC}">
      <dgm:prSet/>
      <dgm:spPr/>
      <dgm:t>
        <a:bodyPr/>
        <a:lstStyle/>
        <a:p>
          <a:endParaRPr lang="en-US"/>
        </a:p>
      </dgm:t>
    </dgm:pt>
    <dgm:pt modelId="{F3AC2137-8EDC-46D5-A8A2-545C6956958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GOVERNMENT BUIILDING</a:t>
          </a:r>
        </a:p>
      </dgm:t>
    </dgm:pt>
    <dgm:pt modelId="{D5A89770-FA40-4EE4-8092-9992919887CA}" type="parTrans" cxnId="{F0E8E84F-2620-42BA-B9BC-11AB191EDD88}">
      <dgm:prSet/>
      <dgm:spPr/>
      <dgm:t>
        <a:bodyPr/>
        <a:lstStyle/>
        <a:p>
          <a:endParaRPr lang="en-US"/>
        </a:p>
      </dgm:t>
    </dgm:pt>
    <dgm:pt modelId="{92E78CC7-2361-4129-AF5F-B71BE042BE3F}" type="sibTrans" cxnId="{F0E8E84F-2620-42BA-B9BC-11AB191EDD88}">
      <dgm:prSet/>
      <dgm:spPr/>
      <dgm:t>
        <a:bodyPr/>
        <a:lstStyle/>
        <a:p>
          <a:endParaRPr lang="en-US"/>
        </a:p>
      </dgm:t>
    </dgm:pt>
    <dgm:pt modelId="{5A9CA39C-2B3C-471A-83C6-1F8B9116F4D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AIRPORT</a:t>
          </a:r>
        </a:p>
      </dgm:t>
    </dgm:pt>
    <dgm:pt modelId="{7D7C6899-8AD6-4AB5-B263-ACBAE793D061}" type="parTrans" cxnId="{6C2CF918-D6BC-44E2-9E0C-7E5CEB0A17CE}">
      <dgm:prSet/>
      <dgm:spPr/>
      <dgm:t>
        <a:bodyPr/>
        <a:lstStyle/>
        <a:p>
          <a:endParaRPr lang="en-US"/>
        </a:p>
      </dgm:t>
    </dgm:pt>
    <dgm:pt modelId="{68291562-C7D4-43B6-8BE7-504CC298F9BC}" type="sibTrans" cxnId="{6C2CF918-D6BC-44E2-9E0C-7E5CEB0A17CE}">
      <dgm:prSet/>
      <dgm:spPr/>
      <dgm:t>
        <a:bodyPr/>
        <a:lstStyle/>
        <a:p>
          <a:endParaRPr lang="en-US"/>
        </a:p>
      </dgm:t>
    </dgm:pt>
    <dgm:pt modelId="{610C8960-8BA9-4F16-8D7D-50C5E4C6D21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COMMUNITIES</a:t>
          </a:r>
          <a:r>
            <a: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 </a:t>
          </a:r>
        </a:p>
      </dgm:t>
    </dgm:pt>
    <dgm:pt modelId="{F4834396-10F1-4F55-83F8-AB924A2EF834}" type="sibTrans" cxnId="{3B2EA88F-C4A7-4D11-BC50-D694292EF0A4}">
      <dgm:prSet/>
      <dgm:spPr/>
      <dgm:t>
        <a:bodyPr/>
        <a:lstStyle/>
        <a:p>
          <a:endParaRPr lang="en-US"/>
        </a:p>
      </dgm:t>
    </dgm:pt>
    <dgm:pt modelId="{49D01241-53AE-4654-A9C9-37C5CD2890FF}" type="parTrans" cxnId="{3B2EA88F-C4A7-4D11-BC50-D694292EF0A4}">
      <dgm:prSet/>
      <dgm:spPr/>
      <dgm:t>
        <a:bodyPr/>
        <a:lstStyle/>
        <a:p>
          <a:endParaRPr lang="en-US"/>
        </a:p>
      </dgm:t>
    </dgm:pt>
    <dgm:pt modelId="{6FC752FE-20C3-43E6-9ADF-FD786EF0F96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2000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SC</a:t>
          </a:r>
          <a:r>
            <a:rPr lang="en-US" b="1" dirty="0" smtClean="0">
              <a:solidFill>
                <a:schemeClr val="tx1"/>
              </a:solidFill>
            </a:rPr>
            <a:t>HOOL</a:t>
          </a:r>
          <a:endParaRPr kumimoji="0" lang="en-US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endParaRPr>
        </a:p>
      </dgm:t>
    </dgm:pt>
    <dgm:pt modelId="{3C1E380F-A812-486D-ACB2-AE53F4B71D77}" type="sibTrans" cxnId="{96F53AE8-952F-470E-8E19-2773A02A0ED3}">
      <dgm:prSet/>
      <dgm:spPr/>
      <dgm:t>
        <a:bodyPr/>
        <a:lstStyle/>
        <a:p>
          <a:endParaRPr lang="en-US"/>
        </a:p>
      </dgm:t>
    </dgm:pt>
    <dgm:pt modelId="{DE2B4F8F-BC24-4A7E-8A7F-0183A4AEFAC6}" type="parTrans" cxnId="{96F53AE8-952F-470E-8E19-2773A02A0ED3}">
      <dgm:prSet/>
      <dgm:spPr/>
      <dgm:t>
        <a:bodyPr/>
        <a:lstStyle/>
        <a:p>
          <a:endParaRPr lang="en-US"/>
        </a:p>
      </dgm:t>
    </dgm:pt>
    <dgm:pt modelId="{43F72C1A-B726-4344-94D9-B7EABB2ECE83}" type="pres">
      <dgm:prSet presAssocID="{9664B3E8-52D6-4583-AB09-E4055CF8FE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766685C-1FDB-4D49-9588-E0BA0D663D1D}" type="pres">
      <dgm:prSet presAssocID="{19980007-6096-4092-92B6-1A2FFEB29021}" presName="hierRoot1" presStyleCnt="0">
        <dgm:presLayoutVars>
          <dgm:hierBranch/>
        </dgm:presLayoutVars>
      </dgm:prSet>
      <dgm:spPr/>
    </dgm:pt>
    <dgm:pt modelId="{B203CF8C-3A76-4D2C-A09A-CF17A902A881}" type="pres">
      <dgm:prSet presAssocID="{19980007-6096-4092-92B6-1A2FFEB29021}" presName="rootComposite1" presStyleCnt="0"/>
      <dgm:spPr/>
    </dgm:pt>
    <dgm:pt modelId="{3D7DC1B6-BD99-4E3A-A53B-D10D0B07D955}" type="pres">
      <dgm:prSet presAssocID="{19980007-6096-4092-92B6-1A2FFEB29021}" presName="rootText1" presStyleLbl="node0" presStyleIdx="0" presStyleCnt="1" custScaleX="240618" custScaleY="208862" custLinFactX="-100000" custLinFactY="-31397" custLinFactNeighborX="-182484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D59241-0410-42E7-B770-45B95C7BCEBB}" type="pres">
      <dgm:prSet presAssocID="{19980007-6096-4092-92B6-1A2FFEB29021}" presName="rootConnector1" presStyleLbl="node1" presStyleIdx="0" presStyleCnt="0"/>
      <dgm:spPr/>
    </dgm:pt>
    <dgm:pt modelId="{3D94AD14-81D9-4F55-9BB4-BEC7DFD6DEEE}" type="pres">
      <dgm:prSet presAssocID="{19980007-6096-4092-92B6-1A2FFEB29021}" presName="hierChild2" presStyleCnt="0"/>
      <dgm:spPr/>
    </dgm:pt>
    <dgm:pt modelId="{63ECFF81-8F1D-49CE-AF9F-592D208303B5}" type="pres">
      <dgm:prSet presAssocID="{68BCB93C-8074-4F9D-A264-1EE05969F83B}" presName="Name35" presStyleLbl="parChTrans1D2" presStyleIdx="0" presStyleCnt="4"/>
      <dgm:spPr/>
    </dgm:pt>
    <dgm:pt modelId="{89D18EA6-E6E8-4589-9B76-8BAD9E59832C}" type="pres">
      <dgm:prSet presAssocID="{F46D7E78-E184-4BA3-AE5C-C572D9A14FE4}" presName="hierRoot2" presStyleCnt="0">
        <dgm:presLayoutVars>
          <dgm:hierBranch/>
        </dgm:presLayoutVars>
      </dgm:prSet>
      <dgm:spPr/>
    </dgm:pt>
    <dgm:pt modelId="{546A35A1-6568-4D4B-827E-B8991C05287D}" type="pres">
      <dgm:prSet presAssocID="{F46D7E78-E184-4BA3-AE5C-C572D9A14FE4}" presName="rootComposite" presStyleCnt="0"/>
      <dgm:spPr/>
    </dgm:pt>
    <dgm:pt modelId="{69569A2D-31CB-4A02-AE11-73ACBB034D3C}" type="pres">
      <dgm:prSet presAssocID="{F46D7E78-E184-4BA3-AE5C-C572D9A14FE4}" presName="rootText" presStyleLbl="node2" presStyleIdx="0" presStyleCnt="4" custLinFactNeighborX="2015" custLinFactNeighborY="-81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2B1F9D-B64E-40FE-8F07-04B4ECE0EEA6}" type="pres">
      <dgm:prSet presAssocID="{F46D7E78-E184-4BA3-AE5C-C572D9A14FE4}" presName="rootConnector" presStyleLbl="node2" presStyleIdx="0" presStyleCnt="4"/>
      <dgm:spPr/>
    </dgm:pt>
    <dgm:pt modelId="{09B040E8-6AA8-4416-941D-C75C8E67F763}" type="pres">
      <dgm:prSet presAssocID="{F46D7E78-E184-4BA3-AE5C-C572D9A14FE4}" presName="hierChild4" presStyleCnt="0"/>
      <dgm:spPr/>
    </dgm:pt>
    <dgm:pt modelId="{DB54A790-1359-46DE-9409-07CAF6DB66A1}" type="pres">
      <dgm:prSet presAssocID="{2E6B52EF-08B6-4805-A37A-F9F2AE2A7033}" presName="Name35" presStyleLbl="parChTrans1D3" presStyleIdx="0" presStyleCnt="8"/>
      <dgm:spPr/>
    </dgm:pt>
    <dgm:pt modelId="{6ACC93F9-36FA-4DC2-93C1-00EC49833B02}" type="pres">
      <dgm:prSet presAssocID="{759FA7F4-C516-4EA6-9931-1C4BE0BA45A1}" presName="hierRoot2" presStyleCnt="0">
        <dgm:presLayoutVars>
          <dgm:hierBranch val="r"/>
        </dgm:presLayoutVars>
      </dgm:prSet>
      <dgm:spPr/>
    </dgm:pt>
    <dgm:pt modelId="{6E48F745-494F-4272-984D-5782C7C26A34}" type="pres">
      <dgm:prSet presAssocID="{759FA7F4-C516-4EA6-9931-1C4BE0BA45A1}" presName="rootComposite" presStyleCnt="0"/>
      <dgm:spPr/>
    </dgm:pt>
    <dgm:pt modelId="{C9D75EAE-56D9-476E-B30D-848A7FE8CE76}" type="pres">
      <dgm:prSet presAssocID="{759FA7F4-C516-4EA6-9931-1C4BE0BA45A1}" presName="rootText" presStyleLbl="node3" presStyleIdx="0" presStyleCnt="8" custScaleX="62469" custScaleY="90827">
        <dgm:presLayoutVars>
          <dgm:chPref val="3"/>
        </dgm:presLayoutVars>
      </dgm:prSet>
      <dgm:spPr/>
    </dgm:pt>
    <dgm:pt modelId="{621DEC8B-07EB-419C-8982-3ED02C9D7228}" type="pres">
      <dgm:prSet presAssocID="{759FA7F4-C516-4EA6-9931-1C4BE0BA45A1}" presName="rootConnector" presStyleLbl="node3" presStyleIdx="0" presStyleCnt="8"/>
      <dgm:spPr/>
    </dgm:pt>
    <dgm:pt modelId="{D222C175-E8E2-4F85-A9E1-797D86E392B4}" type="pres">
      <dgm:prSet presAssocID="{759FA7F4-C516-4EA6-9931-1C4BE0BA45A1}" presName="hierChild4" presStyleCnt="0"/>
      <dgm:spPr/>
    </dgm:pt>
    <dgm:pt modelId="{253F135A-3785-49C8-B135-8FC19E408157}" type="pres">
      <dgm:prSet presAssocID="{759FA7F4-C516-4EA6-9931-1C4BE0BA45A1}" presName="hierChild5" presStyleCnt="0"/>
      <dgm:spPr/>
    </dgm:pt>
    <dgm:pt modelId="{405259BE-9A66-4059-8DCA-3D58A0D1D33E}" type="pres">
      <dgm:prSet presAssocID="{49D01241-53AE-4654-A9C9-37C5CD2890FF}" presName="Name35" presStyleLbl="parChTrans1D3" presStyleIdx="1" presStyleCnt="8"/>
      <dgm:spPr/>
    </dgm:pt>
    <dgm:pt modelId="{4887C31C-D0ED-4DBA-B744-FD172685A700}" type="pres">
      <dgm:prSet presAssocID="{610C8960-8BA9-4F16-8D7D-50C5E4C6D219}" presName="hierRoot2" presStyleCnt="0">
        <dgm:presLayoutVars>
          <dgm:hierBranch val="r"/>
        </dgm:presLayoutVars>
      </dgm:prSet>
      <dgm:spPr/>
    </dgm:pt>
    <dgm:pt modelId="{BF8B2266-7452-4339-8497-BD86BE767095}" type="pres">
      <dgm:prSet presAssocID="{610C8960-8BA9-4F16-8D7D-50C5E4C6D219}" presName="rootComposite" presStyleCnt="0"/>
      <dgm:spPr/>
    </dgm:pt>
    <dgm:pt modelId="{F258C944-901E-4BA7-977A-FA2954A80406}" type="pres">
      <dgm:prSet presAssocID="{610C8960-8BA9-4F16-8D7D-50C5E4C6D219}" presName="rootText" presStyleLbl="node3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85A3C0-6E36-4509-BBCB-21520A33500A}" type="pres">
      <dgm:prSet presAssocID="{610C8960-8BA9-4F16-8D7D-50C5E4C6D219}" presName="rootConnector" presStyleLbl="node3" presStyleIdx="1" presStyleCnt="8"/>
      <dgm:spPr/>
    </dgm:pt>
    <dgm:pt modelId="{5F4EAAD3-D09F-466D-B193-8DA56BDB7EC5}" type="pres">
      <dgm:prSet presAssocID="{610C8960-8BA9-4F16-8D7D-50C5E4C6D219}" presName="hierChild4" presStyleCnt="0"/>
      <dgm:spPr/>
    </dgm:pt>
    <dgm:pt modelId="{270BE85D-714A-4904-A883-EF5CDED2611A}" type="pres">
      <dgm:prSet presAssocID="{610C8960-8BA9-4F16-8D7D-50C5E4C6D219}" presName="hierChild5" presStyleCnt="0"/>
      <dgm:spPr/>
    </dgm:pt>
    <dgm:pt modelId="{1A8253EC-B4E4-4A11-9429-1289B7A90888}" type="pres">
      <dgm:prSet presAssocID="{F46D7E78-E184-4BA3-AE5C-C572D9A14FE4}" presName="hierChild5" presStyleCnt="0"/>
      <dgm:spPr/>
    </dgm:pt>
    <dgm:pt modelId="{6E20D671-C3CB-47A6-ABAB-DE0B2DE51DDC}" type="pres">
      <dgm:prSet presAssocID="{8B659DD8-B226-4E7F-99FD-2D3D09A0CCCB}" presName="Name35" presStyleLbl="parChTrans1D2" presStyleIdx="1" presStyleCnt="4"/>
      <dgm:spPr/>
    </dgm:pt>
    <dgm:pt modelId="{8437925B-C390-4DC4-91A6-B1F5882AC765}" type="pres">
      <dgm:prSet presAssocID="{C412D8BB-B4E0-4239-95C9-0EBE8EC8A81C}" presName="hierRoot2" presStyleCnt="0">
        <dgm:presLayoutVars>
          <dgm:hierBranch/>
        </dgm:presLayoutVars>
      </dgm:prSet>
      <dgm:spPr/>
    </dgm:pt>
    <dgm:pt modelId="{2F7CEF79-F155-45E0-9942-A2A856A76F06}" type="pres">
      <dgm:prSet presAssocID="{C412D8BB-B4E0-4239-95C9-0EBE8EC8A81C}" presName="rootComposite" presStyleCnt="0"/>
      <dgm:spPr/>
    </dgm:pt>
    <dgm:pt modelId="{99DD65DB-367C-4EDC-8035-3AD5C38A05F1}" type="pres">
      <dgm:prSet presAssocID="{C412D8BB-B4E0-4239-95C9-0EBE8EC8A81C}" presName="rootText" presStyleLbl="node2" presStyleIdx="1" presStyleCnt="4" custLinFactNeighborX="1245" custLinFactNeighborY="-81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5BC8CA-960A-4CD7-90D9-C6CE2763574D}" type="pres">
      <dgm:prSet presAssocID="{C412D8BB-B4E0-4239-95C9-0EBE8EC8A81C}" presName="rootConnector" presStyleLbl="node2" presStyleIdx="1" presStyleCnt="4"/>
      <dgm:spPr/>
    </dgm:pt>
    <dgm:pt modelId="{7298E6AF-0D39-4521-ACC3-62526AE1C801}" type="pres">
      <dgm:prSet presAssocID="{C412D8BB-B4E0-4239-95C9-0EBE8EC8A81C}" presName="hierChild4" presStyleCnt="0"/>
      <dgm:spPr/>
    </dgm:pt>
    <dgm:pt modelId="{55A91B8A-AA21-475C-8342-62116EA22A0B}" type="pres">
      <dgm:prSet presAssocID="{2204758C-2E50-4047-9E05-19C15F1BF27E}" presName="Name35" presStyleLbl="parChTrans1D3" presStyleIdx="2" presStyleCnt="8"/>
      <dgm:spPr/>
    </dgm:pt>
    <dgm:pt modelId="{AB0E9861-1AAF-4B03-8224-FBDC590656A0}" type="pres">
      <dgm:prSet presAssocID="{4D03B8F2-705C-4EBF-B576-29093018833E}" presName="hierRoot2" presStyleCnt="0">
        <dgm:presLayoutVars>
          <dgm:hierBranch val="r"/>
        </dgm:presLayoutVars>
      </dgm:prSet>
      <dgm:spPr/>
    </dgm:pt>
    <dgm:pt modelId="{C8700FC2-89B9-4219-A616-C20427371413}" type="pres">
      <dgm:prSet presAssocID="{4D03B8F2-705C-4EBF-B576-29093018833E}" presName="rootComposite" presStyleCnt="0"/>
      <dgm:spPr/>
    </dgm:pt>
    <dgm:pt modelId="{37E228DD-78C8-40C1-A8FF-EEA42EB97FCD}" type="pres">
      <dgm:prSet presAssocID="{4D03B8F2-705C-4EBF-B576-29093018833E}" presName="rootText" presStyleLbl="node3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9ED13D-B84B-419C-8C47-E432A448C7AA}" type="pres">
      <dgm:prSet presAssocID="{4D03B8F2-705C-4EBF-B576-29093018833E}" presName="rootConnector" presStyleLbl="node3" presStyleIdx="2" presStyleCnt="8"/>
      <dgm:spPr/>
    </dgm:pt>
    <dgm:pt modelId="{CE33340D-39C4-44B8-B650-BD98096CF30D}" type="pres">
      <dgm:prSet presAssocID="{4D03B8F2-705C-4EBF-B576-29093018833E}" presName="hierChild4" presStyleCnt="0"/>
      <dgm:spPr/>
    </dgm:pt>
    <dgm:pt modelId="{D0001B8A-52AD-4A80-A0F2-E8298DD7580A}" type="pres">
      <dgm:prSet presAssocID="{4D03B8F2-705C-4EBF-B576-29093018833E}" presName="hierChild5" presStyleCnt="0"/>
      <dgm:spPr/>
    </dgm:pt>
    <dgm:pt modelId="{8D9965A1-3DC2-4F5D-B086-F0631911B7EE}" type="pres">
      <dgm:prSet presAssocID="{8E8C68C0-03C1-4B2D-94CB-75BD163BE8CB}" presName="Name35" presStyleLbl="parChTrans1D3" presStyleIdx="3" presStyleCnt="8"/>
      <dgm:spPr/>
    </dgm:pt>
    <dgm:pt modelId="{EE30CCBC-5A43-413A-AF11-D9FD5897192A}" type="pres">
      <dgm:prSet presAssocID="{BDDC9B96-AFC3-411C-8073-8F5A494C33E7}" presName="hierRoot2" presStyleCnt="0">
        <dgm:presLayoutVars>
          <dgm:hierBranch val="r"/>
        </dgm:presLayoutVars>
      </dgm:prSet>
      <dgm:spPr/>
    </dgm:pt>
    <dgm:pt modelId="{EB7496F6-DBB1-406E-ABDE-984244514C26}" type="pres">
      <dgm:prSet presAssocID="{BDDC9B96-AFC3-411C-8073-8F5A494C33E7}" presName="rootComposite" presStyleCnt="0"/>
      <dgm:spPr/>
    </dgm:pt>
    <dgm:pt modelId="{B3C1B3E5-09D3-4C02-BFAE-35FFDC3D04D6}" type="pres">
      <dgm:prSet presAssocID="{BDDC9B96-AFC3-411C-8073-8F5A494C33E7}" presName="rootText" presStyleLbl="node3" presStyleIdx="3" presStyleCnt="8">
        <dgm:presLayoutVars>
          <dgm:chPref val="3"/>
        </dgm:presLayoutVars>
      </dgm:prSet>
      <dgm:spPr/>
    </dgm:pt>
    <dgm:pt modelId="{C46AD2DF-1B1E-4C71-92A4-4DA184098843}" type="pres">
      <dgm:prSet presAssocID="{BDDC9B96-AFC3-411C-8073-8F5A494C33E7}" presName="rootConnector" presStyleLbl="node3" presStyleIdx="3" presStyleCnt="8"/>
      <dgm:spPr/>
    </dgm:pt>
    <dgm:pt modelId="{B573336E-B7EF-4FC1-BA89-A33A6E0FC281}" type="pres">
      <dgm:prSet presAssocID="{BDDC9B96-AFC3-411C-8073-8F5A494C33E7}" presName="hierChild4" presStyleCnt="0"/>
      <dgm:spPr/>
    </dgm:pt>
    <dgm:pt modelId="{DF51E502-08A1-454F-A367-2060E2A8DBB4}" type="pres">
      <dgm:prSet presAssocID="{BDDC9B96-AFC3-411C-8073-8F5A494C33E7}" presName="hierChild5" presStyleCnt="0"/>
      <dgm:spPr/>
    </dgm:pt>
    <dgm:pt modelId="{E93E9DCF-C205-4C03-944D-B0B385DFC0F9}" type="pres">
      <dgm:prSet presAssocID="{C412D8BB-B4E0-4239-95C9-0EBE8EC8A81C}" presName="hierChild5" presStyleCnt="0"/>
      <dgm:spPr/>
    </dgm:pt>
    <dgm:pt modelId="{26F0B727-3CA7-49DB-A2A5-3D8A1A0BA137}" type="pres">
      <dgm:prSet presAssocID="{C491AD90-D4DC-4833-926A-2ED3FD871388}" presName="Name35" presStyleLbl="parChTrans1D2" presStyleIdx="2" presStyleCnt="4"/>
      <dgm:spPr/>
    </dgm:pt>
    <dgm:pt modelId="{0A65705C-28AB-4D42-AD42-B11087E43F3C}" type="pres">
      <dgm:prSet presAssocID="{2635A55C-967B-4120-87CC-6F59E5A253FA}" presName="hierRoot2" presStyleCnt="0">
        <dgm:presLayoutVars>
          <dgm:hierBranch/>
        </dgm:presLayoutVars>
      </dgm:prSet>
      <dgm:spPr/>
    </dgm:pt>
    <dgm:pt modelId="{28EABF2D-34C6-4526-951B-D8FEA8FC9AC1}" type="pres">
      <dgm:prSet presAssocID="{2635A55C-967B-4120-87CC-6F59E5A253FA}" presName="rootComposite" presStyleCnt="0"/>
      <dgm:spPr/>
    </dgm:pt>
    <dgm:pt modelId="{4ED2FE8E-7D3C-4B26-A7DC-340200ED6FF1}" type="pres">
      <dgm:prSet presAssocID="{2635A55C-967B-4120-87CC-6F59E5A253FA}" presName="rootText" presStyleLbl="node2" presStyleIdx="2" presStyleCnt="4" custLinFactNeighborX="476" custLinFactNeighborY="97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71429A-707D-4A5C-80C1-058A9600A50F}" type="pres">
      <dgm:prSet presAssocID="{2635A55C-967B-4120-87CC-6F59E5A253FA}" presName="rootConnector" presStyleLbl="node2" presStyleIdx="2" presStyleCnt="4"/>
      <dgm:spPr/>
    </dgm:pt>
    <dgm:pt modelId="{F2E98412-C9E8-40A4-AB2A-74838EE2EC40}" type="pres">
      <dgm:prSet presAssocID="{2635A55C-967B-4120-87CC-6F59E5A253FA}" presName="hierChild4" presStyleCnt="0"/>
      <dgm:spPr/>
    </dgm:pt>
    <dgm:pt modelId="{B6BEA729-502C-463C-9B51-C0819BA65D68}" type="pres">
      <dgm:prSet presAssocID="{DE2B4F8F-BC24-4A7E-8A7F-0183A4AEFAC6}" presName="Name35" presStyleLbl="parChTrans1D3" presStyleIdx="4" presStyleCnt="8"/>
      <dgm:spPr/>
    </dgm:pt>
    <dgm:pt modelId="{58E990A5-C8C0-4922-A8A0-A58B2C11D406}" type="pres">
      <dgm:prSet presAssocID="{6FC752FE-20C3-43E6-9ADF-FD786EF0F960}" presName="hierRoot2" presStyleCnt="0">
        <dgm:presLayoutVars>
          <dgm:hierBranch/>
        </dgm:presLayoutVars>
      </dgm:prSet>
      <dgm:spPr/>
    </dgm:pt>
    <dgm:pt modelId="{DF6FD630-D7E8-45B8-B420-F1C3E19B208F}" type="pres">
      <dgm:prSet presAssocID="{6FC752FE-20C3-43E6-9ADF-FD786EF0F960}" presName="rootComposite" presStyleCnt="0"/>
      <dgm:spPr/>
    </dgm:pt>
    <dgm:pt modelId="{6BCB4AE4-4F35-4121-9803-CD0971900567}" type="pres">
      <dgm:prSet presAssocID="{6FC752FE-20C3-43E6-9ADF-FD786EF0F960}" presName="rootText" presStyleLbl="node3" presStyleIdx="4" presStyleCnt="8" custLinFactNeighborX="7369" custLinFactNeighborY="285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A958C7-871A-40EF-A28E-55A2FB1588E9}" type="pres">
      <dgm:prSet presAssocID="{6FC752FE-20C3-43E6-9ADF-FD786EF0F960}" presName="rootConnector" presStyleLbl="node3" presStyleIdx="4" presStyleCnt="8"/>
      <dgm:spPr/>
    </dgm:pt>
    <dgm:pt modelId="{4BD6005C-BFD4-45F6-8AD1-703195F64FB6}" type="pres">
      <dgm:prSet presAssocID="{6FC752FE-20C3-43E6-9ADF-FD786EF0F960}" presName="hierChild4" presStyleCnt="0"/>
      <dgm:spPr/>
    </dgm:pt>
    <dgm:pt modelId="{FF81B5E9-8167-4CBC-AE66-CCE6F5522621}" type="pres">
      <dgm:prSet presAssocID="{6FC752FE-20C3-43E6-9ADF-FD786EF0F960}" presName="hierChild5" presStyleCnt="0"/>
      <dgm:spPr/>
    </dgm:pt>
    <dgm:pt modelId="{C599F90D-B093-4CF5-886F-E3E9365B4426}" type="pres">
      <dgm:prSet presAssocID="{8E3A3B8E-0B71-4857-97B7-D69867FAD839}" presName="Name35" presStyleLbl="parChTrans1D3" presStyleIdx="5" presStyleCnt="8"/>
      <dgm:spPr/>
    </dgm:pt>
    <dgm:pt modelId="{66DA4EDE-5DE4-443C-869C-B19478495ABD}" type="pres">
      <dgm:prSet presAssocID="{5446C014-1414-46B9-AFD3-327BEF266164}" presName="hierRoot2" presStyleCnt="0">
        <dgm:presLayoutVars>
          <dgm:hierBranch/>
        </dgm:presLayoutVars>
      </dgm:prSet>
      <dgm:spPr/>
    </dgm:pt>
    <dgm:pt modelId="{397C0681-D161-420E-A9DF-333DFE6C85AA}" type="pres">
      <dgm:prSet presAssocID="{5446C014-1414-46B9-AFD3-327BEF266164}" presName="rootComposite" presStyleCnt="0"/>
      <dgm:spPr/>
    </dgm:pt>
    <dgm:pt modelId="{30EC54CE-A2FE-4115-BF0D-D88562B4D9B2}" type="pres">
      <dgm:prSet presAssocID="{5446C014-1414-46B9-AFD3-327BEF266164}" presName="rootText" presStyleLbl="node3" presStyleIdx="5" presStyleCnt="8" custLinFactNeighborX="2517" custLinFactNeighborY="10656">
        <dgm:presLayoutVars>
          <dgm:chPref val="3"/>
        </dgm:presLayoutVars>
      </dgm:prSet>
      <dgm:spPr/>
    </dgm:pt>
    <dgm:pt modelId="{59EEBA2F-CF24-4AAA-A356-FE16836B0C75}" type="pres">
      <dgm:prSet presAssocID="{5446C014-1414-46B9-AFD3-327BEF266164}" presName="rootConnector" presStyleLbl="node3" presStyleIdx="5" presStyleCnt="8"/>
      <dgm:spPr/>
    </dgm:pt>
    <dgm:pt modelId="{F437B0D8-5CD2-448F-BD0C-4F17924F675C}" type="pres">
      <dgm:prSet presAssocID="{5446C014-1414-46B9-AFD3-327BEF266164}" presName="hierChild4" presStyleCnt="0"/>
      <dgm:spPr/>
    </dgm:pt>
    <dgm:pt modelId="{B2F7D2D9-0552-48EB-824F-BA8852AF30AE}" type="pres">
      <dgm:prSet presAssocID="{5446C014-1414-46B9-AFD3-327BEF266164}" presName="hierChild5" presStyleCnt="0"/>
      <dgm:spPr/>
    </dgm:pt>
    <dgm:pt modelId="{6A21CBAD-9772-446A-B03C-BDBD3E291E0B}" type="pres">
      <dgm:prSet presAssocID="{2635A55C-967B-4120-87CC-6F59E5A253FA}" presName="hierChild5" presStyleCnt="0"/>
      <dgm:spPr/>
    </dgm:pt>
    <dgm:pt modelId="{3D7234B4-79C7-4CE0-A054-B2FA337767C8}" type="pres">
      <dgm:prSet presAssocID="{5DC88F39-E469-4B2D-8456-D12C113232B1}" presName="Name35" presStyleLbl="parChTrans1D2" presStyleIdx="3" presStyleCnt="4"/>
      <dgm:spPr/>
    </dgm:pt>
    <dgm:pt modelId="{E519F276-8506-4584-AAA9-22D765FC5C8A}" type="pres">
      <dgm:prSet presAssocID="{3FE64BEF-0363-4E88-B560-D3C90C706CDC}" presName="hierRoot2" presStyleCnt="0">
        <dgm:presLayoutVars>
          <dgm:hierBranch/>
        </dgm:presLayoutVars>
      </dgm:prSet>
      <dgm:spPr/>
    </dgm:pt>
    <dgm:pt modelId="{D37916D2-8D57-45AD-8393-AD2785B7BA50}" type="pres">
      <dgm:prSet presAssocID="{3FE64BEF-0363-4E88-B560-D3C90C706CDC}" presName="rootComposite" presStyleCnt="0"/>
      <dgm:spPr/>
    </dgm:pt>
    <dgm:pt modelId="{B8A89919-71C7-4AE2-8750-CA396FC8607E}" type="pres">
      <dgm:prSet presAssocID="{3FE64BEF-0363-4E88-B560-D3C90C706CD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418A7D-711B-4AF6-A281-EAB851EA6B61}" type="pres">
      <dgm:prSet presAssocID="{3FE64BEF-0363-4E88-B560-D3C90C706CDC}" presName="rootConnector" presStyleLbl="node2" presStyleIdx="3" presStyleCnt="4"/>
      <dgm:spPr/>
    </dgm:pt>
    <dgm:pt modelId="{CEE34A33-B590-4BE1-868E-22963D460BFB}" type="pres">
      <dgm:prSet presAssocID="{3FE64BEF-0363-4E88-B560-D3C90C706CDC}" presName="hierChild4" presStyleCnt="0"/>
      <dgm:spPr/>
    </dgm:pt>
    <dgm:pt modelId="{313E5305-7164-4DAC-826E-83F030532F96}" type="pres">
      <dgm:prSet presAssocID="{D5A89770-FA40-4EE4-8092-9992919887CA}" presName="Name35" presStyleLbl="parChTrans1D3" presStyleIdx="6" presStyleCnt="8"/>
      <dgm:spPr/>
    </dgm:pt>
    <dgm:pt modelId="{EABD2178-BC51-416C-B5EA-5382A98DD85C}" type="pres">
      <dgm:prSet presAssocID="{F3AC2137-8EDC-46D5-A8A2-545C6956958B}" presName="hierRoot2" presStyleCnt="0">
        <dgm:presLayoutVars>
          <dgm:hierBranch val="r"/>
        </dgm:presLayoutVars>
      </dgm:prSet>
      <dgm:spPr/>
    </dgm:pt>
    <dgm:pt modelId="{DAE43AA7-0826-4651-A6F2-71D2665B7FE6}" type="pres">
      <dgm:prSet presAssocID="{F3AC2137-8EDC-46D5-A8A2-545C6956958B}" presName="rootComposite" presStyleCnt="0"/>
      <dgm:spPr/>
    </dgm:pt>
    <dgm:pt modelId="{138E88DE-AC6C-48F9-9A93-CB4AA8313C28}" type="pres">
      <dgm:prSet presAssocID="{F3AC2137-8EDC-46D5-A8A2-545C6956958B}" presName="rootText" presStyleLbl="node3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6F0566-3398-4214-9984-5AD9BC42EE20}" type="pres">
      <dgm:prSet presAssocID="{F3AC2137-8EDC-46D5-A8A2-545C6956958B}" presName="rootConnector" presStyleLbl="node3" presStyleIdx="6" presStyleCnt="8"/>
      <dgm:spPr/>
    </dgm:pt>
    <dgm:pt modelId="{B49D0D01-ED19-4ABF-A0EA-6CF0BC01D2A5}" type="pres">
      <dgm:prSet presAssocID="{F3AC2137-8EDC-46D5-A8A2-545C6956958B}" presName="hierChild4" presStyleCnt="0"/>
      <dgm:spPr/>
    </dgm:pt>
    <dgm:pt modelId="{CC516EDD-156E-48FA-8150-3E55D1F4E870}" type="pres">
      <dgm:prSet presAssocID="{F3AC2137-8EDC-46D5-A8A2-545C6956958B}" presName="hierChild5" presStyleCnt="0"/>
      <dgm:spPr/>
    </dgm:pt>
    <dgm:pt modelId="{2FF952E6-5E41-4786-9E32-858766761217}" type="pres">
      <dgm:prSet presAssocID="{7D7C6899-8AD6-4AB5-B263-ACBAE793D061}" presName="Name35" presStyleLbl="parChTrans1D3" presStyleIdx="7" presStyleCnt="8"/>
      <dgm:spPr/>
    </dgm:pt>
    <dgm:pt modelId="{C7E61BD3-5352-4E88-A45E-0D471B368AE4}" type="pres">
      <dgm:prSet presAssocID="{5A9CA39C-2B3C-471A-83C6-1F8B9116F4DA}" presName="hierRoot2" presStyleCnt="0">
        <dgm:presLayoutVars>
          <dgm:hierBranch val="r"/>
        </dgm:presLayoutVars>
      </dgm:prSet>
      <dgm:spPr/>
    </dgm:pt>
    <dgm:pt modelId="{6D906E54-1BAF-43D7-8B95-0DFF2B4AA418}" type="pres">
      <dgm:prSet presAssocID="{5A9CA39C-2B3C-471A-83C6-1F8B9116F4DA}" presName="rootComposite" presStyleCnt="0"/>
      <dgm:spPr/>
    </dgm:pt>
    <dgm:pt modelId="{967503C0-93B1-46DF-AABF-5E47FD71678F}" type="pres">
      <dgm:prSet presAssocID="{5A9CA39C-2B3C-471A-83C6-1F8B9116F4DA}" presName="rootText" presStyleLbl="node3" presStyleIdx="7" presStyleCnt="8" custLinFactNeighborX="-7187" custLinFactNeighborY="106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799CEF-1BE9-4A70-9FCA-34E49EA8C146}" type="pres">
      <dgm:prSet presAssocID="{5A9CA39C-2B3C-471A-83C6-1F8B9116F4DA}" presName="rootConnector" presStyleLbl="node3" presStyleIdx="7" presStyleCnt="8"/>
      <dgm:spPr/>
    </dgm:pt>
    <dgm:pt modelId="{F588552F-3955-4F6D-B35D-25ECA13195F5}" type="pres">
      <dgm:prSet presAssocID="{5A9CA39C-2B3C-471A-83C6-1F8B9116F4DA}" presName="hierChild4" presStyleCnt="0"/>
      <dgm:spPr/>
    </dgm:pt>
    <dgm:pt modelId="{4A71D06D-D6DE-4FD7-BA1A-A60491042A09}" type="pres">
      <dgm:prSet presAssocID="{5A9CA39C-2B3C-471A-83C6-1F8B9116F4DA}" presName="hierChild5" presStyleCnt="0"/>
      <dgm:spPr/>
    </dgm:pt>
    <dgm:pt modelId="{821D06B2-4804-45D7-AA65-F6219732D70F}" type="pres">
      <dgm:prSet presAssocID="{3FE64BEF-0363-4E88-B560-D3C90C706CDC}" presName="hierChild5" presStyleCnt="0"/>
      <dgm:spPr/>
    </dgm:pt>
    <dgm:pt modelId="{2DC252BC-D64C-4761-9443-9730D5DEC2C3}" type="pres">
      <dgm:prSet presAssocID="{19980007-6096-4092-92B6-1A2FFEB29021}" presName="hierChild3" presStyleCnt="0"/>
      <dgm:spPr/>
    </dgm:pt>
  </dgm:ptLst>
  <dgm:cxnLst>
    <dgm:cxn modelId="{F33E98AE-D8BE-4F77-9351-8CD897DF4DD2}" type="presOf" srcId="{3FE64BEF-0363-4E88-B560-D3C90C706CDC}" destId="{B8A89919-71C7-4AE2-8750-CA396FC8607E}" srcOrd="0" destOrd="0" presId="urn:microsoft.com/office/officeart/2005/8/layout/orgChart1"/>
    <dgm:cxn modelId="{CDE2925B-6E2C-4626-AA56-12AD89EE4D1D}" type="presOf" srcId="{5A9CA39C-2B3C-471A-83C6-1F8B9116F4DA}" destId="{967503C0-93B1-46DF-AABF-5E47FD71678F}" srcOrd="0" destOrd="0" presId="urn:microsoft.com/office/officeart/2005/8/layout/orgChart1"/>
    <dgm:cxn modelId="{C9AB5B49-4887-4B4D-86D7-DE710633C20E}" type="presOf" srcId="{8B659DD8-B226-4E7F-99FD-2D3D09A0CCCB}" destId="{6E20D671-C3CB-47A6-ABAB-DE0B2DE51DDC}" srcOrd="0" destOrd="0" presId="urn:microsoft.com/office/officeart/2005/8/layout/orgChart1"/>
    <dgm:cxn modelId="{FB2CD6BF-4EEE-4A27-B665-1CE44EB366F0}" type="presOf" srcId="{C491AD90-D4DC-4833-926A-2ED3FD871388}" destId="{26F0B727-3CA7-49DB-A2A5-3D8A1A0BA137}" srcOrd="0" destOrd="0" presId="urn:microsoft.com/office/officeart/2005/8/layout/orgChart1"/>
    <dgm:cxn modelId="{81599CD9-4DA8-42B0-A243-CDE01A250A44}" type="presOf" srcId="{BDDC9B96-AFC3-411C-8073-8F5A494C33E7}" destId="{B3C1B3E5-09D3-4C02-BFAE-35FFDC3D04D6}" srcOrd="0" destOrd="0" presId="urn:microsoft.com/office/officeart/2005/8/layout/orgChart1"/>
    <dgm:cxn modelId="{DA2FE22A-9027-4718-9CCD-373F162A484A}" type="presOf" srcId="{5446C014-1414-46B9-AFD3-327BEF266164}" destId="{59EEBA2F-CF24-4AAA-A356-FE16836B0C75}" srcOrd="1" destOrd="0" presId="urn:microsoft.com/office/officeart/2005/8/layout/orgChart1"/>
    <dgm:cxn modelId="{B8ED985A-D7A2-4B8E-8648-6974ABF78B3C}" type="presOf" srcId="{7D7C6899-8AD6-4AB5-B263-ACBAE793D061}" destId="{2FF952E6-5E41-4786-9E32-858766761217}" srcOrd="0" destOrd="0" presId="urn:microsoft.com/office/officeart/2005/8/layout/orgChart1"/>
    <dgm:cxn modelId="{14A32B0D-4DC4-4B92-B205-42EF3F2EA55A}" type="presOf" srcId="{610C8960-8BA9-4F16-8D7D-50C5E4C6D219}" destId="{8785A3C0-6E36-4509-BBCB-21520A33500A}" srcOrd="1" destOrd="0" presId="urn:microsoft.com/office/officeart/2005/8/layout/orgChart1"/>
    <dgm:cxn modelId="{2AB7E894-C05F-4B03-88EA-FC45AA21E334}" srcId="{19980007-6096-4092-92B6-1A2FFEB29021}" destId="{F46D7E78-E184-4BA3-AE5C-C572D9A14FE4}" srcOrd="0" destOrd="0" parTransId="{68BCB93C-8074-4F9D-A264-1EE05969F83B}" sibTransId="{389940EE-65A6-4AA0-9E66-338BF288F784}"/>
    <dgm:cxn modelId="{23A2AA9F-CE14-4EFB-832B-13F8B9FE7DDD}" type="presOf" srcId="{4D03B8F2-705C-4EBF-B576-29093018833E}" destId="{37E228DD-78C8-40C1-A8FF-EEA42EB97FCD}" srcOrd="0" destOrd="0" presId="urn:microsoft.com/office/officeart/2005/8/layout/orgChart1"/>
    <dgm:cxn modelId="{6C2CF918-D6BC-44E2-9E0C-7E5CEB0A17CE}" srcId="{3FE64BEF-0363-4E88-B560-D3C90C706CDC}" destId="{5A9CA39C-2B3C-471A-83C6-1F8B9116F4DA}" srcOrd="1" destOrd="0" parTransId="{7D7C6899-8AD6-4AB5-B263-ACBAE793D061}" sibTransId="{68291562-C7D4-43B6-8BE7-504CC298F9BC}"/>
    <dgm:cxn modelId="{0F9F5287-6CA1-400C-B134-CCFA31CEA225}" type="presOf" srcId="{9664B3E8-52D6-4583-AB09-E4055CF8FE04}" destId="{43F72C1A-B726-4344-94D9-B7EABB2ECE83}" srcOrd="0" destOrd="0" presId="urn:microsoft.com/office/officeart/2005/8/layout/orgChart1"/>
    <dgm:cxn modelId="{4E3FEE55-E909-4329-BFD8-1486E538471D}" type="presOf" srcId="{759FA7F4-C516-4EA6-9931-1C4BE0BA45A1}" destId="{C9D75EAE-56D9-476E-B30D-848A7FE8CE76}" srcOrd="0" destOrd="0" presId="urn:microsoft.com/office/officeart/2005/8/layout/orgChart1"/>
    <dgm:cxn modelId="{0C83ACDC-6C7D-4ABB-8566-DF95ECCC2820}" type="presOf" srcId="{F3AC2137-8EDC-46D5-A8A2-545C6956958B}" destId="{138E88DE-AC6C-48F9-9A93-CB4AA8313C28}" srcOrd="0" destOrd="0" presId="urn:microsoft.com/office/officeart/2005/8/layout/orgChart1"/>
    <dgm:cxn modelId="{A3C13EFF-6479-4C39-90C5-029E82DAC9EB}" srcId="{19980007-6096-4092-92B6-1A2FFEB29021}" destId="{2635A55C-967B-4120-87CC-6F59E5A253FA}" srcOrd="2" destOrd="0" parTransId="{C491AD90-D4DC-4833-926A-2ED3FD871388}" sibTransId="{00ACBBF9-77F8-4E72-A054-44FF2610BE39}"/>
    <dgm:cxn modelId="{C78472EB-0053-4CB6-A8F3-DCF970EE7634}" srcId="{9664B3E8-52D6-4583-AB09-E4055CF8FE04}" destId="{19980007-6096-4092-92B6-1A2FFEB29021}" srcOrd="0" destOrd="0" parTransId="{3CCCBA8B-664E-47F2-B97E-D2D4990D94A1}" sibTransId="{84E4D33E-5B3F-43C6-9DBC-5765919EBFB1}"/>
    <dgm:cxn modelId="{E41D2838-6D1A-4198-A4B5-EF986AE120CF}" type="presOf" srcId="{6FC752FE-20C3-43E6-9ADF-FD786EF0F960}" destId="{60A958C7-871A-40EF-A28E-55A2FB1588E9}" srcOrd="1" destOrd="0" presId="urn:microsoft.com/office/officeart/2005/8/layout/orgChart1"/>
    <dgm:cxn modelId="{8D9AC34A-D28E-4DF4-9084-0986E4644899}" srcId="{C412D8BB-B4E0-4239-95C9-0EBE8EC8A81C}" destId="{4D03B8F2-705C-4EBF-B576-29093018833E}" srcOrd="0" destOrd="0" parTransId="{2204758C-2E50-4047-9E05-19C15F1BF27E}" sibTransId="{71DFEFA4-C8BF-4769-88C9-2E8454BA98D1}"/>
    <dgm:cxn modelId="{A0431570-B11E-43C9-84A5-96CDBC3F84E5}" srcId="{C412D8BB-B4E0-4239-95C9-0EBE8EC8A81C}" destId="{BDDC9B96-AFC3-411C-8073-8F5A494C33E7}" srcOrd="1" destOrd="0" parTransId="{8E8C68C0-03C1-4B2D-94CB-75BD163BE8CB}" sibTransId="{D43F2BB7-5865-4003-B95D-9CF2109B0598}"/>
    <dgm:cxn modelId="{03ED035D-6B4E-49CC-97E1-283A0492924C}" type="presOf" srcId="{19980007-6096-4092-92B6-1A2FFEB29021}" destId="{C3D59241-0410-42E7-B770-45B95C7BCEBB}" srcOrd="1" destOrd="0" presId="urn:microsoft.com/office/officeart/2005/8/layout/orgChart1"/>
    <dgm:cxn modelId="{557D634A-4607-44CA-A573-AD1EDB00FED3}" type="presOf" srcId="{3FE64BEF-0363-4E88-B560-D3C90C706CDC}" destId="{55418A7D-711B-4AF6-A281-EAB851EA6B61}" srcOrd="1" destOrd="0" presId="urn:microsoft.com/office/officeart/2005/8/layout/orgChart1"/>
    <dgm:cxn modelId="{18F6D4EA-0740-4835-9040-CBC86C5EA688}" type="presOf" srcId="{4D03B8F2-705C-4EBF-B576-29093018833E}" destId="{709ED13D-B84B-419C-8C47-E432A448C7AA}" srcOrd="1" destOrd="0" presId="urn:microsoft.com/office/officeart/2005/8/layout/orgChart1"/>
    <dgm:cxn modelId="{DB2CDEE0-B3A0-4ABB-8BC2-893B329BC51B}" type="presOf" srcId="{6FC752FE-20C3-43E6-9ADF-FD786EF0F960}" destId="{6BCB4AE4-4F35-4121-9803-CD0971900567}" srcOrd="0" destOrd="0" presId="urn:microsoft.com/office/officeart/2005/8/layout/orgChart1"/>
    <dgm:cxn modelId="{9DBBC24D-1796-4FB8-8BF5-5301EE62051E}" type="presOf" srcId="{610C8960-8BA9-4F16-8D7D-50C5E4C6D219}" destId="{F258C944-901E-4BA7-977A-FA2954A80406}" srcOrd="0" destOrd="0" presId="urn:microsoft.com/office/officeart/2005/8/layout/orgChart1"/>
    <dgm:cxn modelId="{37D0C4B5-24AE-43E6-A3AB-090A00E281E8}" srcId="{F46D7E78-E184-4BA3-AE5C-C572D9A14FE4}" destId="{759FA7F4-C516-4EA6-9931-1C4BE0BA45A1}" srcOrd="0" destOrd="0" parTransId="{2E6B52EF-08B6-4805-A37A-F9F2AE2A7033}" sibTransId="{3903F9F3-E528-42CB-BEC9-1939E9B4853C}"/>
    <dgm:cxn modelId="{2635315C-2E7F-4268-8E6B-95249556CBDD}" type="presOf" srcId="{2E6B52EF-08B6-4805-A37A-F9F2AE2A7033}" destId="{DB54A790-1359-46DE-9409-07CAF6DB66A1}" srcOrd="0" destOrd="0" presId="urn:microsoft.com/office/officeart/2005/8/layout/orgChart1"/>
    <dgm:cxn modelId="{A154DBAB-BDB2-4FD8-9B30-BAB38B0A24A2}" type="presOf" srcId="{5446C014-1414-46B9-AFD3-327BEF266164}" destId="{30EC54CE-A2FE-4115-BF0D-D88562B4D9B2}" srcOrd="0" destOrd="0" presId="urn:microsoft.com/office/officeart/2005/8/layout/orgChart1"/>
    <dgm:cxn modelId="{F8677CE2-0983-4677-A8A9-9B92D0A4F930}" srcId="{19980007-6096-4092-92B6-1A2FFEB29021}" destId="{C412D8BB-B4E0-4239-95C9-0EBE8EC8A81C}" srcOrd="1" destOrd="0" parTransId="{8B659DD8-B226-4E7F-99FD-2D3D09A0CCCB}" sibTransId="{CC8B8767-8E2E-4289-879B-A8C4F08B6AD6}"/>
    <dgm:cxn modelId="{F80A8E38-7BBD-4294-A42C-5EBA883F35C7}" type="presOf" srcId="{DE2B4F8F-BC24-4A7E-8A7F-0183A4AEFAC6}" destId="{B6BEA729-502C-463C-9B51-C0819BA65D68}" srcOrd="0" destOrd="0" presId="urn:microsoft.com/office/officeart/2005/8/layout/orgChart1"/>
    <dgm:cxn modelId="{2A26B5F8-E328-4CB1-862F-12D8D83A5B31}" type="presOf" srcId="{F3AC2137-8EDC-46D5-A8A2-545C6956958B}" destId="{7D6F0566-3398-4214-9984-5AD9BC42EE20}" srcOrd="1" destOrd="0" presId="urn:microsoft.com/office/officeart/2005/8/layout/orgChart1"/>
    <dgm:cxn modelId="{541F6C57-153F-4528-8B0B-F6AAA10B7EE7}" type="presOf" srcId="{5A9CA39C-2B3C-471A-83C6-1F8B9116F4DA}" destId="{94799CEF-1BE9-4A70-9FCA-34E49EA8C146}" srcOrd="1" destOrd="0" presId="urn:microsoft.com/office/officeart/2005/8/layout/orgChart1"/>
    <dgm:cxn modelId="{E3D8C5B8-6590-4B78-8248-A3ABD7D383D4}" type="presOf" srcId="{19980007-6096-4092-92B6-1A2FFEB29021}" destId="{3D7DC1B6-BD99-4E3A-A53B-D10D0B07D955}" srcOrd="0" destOrd="0" presId="urn:microsoft.com/office/officeart/2005/8/layout/orgChart1"/>
    <dgm:cxn modelId="{248F3012-0BFE-40EE-A779-C96A13E5A1FA}" type="presOf" srcId="{5DC88F39-E469-4B2D-8456-D12C113232B1}" destId="{3D7234B4-79C7-4CE0-A054-B2FA337767C8}" srcOrd="0" destOrd="0" presId="urn:microsoft.com/office/officeart/2005/8/layout/orgChart1"/>
    <dgm:cxn modelId="{39546A63-861D-44D2-8F0D-38C6BB885C5D}" srcId="{2635A55C-967B-4120-87CC-6F59E5A253FA}" destId="{5446C014-1414-46B9-AFD3-327BEF266164}" srcOrd="1" destOrd="0" parTransId="{8E3A3B8E-0B71-4857-97B7-D69867FAD839}" sibTransId="{C0BB5663-A515-47AE-958D-FC0FB46A35C7}"/>
    <dgm:cxn modelId="{F0E8E84F-2620-42BA-B9BC-11AB191EDD88}" srcId="{3FE64BEF-0363-4E88-B560-D3C90C706CDC}" destId="{F3AC2137-8EDC-46D5-A8A2-545C6956958B}" srcOrd="0" destOrd="0" parTransId="{D5A89770-FA40-4EE4-8092-9992919887CA}" sibTransId="{92E78CC7-2361-4129-AF5F-B71BE042BE3F}"/>
    <dgm:cxn modelId="{3AFD49F7-408D-44FB-B4F7-672562EEE05D}" type="presOf" srcId="{68BCB93C-8074-4F9D-A264-1EE05969F83B}" destId="{63ECFF81-8F1D-49CE-AF9F-592D208303B5}" srcOrd="0" destOrd="0" presId="urn:microsoft.com/office/officeart/2005/8/layout/orgChart1"/>
    <dgm:cxn modelId="{D09956B9-ECDA-49BD-AEBD-60D5CE3D04AC}" srcId="{19980007-6096-4092-92B6-1A2FFEB29021}" destId="{3FE64BEF-0363-4E88-B560-D3C90C706CDC}" srcOrd="3" destOrd="0" parTransId="{5DC88F39-E469-4B2D-8456-D12C113232B1}" sibTransId="{0E4C0A54-BBED-48BC-8FC3-07B7BAE85299}"/>
    <dgm:cxn modelId="{6BF96CB9-60D1-4BFA-B226-DB048B724135}" type="presOf" srcId="{2635A55C-967B-4120-87CC-6F59E5A253FA}" destId="{4ED2FE8E-7D3C-4B26-A7DC-340200ED6FF1}" srcOrd="0" destOrd="0" presId="urn:microsoft.com/office/officeart/2005/8/layout/orgChart1"/>
    <dgm:cxn modelId="{6D2DE6EA-F275-4229-A00E-8A66B1D00561}" type="presOf" srcId="{8E3A3B8E-0B71-4857-97B7-D69867FAD839}" destId="{C599F90D-B093-4CF5-886F-E3E9365B4426}" srcOrd="0" destOrd="0" presId="urn:microsoft.com/office/officeart/2005/8/layout/orgChart1"/>
    <dgm:cxn modelId="{A21D14AB-6C40-4807-8D14-297BC66B7628}" type="presOf" srcId="{F46D7E78-E184-4BA3-AE5C-C572D9A14FE4}" destId="{252B1F9D-B64E-40FE-8F07-04B4ECE0EEA6}" srcOrd="1" destOrd="0" presId="urn:microsoft.com/office/officeart/2005/8/layout/orgChart1"/>
    <dgm:cxn modelId="{3E05BCE2-62BB-4B00-9F32-1110B4D0D750}" type="presOf" srcId="{F46D7E78-E184-4BA3-AE5C-C572D9A14FE4}" destId="{69569A2D-31CB-4A02-AE11-73ACBB034D3C}" srcOrd="0" destOrd="0" presId="urn:microsoft.com/office/officeart/2005/8/layout/orgChart1"/>
    <dgm:cxn modelId="{239FE303-B0FD-4353-8535-C5537739865E}" type="presOf" srcId="{759FA7F4-C516-4EA6-9931-1C4BE0BA45A1}" destId="{621DEC8B-07EB-419C-8982-3ED02C9D7228}" srcOrd="1" destOrd="0" presId="urn:microsoft.com/office/officeart/2005/8/layout/orgChart1"/>
    <dgm:cxn modelId="{FE4057B6-2CDD-4FDD-A240-F6E0E04BBD8B}" type="presOf" srcId="{8E8C68C0-03C1-4B2D-94CB-75BD163BE8CB}" destId="{8D9965A1-3DC2-4F5D-B086-F0631911B7EE}" srcOrd="0" destOrd="0" presId="urn:microsoft.com/office/officeart/2005/8/layout/orgChart1"/>
    <dgm:cxn modelId="{E0F7D44B-3431-4DC5-A436-1A77E3CABFD6}" type="presOf" srcId="{BDDC9B96-AFC3-411C-8073-8F5A494C33E7}" destId="{C46AD2DF-1B1E-4C71-92A4-4DA184098843}" srcOrd="1" destOrd="0" presId="urn:microsoft.com/office/officeart/2005/8/layout/orgChart1"/>
    <dgm:cxn modelId="{D0C7A0F7-B5E2-4111-90B7-5AC66CAC0EFB}" type="presOf" srcId="{49D01241-53AE-4654-A9C9-37C5CD2890FF}" destId="{405259BE-9A66-4059-8DCA-3D58A0D1D33E}" srcOrd="0" destOrd="0" presId="urn:microsoft.com/office/officeart/2005/8/layout/orgChart1"/>
    <dgm:cxn modelId="{435D6DFC-14F1-4EC5-A032-F07F938851D5}" type="presOf" srcId="{C412D8BB-B4E0-4239-95C9-0EBE8EC8A81C}" destId="{99DD65DB-367C-4EDC-8035-3AD5C38A05F1}" srcOrd="0" destOrd="0" presId="urn:microsoft.com/office/officeart/2005/8/layout/orgChart1"/>
    <dgm:cxn modelId="{287740CB-C257-4275-A28E-43E74D9D8210}" type="presOf" srcId="{C412D8BB-B4E0-4239-95C9-0EBE8EC8A81C}" destId="{BD5BC8CA-960A-4CD7-90D9-C6CE2763574D}" srcOrd="1" destOrd="0" presId="urn:microsoft.com/office/officeart/2005/8/layout/orgChart1"/>
    <dgm:cxn modelId="{96F53AE8-952F-470E-8E19-2773A02A0ED3}" srcId="{2635A55C-967B-4120-87CC-6F59E5A253FA}" destId="{6FC752FE-20C3-43E6-9ADF-FD786EF0F960}" srcOrd="0" destOrd="0" parTransId="{DE2B4F8F-BC24-4A7E-8A7F-0183A4AEFAC6}" sibTransId="{3C1E380F-A812-486D-ACB2-AE53F4B71D77}"/>
    <dgm:cxn modelId="{36B5B7F7-DF33-4301-A179-7DA3436AC776}" type="presOf" srcId="{2635A55C-967B-4120-87CC-6F59E5A253FA}" destId="{F871429A-707D-4A5C-80C1-058A9600A50F}" srcOrd="1" destOrd="0" presId="urn:microsoft.com/office/officeart/2005/8/layout/orgChart1"/>
    <dgm:cxn modelId="{3B2EA88F-C4A7-4D11-BC50-D694292EF0A4}" srcId="{F46D7E78-E184-4BA3-AE5C-C572D9A14FE4}" destId="{610C8960-8BA9-4F16-8D7D-50C5E4C6D219}" srcOrd="1" destOrd="0" parTransId="{49D01241-53AE-4654-A9C9-37C5CD2890FF}" sibTransId="{F4834396-10F1-4F55-83F8-AB924A2EF834}"/>
    <dgm:cxn modelId="{2652E62E-062D-4766-B106-17F37ADB56A8}" type="presOf" srcId="{2204758C-2E50-4047-9E05-19C15F1BF27E}" destId="{55A91B8A-AA21-475C-8342-62116EA22A0B}" srcOrd="0" destOrd="0" presId="urn:microsoft.com/office/officeart/2005/8/layout/orgChart1"/>
    <dgm:cxn modelId="{6C1E507D-902C-403C-B1B7-1E949D0BD766}" type="presOf" srcId="{D5A89770-FA40-4EE4-8092-9992919887CA}" destId="{313E5305-7164-4DAC-826E-83F030532F96}" srcOrd="0" destOrd="0" presId="urn:microsoft.com/office/officeart/2005/8/layout/orgChart1"/>
    <dgm:cxn modelId="{091F6394-6FC0-4F37-B855-79E91B6FAF26}" type="presParOf" srcId="{43F72C1A-B726-4344-94D9-B7EABB2ECE83}" destId="{3766685C-1FDB-4D49-9588-E0BA0D663D1D}" srcOrd="0" destOrd="0" presId="urn:microsoft.com/office/officeart/2005/8/layout/orgChart1"/>
    <dgm:cxn modelId="{392DE781-608D-42C5-A500-ED7FA170FA09}" type="presParOf" srcId="{3766685C-1FDB-4D49-9588-E0BA0D663D1D}" destId="{B203CF8C-3A76-4D2C-A09A-CF17A902A881}" srcOrd="0" destOrd="0" presId="urn:microsoft.com/office/officeart/2005/8/layout/orgChart1"/>
    <dgm:cxn modelId="{AC1877D5-C8F8-4327-A777-451387E09127}" type="presParOf" srcId="{B203CF8C-3A76-4D2C-A09A-CF17A902A881}" destId="{3D7DC1B6-BD99-4E3A-A53B-D10D0B07D955}" srcOrd="0" destOrd="0" presId="urn:microsoft.com/office/officeart/2005/8/layout/orgChart1"/>
    <dgm:cxn modelId="{423A52BD-3AB1-41EC-8B7A-30FE55974D44}" type="presParOf" srcId="{B203CF8C-3A76-4D2C-A09A-CF17A902A881}" destId="{C3D59241-0410-42E7-B770-45B95C7BCEBB}" srcOrd="1" destOrd="0" presId="urn:microsoft.com/office/officeart/2005/8/layout/orgChart1"/>
    <dgm:cxn modelId="{9A9F7CF5-8A06-48C6-8688-0AEBED3F5A51}" type="presParOf" srcId="{3766685C-1FDB-4D49-9588-E0BA0D663D1D}" destId="{3D94AD14-81D9-4F55-9BB4-BEC7DFD6DEEE}" srcOrd="1" destOrd="0" presId="urn:microsoft.com/office/officeart/2005/8/layout/orgChart1"/>
    <dgm:cxn modelId="{AE8027D3-7548-495C-BB67-A1310B68B21E}" type="presParOf" srcId="{3D94AD14-81D9-4F55-9BB4-BEC7DFD6DEEE}" destId="{63ECFF81-8F1D-49CE-AF9F-592D208303B5}" srcOrd="0" destOrd="0" presId="urn:microsoft.com/office/officeart/2005/8/layout/orgChart1"/>
    <dgm:cxn modelId="{2249E198-DE0F-4564-B6F2-E60F0D12FA8C}" type="presParOf" srcId="{3D94AD14-81D9-4F55-9BB4-BEC7DFD6DEEE}" destId="{89D18EA6-E6E8-4589-9B76-8BAD9E59832C}" srcOrd="1" destOrd="0" presId="urn:microsoft.com/office/officeart/2005/8/layout/orgChart1"/>
    <dgm:cxn modelId="{4225EC22-D1D8-4058-BC37-763CEAE095FD}" type="presParOf" srcId="{89D18EA6-E6E8-4589-9B76-8BAD9E59832C}" destId="{546A35A1-6568-4D4B-827E-B8991C05287D}" srcOrd="0" destOrd="0" presId="urn:microsoft.com/office/officeart/2005/8/layout/orgChart1"/>
    <dgm:cxn modelId="{F8041294-AB66-4EF5-9FB7-FD59D39CD710}" type="presParOf" srcId="{546A35A1-6568-4D4B-827E-B8991C05287D}" destId="{69569A2D-31CB-4A02-AE11-73ACBB034D3C}" srcOrd="0" destOrd="0" presId="urn:microsoft.com/office/officeart/2005/8/layout/orgChart1"/>
    <dgm:cxn modelId="{CE2134B7-2845-4304-BBDA-EC144B6782BC}" type="presParOf" srcId="{546A35A1-6568-4D4B-827E-B8991C05287D}" destId="{252B1F9D-B64E-40FE-8F07-04B4ECE0EEA6}" srcOrd="1" destOrd="0" presId="urn:microsoft.com/office/officeart/2005/8/layout/orgChart1"/>
    <dgm:cxn modelId="{AAF55BDB-54E7-4F65-9AD9-DBD36B02EB67}" type="presParOf" srcId="{89D18EA6-E6E8-4589-9B76-8BAD9E59832C}" destId="{09B040E8-6AA8-4416-941D-C75C8E67F763}" srcOrd="1" destOrd="0" presId="urn:microsoft.com/office/officeart/2005/8/layout/orgChart1"/>
    <dgm:cxn modelId="{7B6697E6-9A4A-4C8A-A603-34C367AE9753}" type="presParOf" srcId="{09B040E8-6AA8-4416-941D-C75C8E67F763}" destId="{DB54A790-1359-46DE-9409-07CAF6DB66A1}" srcOrd="0" destOrd="0" presId="urn:microsoft.com/office/officeart/2005/8/layout/orgChart1"/>
    <dgm:cxn modelId="{61B1479D-4483-4435-AD90-E509CA8CFF0F}" type="presParOf" srcId="{09B040E8-6AA8-4416-941D-C75C8E67F763}" destId="{6ACC93F9-36FA-4DC2-93C1-00EC49833B02}" srcOrd="1" destOrd="0" presId="urn:microsoft.com/office/officeart/2005/8/layout/orgChart1"/>
    <dgm:cxn modelId="{E0EEAD29-E8E5-4960-81EC-13340787E710}" type="presParOf" srcId="{6ACC93F9-36FA-4DC2-93C1-00EC49833B02}" destId="{6E48F745-494F-4272-984D-5782C7C26A34}" srcOrd="0" destOrd="0" presId="urn:microsoft.com/office/officeart/2005/8/layout/orgChart1"/>
    <dgm:cxn modelId="{6A2909CD-4F64-411A-B777-A08B3EAB899C}" type="presParOf" srcId="{6E48F745-494F-4272-984D-5782C7C26A34}" destId="{C9D75EAE-56D9-476E-B30D-848A7FE8CE76}" srcOrd="0" destOrd="0" presId="urn:microsoft.com/office/officeart/2005/8/layout/orgChart1"/>
    <dgm:cxn modelId="{B65DECB0-714B-40F3-8126-1A448FFAC32A}" type="presParOf" srcId="{6E48F745-494F-4272-984D-5782C7C26A34}" destId="{621DEC8B-07EB-419C-8982-3ED02C9D7228}" srcOrd="1" destOrd="0" presId="urn:microsoft.com/office/officeart/2005/8/layout/orgChart1"/>
    <dgm:cxn modelId="{1CC877F2-FA6E-4D3A-A0A0-69C56A79C4EC}" type="presParOf" srcId="{6ACC93F9-36FA-4DC2-93C1-00EC49833B02}" destId="{D222C175-E8E2-4F85-A9E1-797D86E392B4}" srcOrd="1" destOrd="0" presId="urn:microsoft.com/office/officeart/2005/8/layout/orgChart1"/>
    <dgm:cxn modelId="{411C9F60-3421-469F-9F20-FCA7FD67743F}" type="presParOf" srcId="{6ACC93F9-36FA-4DC2-93C1-00EC49833B02}" destId="{253F135A-3785-49C8-B135-8FC19E408157}" srcOrd="2" destOrd="0" presId="urn:microsoft.com/office/officeart/2005/8/layout/orgChart1"/>
    <dgm:cxn modelId="{6F9CF726-C60D-4125-B114-50A255DD0BAF}" type="presParOf" srcId="{09B040E8-6AA8-4416-941D-C75C8E67F763}" destId="{405259BE-9A66-4059-8DCA-3D58A0D1D33E}" srcOrd="2" destOrd="0" presId="urn:microsoft.com/office/officeart/2005/8/layout/orgChart1"/>
    <dgm:cxn modelId="{2E10787E-8C9A-4F03-A0DE-7F8CA21DD88F}" type="presParOf" srcId="{09B040E8-6AA8-4416-941D-C75C8E67F763}" destId="{4887C31C-D0ED-4DBA-B744-FD172685A700}" srcOrd="3" destOrd="0" presId="urn:microsoft.com/office/officeart/2005/8/layout/orgChart1"/>
    <dgm:cxn modelId="{643A8A05-92DE-4E73-AA6B-50EB11B37D3C}" type="presParOf" srcId="{4887C31C-D0ED-4DBA-B744-FD172685A700}" destId="{BF8B2266-7452-4339-8497-BD86BE767095}" srcOrd="0" destOrd="0" presId="urn:microsoft.com/office/officeart/2005/8/layout/orgChart1"/>
    <dgm:cxn modelId="{A96CEC8D-82E5-4982-9E48-8DD4EA6773BF}" type="presParOf" srcId="{BF8B2266-7452-4339-8497-BD86BE767095}" destId="{F258C944-901E-4BA7-977A-FA2954A80406}" srcOrd="0" destOrd="0" presId="urn:microsoft.com/office/officeart/2005/8/layout/orgChart1"/>
    <dgm:cxn modelId="{8FF9F08B-D0E9-45E7-9249-A01D53442002}" type="presParOf" srcId="{BF8B2266-7452-4339-8497-BD86BE767095}" destId="{8785A3C0-6E36-4509-BBCB-21520A33500A}" srcOrd="1" destOrd="0" presId="urn:microsoft.com/office/officeart/2005/8/layout/orgChart1"/>
    <dgm:cxn modelId="{819E42BA-462D-47C7-8824-8923E197E1AA}" type="presParOf" srcId="{4887C31C-D0ED-4DBA-B744-FD172685A700}" destId="{5F4EAAD3-D09F-466D-B193-8DA56BDB7EC5}" srcOrd="1" destOrd="0" presId="urn:microsoft.com/office/officeart/2005/8/layout/orgChart1"/>
    <dgm:cxn modelId="{C09136B5-AEA1-4384-A81F-D64DF2D53B95}" type="presParOf" srcId="{4887C31C-D0ED-4DBA-B744-FD172685A700}" destId="{270BE85D-714A-4904-A883-EF5CDED2611A}" srcOrd="2" destOrd="0" presId="urn:microsoft.com/office/officeart/2005/8/layout/orgChart1"/>
    <dgm:cxn modelId="{546BFC67-DB98-40F9-A648-0CD74CEF7E0C}" type="presParOf" srcId="{89D18EA6-E6E8-4589-9B76-8BAD9E59832C}" destId="{1A8253EC-B4E4-4A11-9429-1289B7A90888}" srcOrd="2" destOrd="0" presId="urn:microsoft.com/office/officeart/2005/8/layout/orgChart1"/>
    <dgm:cxn modelId="{7E8B4C95-6ECB-4F66-B883-9C36B5CFEE67}" type="presParOf" srcId="{3D94AD14-81D9-4F55-9BB4-BEC7DFD6DEEE}" destId="{6E20D671-C3CB-47A6-ABAB-DE0B2DE51DDC}" srcOrd="2" destOrd="0" presId="urn:microsoft.com/office/officeart/2005/8/layout/orgChart1"/>
    <dgm:cxn modelId="{2E2321B8-6E9E-4381-9301-C790FA33462A}" type="presParOf" srcId="{3D94AD14-81D9-4F55-9BB4-BEC7DFD6DEEE}" destId="{8437925B-C390-4DC4-91A6-B1F5882AC765}" srcOrd="3" destOrd="0" presId="urn:microsoft.com/office/officeart/2005/8/layout/orgChart1"/>
    <dgm:cxn modelId="{57A71028-202A-47FE-9A7E-5A7EC8CC22EC}" type="presParOf" srcId="{8437925B-C390-4DC4-91A6-B1F5882AC765}" destId="{2F7CEF79-F155-45E0-9942-A2A856A76F06}" srcOrd="0" destOrd="0" presId="urn:microsoft.com/office/officeart/2005/8/layout/orgChart1"/>
    <dgm:cxn modelId="{806CB864-11A8-428A-AF92-F89BCFA514DA}" type="presParOf" srcId="{2F7CEF79-F155-45E0-9942-A2A856A76F06}" destId="{99DD65DB-367C-4EDC-8035-3AD5C38A05F1}" srcOrd="0" destOrd="0" presId="urn:microsoft.com/office/officeart/2005/8/layout/orgChart1"/>
    <dgm:cxn modelId="{7BD5960C-50D6-4625-BE9E-F3D1ACA3D232}" type="presParOf" srcId="{2F7CEF79-F155-45E0-9942-A2A856A76F06}" destId="{BD5BC8CA-960A-4CD7-90D9-C6CE2763574D}" srcOrd="1" destOrd="0" presId="urn:microsoft.com/office/officeart/2005/8/layout/orgChart1"/>
    <dgm:cxn modelId="{0AFB23ED-E015-4303-B499-06929F30B04F}" type="presParOf" srcId="{8437925B-C390-4DC4-91A6-B1F5882AC765}" destId="{7298E6AF-0D39-4521-ACC3-62526AE1C801}" srcOrd="1" destOrd="0" presId="urn:microsoft.com/office/officeart/2005/8/layout/orgChart1"/>
    <dgm:cxn modelId="{E421A388-6406-4E08-AED3-E88881DC8A83}" type="presParOf" srcId="{7298E6AF-0D39-4521-ACC3-62526AE1C801}" destId="{55A91B8A-AA21-475C-8342-62116EA22A0B}" srcOrd="0" destOrd="0" presId="urn:microsoft.com/office/officeart/2005/8/layout/orgChart1"/>
    <dgm:cxn modelId="{E244A461-7D08-4F4F-903A-5967E3E33147}" type="presParOf" srcId="{7298E6AF-0D39-4521-ACC3-62526AE1C801}" destId="{AB0E9861-1AAF-4B03-8224-FBDC590656A0}" srcOrd="1" destOrd="0" presId="urn:microsoft.com/office/officeart/2005/8/layout/orgChart1"/>
    <dgm:cxn modelId="{52AAB18C-60BC-41F2-8449-6BC62EFE02F8}" type="presParOf" srcId="{AB0E9861-1AAF-4B03-8224-FBDC590656A0}" destId="{C8700FC2-89B9-4219-A616-C20427371413}" srcOrd="0" destOrd="0" presId="urn:microsoft.com/office/officeart/2005/8/layout/orgChart1"/>
    <dgm:cxn modelId="{A3E430E1-CA4D-48D4-AA31-664629495E0B}" type="presParOf" srcId="{C8700FC2-89B9-4219-A616-C20427371413}" destId="{37E228DD-78C8-40C1-A8FF-EEA42EB97FCD}" srcOrd="0" destOrd="0" presId="urn:microsoft.com/office/officeart/2005/8/layout/orgChart1"/>
    <dgm:cxn modelId="{3BF9AB24-54D1-4979-9313-28BB994F60A1}" type="presParOf" srcId="{C8700FC2-89B9-4219-A616-C20427371413}" destId="{709ED13D-B84B-419C-8C47-E432A448C7AA}" srcOrd="1" destOrd="0" presId="urn:microsoft.com/office/officeart/2005/8/layout/orgChart1"/>
    <dgm:cxn modelId="{DACA60A5-941C-4AE8-80A5-E78476E3FF14}" type="presParOf" srcId="{AB0E9861-1AAF-4B03-8224-FBDC590656A0}" destId="{CE33340D-39C4-44B8-B650-BD98096CF30D}" srcOrd="1" destOrd="0" presId="urn:microsoft.com/office/officeart/2005/8/layout/orgChart1"/>
    <dgm:cxn modelId="{2DB40C6C-8B26-417B-BEE6-A9FAE618CAE0}" type="presParOf" srcId="{AB0E9861-1AAF-4B03-8224-FBDC590656A0}" destId="{D0001B8A-52AD-4A80-A0F2-E8298DD7580A}" srcOrd="2" destOrd="0" presId="urn:microsoft.com/office/officeart/2005/8/layout/orgChart1"/>
    <dgm:cxn modelId="{98421183-1268-4D80-992D-01A9BD6995B5}" type="presParOf" srcId="{7298E6AF-0D39-4521-ACC3-62526AE1C801}" destId="{8D9965A1-3DC2-4F5D-B086-F0631911B7EE}" srcOrd="2" destOrd="0" presId="urn:microsoft.com/office/officeart/2005/8/layout/orgChart1"/>
    <dgm:cxn modelId="{1DE312B4-4190-4ED7-A815-285F5AA3AF22}" type="presParOf" srcId="{7298E6AF-0D39-4521-ACC3-62526AE1C801}" destId="{EE30CCBC-5A43-413A-AF11-D9FD5897192A}" srcOrd="3" destOrd="0" presId="urn:microsoft.com/office/officeart/2005/8/layout/orgChart1"/>
    <dgm:cxn modelId="{22E65071-D087-4682-BBD3-D25C6BC865CD}" type="presParOf" srcId="{EE30CCBC-5A43-413A-AF11-D9FD5897192A}" destId="{EB7496F6-DBB1-406E-ABDE-984244514C26}" srcOrd="0" destOrd="0" presId="urn:microsoft.com/office/officeart/2005/8/layout/orgChart1"/>
    <dgm:cxn modelId="{1C62B557-840C-4B98-9175-275DB4AC6E2E}" type="presParOf" srcId="{EB7496F6-DBB1-406E-ABDE-984244514C26}" destId="{B3C1B3E5-09D3-4C02-BFAE-35FFDC3D04D6}" srcOrd="0" destOrd="0" presId="urn:microsoft.com/office/officeart/2005/8/layout/orgChart1"/>
    <dgm:cxn modelId="{EE359353-1110-4D6B-83FA-2C06947C8A83}" type="presParOf" srcId="{EB7496F6-DBB1-406E-ABDE-984244514C26}" destId="{C46AD2DF-1B1E-4C71-92A4-4DA184098843}" srcOrd="1" destOrd="0" presId="urn:microsoft.com/office/officeart/2005/8/layout/orgChart1"/>
    <dgm:cxn modelId="{1149CDC1-8E73-4156-99E3-3864AE8922A4}" type="presParOf" srcId="{EE30CCBC-5A43-413A-AF11-D9FD5897192A}" destId="{B573336E-B7EF-4FC1-BA89-A33A6E0FC281}" srcOrd="1" destOrd="0" presId="urn:microsoft.com/office/officeart/2005/8/layout/orgChart1"/>
    <dgm:cxn modelId="{F55A9E0D-0A5E-425C-800C-F1FE486701A6}" type="presParOf" srcId="{EE30CCBC-5A43-413A-AF11-D9FD5897192A}" destId="{DF51E502-08A1-454F-A367-2060E2A8DBB4}" srcOrd="2" destOrd="0" presId="urn:microsoft.com/office/officeart/2005/8/layout/orgChart1"/>
    <dgm:cxn modelId="{183A9AE3-1BA0-4C6A-810E-43378DE79DC8}" type="presParOf" srcId="{8437925B-C390-4DC4-91A6-B1F5882AC765}" destId="{E93E9DCF-C205-4C03-944D-B0B385DFC0F9}" srcOrd="2" destOrd="0" presId="urn:microsoft.com/office/officeart/2005/8/layout/orgChart1"/>
    <dgm:cxn modelId="{ECA23F45-E6B8-4A8D-8705-A836135681EA}" type="presParOf" srcId="{3D94AD14-81D9-4F55-9BB4-BEC7DFD6DEEE}" destId="{26F0B727-3CA7-49DB-A2A5-3D8A1A0BA137}" srcOrd="4" destOrd="0" presId="urn:microsoft.com/office/officeart/2005/8/layout/orgChart1"/>
    <dgm:cxn modelId="{0F9B1701-BF9E-44CE-ACAE-9696CC7EAC9F}" type="presParOf" srcId="{3D94AD14-81D9-4F55-9BB4-BEC7DFD6DEEE}" destId="{0A65705C-28AB-4D42-AD42-B11087E43F3C}" srcOrd="5" destOrd="0" presId="urn:microsoft.com/office/officeart/2005/8/layout/orgChart1"/>
    <dgm:cxn modelId="{62B17C2D-472C-4611-A529-136FAE3BDAD7}" type="presParOf" srcId="{0A65705C-28AB-4D42-AD42-B11087E43F3C}" destId="{28EABF2D-34C6-4526-951B-D8FEA8FC9AC1}" srcOrd="0" destOrd="0" presId="urn:microsoft.com/office/officeart/2005/8/layout/orgChart1"/>
    <dgm:cxn modelId="{DABB4CEE-15C0-45A1-B600-81E1575D9220}" type="presParOf" srcId="{28EABF2D-34C6-4526-951B-D8FEA8FC9AC1}" destId="{4ED2FE8E-7D3C-4B26-A7DC-340200ED6FF1}" srcOrd="0" destOrd="0" presId="urn:microsoft.com/office/officeart/2005/8/layout/orgChart1"/>
    <dgm:cxn modelId="{35451306-A8D3-48A6-98BC-635CD8E0FC8F}" type="presParOf" srcId="{28EABF2D-34C6-4526-951B-D8FEA8FC9AC1}" destId="{F871429A-707D-4A5C-80C1-058A9600A50F}" srcOrd="1" destOrd="0" presId="urn:microsoft.com/office/officeart/2005/8/layout/orgChart1"/>
    <dgm:cxn modelId="{8286EC8D-55AF-47CD-A0DB-B52AAEDA8BE0}" type="presParOf" srcId="{0A65705C-28AB-4D42-AD42-B11087E43F3C}" destId="{F2E98412-C9E8-40A4-AB2A-74838EE2EC40}" srcOrd="1" destOrd="0" presId="urn:microsoft.com/office/officeart/2005/8/layout/orgChart1"/>
    <dgm:cxn modelId="{6C6062CB-6D7E-49D1-BB01-9BBD05B2B6F5}" type="presParOf" srcId="{F2E98412-C9E8-40A4-AB2A-74838EE2EC40}" destId="{B6BEA729-502C-463C-9B51-C0819BA65D68}" srcOrd="0" destOrd="0" presId="urn:microsoft.com/office/officeart/2005/8/layout/orgChart1"/>
    <dgm:cxn modelId="{7BBDDD4F-B885-48F2-B24B-16438B8555DD}" type="presParOf" srcId="{F2E98412-C9E8-40A4-AB2A-74838EE2EC40}" destId="{58E990A5-C8C0-4922-A8A0-A58B2C11D406}" srcOrd="1" destOrd="0" presId="urn:microsoft.com/office/officeart/2005/8/layout/orgChart1"/>
    <dgm:cxn modelId="{0A516BDD-12E3-4BBE-8491-46EAAE2D5E6C}" type="presParOf" srcId="{58E990A5-C8C0-4922-A8A0-A58B2C11D406}" destId="{DF6FD630-D7E8-45B8-B420-F1C3E19B208F}" srcOrd="0" destOrd="0" presId="urn:microsoft.com/office/officeart/2005/8/layout/orgChart1"/>
    <dgm:cxn modelId="{A2B10A80-E1C9-4961-BBA0-CB93C370F6C9}" type="presParOf" srcId="{DF6FD630-D7E8-45B8-B420-F1C3E19B208F}" destId="{6BCB4AE4-4F35-4121-9803-CD0971900567}" srcOrd="0" destOrd="0" presId="urn:microsoft.com/office/officeart/2005/8/layout/orgChart1"/>
    <dgm:cxn modelId="{54303612-A1E8-4B77-A009-F345DE00FE33}" type="presParOf" srcId="{DF6FD630-D7E8-45B8-B420-F1C3E19B208F}" destId="{60A958C7-871A-40EF-A28E-55A2FB1588E9}" srcOrd="1" destOrd="0" presId="urn:microsoft.com/office/officeart/2005/8/layout/orgChart1"/>
    <dgm:cxn modelId="{8E472133-187A-49DE-ADA8-4ED76ABD421B}" type="presParOf" srcId="{58E990A5-C8C0-4922-A8A0-A58B2C11D406}" destId="{4BD6005C-BFD4-45F6-8AD1-703195F64FB6}" srcOrd="1" destOrd="0" presId="urn:microsoft.com/office/officeart/2005/8/layout/orgChart1"/>
    <dgm:cxn modelId="{A7F0EFB6-A142-45E9-A190-4CA462B82F9B}" type="presParOf" srcId="{58E990A5-C8C0-4922-A8A0-A58B2C11D406}" destId="{FF81B5E9-8167-4CBC-AE66-CCE6F5522621}" srcOrd="2" destOrd="0" presId="urn:microsoft.com/office/officeart/2005/8/layout/orgChart1"/>
    <dgm:cxn modelId="{A9368484-F6EF-481F-8667-EE4E5FBB4429}" type="presParOf" srcId="{F2E98412-C9E8-40A4-AB2A-74838EE2EC40}" destId="{C599F90D-B093-4CF5-886F-E3E9365B4426}" srcOrd="2" destOrd="0" presId="urn:microsoft.com/office/officeart/2005/8/layout/orgChart1"/>
    <dgm:cxn modelId="{78AE6FAB-E925-4F92-B79D-81DEB3A29197}" type="presParOf" srcId="{F2E98412-C9E8-40A4-AB2A-74838EE2EC40}" destId="{66DA4EDE-5DE4-443C-869C-B19478495ABD}" srcOrd="3" destOrd="0" presId="urn:microsoft.com/office/officeart/2005/8/layout/orgChart1"/>
    <dgm:cxn modelId="{EB30A066-1346-4CAF-BCA0-066823869CBF}" type="presParOf" srcId="{66DA4EDE-5DE4-443C-869C-B19478495ABD}" destId="{397C0681-D161-420E-A9DF-333DFE6C85AA}" srcOrd="0" destOrd="0" presId="urn:microsoft.com/office/officeart/2005/8/layout/orgChart1"/>
    <dgm:cxn modelId="{DAEBE0F9-4778-4C57-92E4-D0688FF13449}" type="presParOf" srcId="{397C0681-D161-420E-A9DF-333DFE6C85AA}" destId="{30EC54CE-A2FE-4115-BF0D-D88562B4D9B2}" srcOrd="0" destOrd="0" presId="urn:microsoft.com/office/officeart/2005/8/layout/orgChart1"/>
    <dgm:cxn modelId="{B0029410-B5CC-43C5-89D2-0B95CDF46E8B}" type="presParOf" srcId="{397C0681-D161-420E-A9DF-333DFE6C85AA}" destId="{59EEBA2F-CF24-4AAA-A356-FE16836B0C75}" srcOrd="1" destOrd="0" presId="urn:microsoft.com/office/officeart/2005/8/layout/orgChart1"/>
    <dgm:cxn modelId="{3252A545-9616-43CD-A93C-ACB6491CEEE7}" type="presParOf" srcId="{66DA4EDE-5DE4-443C-869C-B19478495ABD}" destId="{F437B0D8-5CD2-448F-BD0C-4F17924F675C}" srcOrd="1" destOrd="0" presId="urn:microsoft.com/office/officeart/2005/8/layout/orgChart1"/>
    <dgm:cxn modelId="{7FE4511F-49DE-4E18-BE88-35C239F2A0BF}" type="presParOf" srcId="{66DA4EDE-5DE4-443C-869C-B19478495ABD}" destId="{B2F7D2D9-0552-48EB-824F-BA8852AF30AE}" srcOrd="2" destOrd="0" presId="urn:microsoft.com/office/officeart/2005/8/layout/orgChart1"/>
    <dgm:cxn modelId="{2DADC7A1-A4AE-456B-B787-B8A7247D39B3}" type="presParOf" srcId="{0A65705C-28AB-4D42-AD42-B11087E43F3C}" destId="{6A21CBAD-9772-446A-B03C-BDBD3E291E0B}" srcOrd="2" destOrd="0" presId="urn:microsoft.com/office/officeart/2005/8/layout/orgChart1"/>
    <dgm:cxn modelId="{06DA73DD-29B7-4950-AB4C-C06D2C9FA353}" type="presParOf" srcId="{3D94AD14-81D9-4F55-9BB4-BEC7DFD6DEEE}" destId="{3D7234B4-79C7-4CE0-A054-B2FA337767C8}" srcOrd="6" destOrd="0" presId="urn:microsoft.com/office/officeart/2005/8/layout/orgChart1"/>
    <dgm:cxn modelId="{35E016D7-2661-4BEB-8F64-A10B83F1F0ED}" type="presParOf" srcId="{3D94AD14-81D9-4F55-9BB4-BEC7DFD6DEEE}" destId="{E519F276-8506-4584-AAA9-22D765FC5C8A}" srcOrd="7" destOrd="0" presId="urn:microsoft.com/office/officeart/2005/8/layout/orgChart1"/>
    <dgm:cxn modelId="{24F906AD-3DC5-4E4B-BB0F-A119A9DA397E}" type="presParOf" srcId="{E519F276-8506-4584-AAA9-22D765FC5C8A}" destId="{D37916D2-8D57-45AD-8393-AD2785B7BA50}" srcOrd="0" destOrd="0" presId="urn:microsoft.com/office/officeart/2005/8/layout/orgChart1"/>
    <dgm:cxn modelId="{A1A33219-72D1-45D4-986C-00CB6BD377EF}" type="presParOf" srcId="{D37916D2-8D57-45AD-8393-AD2785B7BA50}" destId="{B8A89919-71C7-4AE2-8750-CA396FC8607E}" srcOrd="0" destOrd="0" presId="urn:microsoft.com/office/officeart/2005/8/layout/orgChart1"/>
    <dgm:cxn modelId="{3ADCFB63-A9BA-4A67-915D-450917F42800}" type="presParOf" srcId="{D37916D2-8D57-45AD-8393-AD2785B7BA50}" destId="{55418A7D-711B-4AF6-A281-EAB851EA6B61}" srcOrd="1" destOrd="0" presId="urn:microsoft.com/office/officeart/2005/8/layout/orgChart1"/>
    <dgm:cxn modelId="{45559EBC-910D-4AE8-9A90-02BA04F9F5DC}" type="presParOf" srcId="{E519F276-8506-4584-AAA9-22D765FC5C8A}" destId="{CEE34A33-B590-4BE1-868E-22963D460BFB}" srcOrd="1" destOrd="0" presId="urn:microsoft.com/office/officeart/2005/8/layout/orgChart1"/>
    <dgm:cxn modelId="{F4598207-CB16-4A79-80B4-3442C8DC3A1B}" type="presParOf" srcId="{CEE34A33-B590-4BE1-868E-22963D460BFB}" destId="{313E5305-7164-4DAC-826E-83F030532F96}" srcOrd="0" destOrd="0" presId="urn:microsoft.com/office/officeart/2005/8/layout/orgChart1"/>
    <dgm:cxn modelId="{E585283D-DBFF-450B-AEFA-2DB47BA2AE4B}" type="presParOf" srcId="{CEE34A33-B590-4BE1-868E-22963D460BFB}" destId="{EABD2178-BC51-416C-B5EA-5382A98DD85C}" srcOrd="1" destOrd="0" presId="urn:microsoft.com/office/officeart/2005/8/layout/orgChart1"/>
    <dgm:cxn modelId="{26FFEE6D-F053-4FC5-8A51-515E0ECD9F99}" type="presParOf" srcId="{EABD2178-BC51-416C-B5EA-5382A98DD85C}" destId="{DAE43AA7-0826-4651-A6F2-71D2665B7FE6}" srcOrd="0" destOrd="0" presId="urn:microsoft.com/office/officeart/2005/8/layout/orgChart1"/>
    <dgm:cxn modelId="{F7A4AAAA-8B6D-4199-A177-4C858C54AC00}" type="presParOf" srcId="{DAE43AA7-0826-4651-A6F2-71D2665B7FE6}" destId="{138E88DE-AC6C-48F9-9A93-CB4AA8313C28}" srcOrd="0" destOrd="0" presId="urn:microsoft.com/office/officeart/2005/8/layout/orgChart1"/>
    <dgm:cxn modelId="{A06CE315-43B7-43FC-A441-DBFA1C84A03D}" type="presParOf" srcId="{DAE43AA7-0826-4651-A6F2-71D2665B7FE6}" destId="{7D6F0566-3398-4214-9984-5AD9BC42EE20}" srcOrd="1" destOrd="0" presId="urn:microsoft.com/office/officeart/2005/8/layout/orgChart1"/>
    <dgm:cxn modelId="{5DB14C0A-7B4D-4499-B606-73FD40DED140}" type="presParOf" srcId="{EABD2178-BC51-416C-B5EA-5382A98DD85C}" destId="{B49D0D01-ED19-4ABF-A0EA-6CF0BC01D2A5}" srcOrd="1" destOrd="0" presId="urn:microsoft.com/office/officeart/2005/8/layout/orgChart1"/>
    <dgm:cxn modelId="{E6B55F0B-95E7-4509-AD57-D4CCD45256F7}" type="presParOf" srcId="{EABD2178-BC51-416C-B5EA-5382A98DD85C}" destId="{CC516EDD-156E-48FA-8150-3E55D1F4E870}" srcOrd="2" destOrd="0" presId="urn:microsoft.com/office/officeart/2005/8/layout/orgChart1"/>
    <dgm:cxn modelId="{A75CCFB9-9E42-411A-A5C0-17E207F95E80}" type="presParOf" srcId="{CEE34A33-B590-4BE1-868E-22963D460BFB}" destId="{2FF952E6-5E41-4786-9E32-858766761217}" srcOrd="2" destOrd="0" presId="urn:microsoft.com/office/officeart/2005/8/layout/orgChart1"/>
    <dgm:cxn modelId="{2A5C0FCF-59A4-4D3B-BE65-637B5AA70453}" type="presParOf" srcId="{CEE34A33-B590-4BE1-868E-22963D460BFB}" destId="{C7E61BD3-5352-4E88-A45E-0D471B368AE4}" srcOrd="3" destOrd="0" presId="urn:microsoft.com/office/officeart/2005/8/layout/orgChart1"/>
    <dgm:cxn modelId="{769FA9F5-F03D-4336-BDE4-824FEEF5E36F}" type="presParOf" srcId="{C7E61BD3-5352-4E88-A45E-0D471B368AE4}" destId="{6D906E54-1BAF-43D7-8B95-0DFF2B4AA418}" srcOrd="0" destOrd="0" presId="urn:microsoft.com/office/officeart/2005/8/layout/orgChart1"/>
    <dgm:cxn modelId="{CCFB93AB-F2D4-45E7-B8BA-17D63D924EF6}" type="presParOf" srcId="{6D906E54-1BAF-43D7-8B95-0DFF2B4AA418}" destId="{967503C0-93B1-46DF-AABF-5E47FD71678F}" srcOrd="0" destOrd="0" presId="urn:microsoft.com/office/officeart/2005/8/layout/orgChart1"/>
    <dgm:cxn modelId="{A9F019CB-F89E-4BD0-9F1E-7B9B72C21E33}" type="presParOf" srcId="{6D906E54-1BAF-43D7-8B95-0DFF2B4AA418}" destId="{94799CEF-1BE9-4A70-9FCA-34E49EA8C146}" srcOrd="1" destOrd="0" presId="urn:microsoft.com/office/officeart/2005/8/layout/orgChart1"/>
    <dgm:cxn modelId="{3E4D1A67-65A2-426E-A371-1DC0738C3AB4}" type="presParOf" srcId="{C7E61BD3-5352-4E88-A45E-0D471B368AE4}" destId="{F588552F-3955-4F6D-B35D-25ECA13195F5}" srcOrd="1" destOrd="0" presId="urn:microsoft.com/office/officeart/2005/8/layout/orgChart1"/>
    <dgm:cxn modelId="{637DD5B6-5B62-4F53-998C-ABCB09856CAB}" type="presParOf" srcId="{C7E61BD3-5352-4E88-A45E-0D471B368AE4}" destId="{4A71D06D-D6DE-4FD7-BA1A-A60491042A09}" srcOrd="2" destOrd="0" presId="urn:microsoft.com/office/officeart/2005/8/layout/orgChart1"/>
    <dgm:cxn modelId="{866CC97F-C96C-46A0-8343-134DE46857C3}" type="presParOf" srcId="{E519F276-8506-4584-AAA9-22D765FC5C8A}" destId="{821D06B2-4804-45D7-AA65-F6219732D70F}" srcOrd="2" destOrd="0" presId="urn:microsoft.com/office/officeart/2005/8/layout/orgChart1"/>
    <dgm:cxn modelId="{6EEF615E-8BD2-4929-BCB1-86A11BFD8BB6}" type="presParOf" srcId="{3766685C-1FDB-4D49-9588-E0BA0D663D1D}" destId="{2DC252BC-D64C-4761-9443-9730D5DEC2C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F952E6-5E41-4786-9E32-858766761217}">
      <dsp:nvSpPr>
        <dsp:cNvPr id="0" name=""/>
        <dsp:cNvSpPr/>
      </dsp:nvSpPr>
      <dsp:spPr>
        <a:xfrm>
          <a:off x="7093294" y="2444553"/>
          <a:ext cx="473093" cy="2336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455"/>
              </a:lnTo>
              <a:lnTo>
                <a:pt x="473093" y="140455"/>
              </a:lnTo>
              <a:lnTo>
                <a:pt x="473093" y="23363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3E5305-7164-4DAC-826E-83F030532F96}">
      <dsp:nvSpPr>
        <dsp:cNvPr id="0" name=""/>
        <dsp:cNvSpPr/>
      </dsp:nvSpPr>
      <dsp:spPr>
        <a:xfrm>
          <a:off x="6556425" y="2444553"/>
          <a:ext cx="536869" cy="186351"/>
        </a:xfrm>
        <a:custGeom>
          <a:avLst/>
          <a:gdLst/>
          <a:ahLst/>
          <a:cxnLst/>
          <a:rect l="0" t="0" r="0" b="0"/>
          <a:pathLst>
            <a:path>
              <a:moveTo>
                <a:pt x="536869" y="0"/>
              </a:moveTo>
              <a:lnTo>
                <a:pt x="536869" y="93175"/>
              </a:lnTo>
              <a:lnTo>
                <a:pt x="0" y="93175"/>
              </a:lnTo>
              <a:lnTo>
                <a:pt x="0" y="18635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234B4-79C7-4CE0-A054-B2FA337767C8}">
      <dsp:nvSpPr>
        <dsp:cNvPr id="0" name=""/>
        <dsp:cNvSpPr/>
      </dsp:nvSpPr>
      <dsp:spPr>
        <a:xfrm>
          <a:off x="1448610" y="1231508"/>
          <a:ext cx="5644684" cy="7693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176"/>
              </a:lnTo>
              <a:lnTo>
                <a:pt x="5644684" y="676176"/>
              </a:lnTo>
              <a:lnTo>
                <a:pt x="5644684" y="7693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9F90D-B093-4CF5-886F-E3E9365B4426}">
      <dsp:nvSpPr>
        <dsp:cNvPr id="0" name=""/>
        <dsp:cNvSpPr/>
      </dsp:nvSpPr>
      <dsp:spPr>
        <a:xfrm>
          <a:off x="4950040" y="2487614"/>
          <a:ext cx="554981" cy="190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395"/>
              </a:lnTo>
              <a:lnTo>
                <a:pt x="554981" y="97395"/>
              </a:lnTo>
              <a:lnTo>
                <a:pt x="554981" y="19057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EA729-502C-463C-9B51-C0819BA65D68}">
      <dsp:nvSpPr>
        <dsp:cNvPr id="0" name=""/>
        <dsp:cNvSpPr/>
      </dsp:nvSpPr>
      <dsp:spPr>
        <a:xfrm>
          <a:off x="4474338" y="2487614"/>
          <a:ext cx="475701" cy="269854"/>
        </a:xfrm>
        <a:custGeom>
          <a:avLst/>
          <a:gdLst/>
          <a:ahLst/>
          <a:cxnLst/>
          <a:rect l="0" t="0" r="0" b="0"/>
          <a:pathLst>
            <a:path>
              <a:moveTo>
                <a:pt x="475701" y="0"/>
              </a:moveTo>
              <a:lnTo>
                <a:pt x="475701" y="176678"/>
              </a:lnTo>
              <a:lnTo>
                <a:pt x="0" y="176678"/>
              </a:lnTo>
              <a:lnTo>
                <a:pt x="0" y="26985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F0B727-3CA7-49DB-A2A5-3D8A1A0BA137}">
      <dsp:nvSpPr>
        <dsp:cNvPr id="0" name=""/>
        <dsp:cNvSpPr/>
      </dsp:nvSpPr>
      <dsp:spPr>
        <a:xfrm>
          <a:off x="1448610" y="1231508"/>
          <a:ext cx="3501429" cy="812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9236"/>
              </a:lnTo>
              <a:lnTo>
                <a:pt x="3501429" y="719236"/>
              </a:lnTo>
              <a:lnTo>
                <a:pt x="3501429" y="8124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965A1-3DC2-4F5D-B086-F0631911B7EE}">
      <dsp:nvSpPr>
        <dsp:cNvPr id="0" name=""/>
        <dsp:cNvSpPr/>
      </dsp:nvSpPr>
      <dsp:spPr>
        <a:xfrm>
          <a:off x="2809386" y="2408330"/>
          <a:ext cx="525821" cy="222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398"/>
              </a:lnTo>
              <a:lnTo>
                <a:pt x="525821" y="129398"/>
              </a:lnTo>
              <a:lnTo>
                <a:pt x="525821" y="2225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91B8A-AA21-475C-8342-62116EA22A0B}">
      <dsp:nvSpPr>
        <dsp:cNvPr id="0" name=""/>
        <dsp:cNvSpPr/>
      </dsp:nvSpPr>
      <dsp:spPr>
        <a:xfrm>
          <a:off x="2261468" y="2408330"/>
          <a:ext cx="547917" cy="222574"/>
        </a:xfrm>
        <a:custGeom>
          <a:avLst/>
          <a:gdLst/>
          <a:ahLst/>
          <a:cxnLst/>
          <a:rect l="0" t="0" r="0" b="0"/>
          <a:pathLst>
            <a:path>
              <a:moveTo>
                <a:pt x="547917" y="0"/>
              </a:moveTo>
              <a:lnTo>
                <a:pt x="547917" y="129398"/>
              </a:lnTo>
              <a:lnTo>
                <a:pt x="0" y="129398"/>
              </a:lnTo>
              <a:lnTo>
                <a:pt x="0" y="2225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0D671-C3CB-47A6-ABAB-DE0B2DE51DDC}">
      <dsp:nvSpPr>
        <dsp:cNvPr id="0" name=""/>
        <dsp:cNvSpPr/>
      </dsp:nvSpPr>
      <dsp:spPr>
        <a:xfrm>
          <a:off x="1448610" y="1231508"/>
          <a:ext cx="1360775" cy="73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9952"/>
              </a:lnTo>
              <a:lnTo>
                <a:pt x="1360775" y="639952"/>
              </a:lnTo>
              <a:lnTo>
                <a:pt x="1360775" y="7331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259BE-9A66-4059-8DCA-3D58A0D1D33E}">
      <dsp:nvSpPr>
        <dsp:cNvPr id="0" name=""/>
        <dsp:cNvSpPr/>
      </dsp:nvSpPr>
      <dsp:spPr>
        <a:xfrm>
          <a:off x="835263" y="2408330"/>
          <a:ext cx="352465" cy="222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398"/>
              </a:lnTo>
              <a:lnTo>
                <a:pt x="352465" y="129398"/>
              </a:lnTo>
              <a:lnTo>
                <a:pt x="352465" y="2225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4A790-1359-46DE-9409-07CAF6DB66A1}">
      <dsp:nvSpPr>
        <dsp:cNvPr id="0" name=""/>
        <dsp:cNvSpPr/>
      </dsp:nvSpPr>
      <dsp:spPr>
        <a:xfrm>
          <a:off x="280513" y="2408330"/>
          <a:ext cx="554750" cy="222574"/>
        </a:xfrm>
        <a:custGeom>
          <a:avLst/>
          <a:gdLst/>
          <a:ahLst/>
          <a:cxnLst/>
          <a:rect l="0" t="0" r="0" b="0"/>
          <a:pathLst>
            <a:path>
              <a:moveTo>
                <a:pt x="554750" y="0"/>
              </a:moveTo>
              <a:lnTo>
                <a:pt x="554750" y="129398"/>
              </a:lnTo>
              <a:lnTo>
                <a:pt x="0" y="129398"/>
              </a:lnTo>
              <a:lnTo>
                <a:pt x="0" y="22257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ECFF81-8F1D-49CE-AF9F-592D208303B5}">
      <dsp:nvSpPr>
        <dsp:cNvPr id="0" name=""/>
        <dsp:cNvSpPr/>
      </dsp:nvSpPr>
      <dsp:spPr>
        <a:xfrm>
          <a:off x="835263" y="1231508"/>
          <a:ext cx="613346" cy="733128"/>
        </a:xfrm>
        <a:custGeom>
          <a:avLst/>
          <a:gdLst/>
          <a:ahLst/>
          <a:cxnLst/>
          <a:rect l="0" t="0" r="0" b="0"/>
          <a:pathLst>
            <a:path>
              <a:moveTo>
                <a:pt x="613346" y="0"/>
              </a:moveTo>
              <a:lnTo>
                <a:pt x="613346" y="639952"/>
              </a:lnTo>
              <a:lnTo>
                <a:pt x="0" y="639952"/>
              </a:lnTo>
              <a:lnTo>
                <a:pt x="0" y="7331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DC1B6-BD99-4E3A-A53B-D10D0B07D955}">
      <dsp:nvSpPr>
        <dsp:cNvPr id="0" name=""/>
        <dsp:cNvSpPr/>
      </dsp:nvSpPr>
      <dsp:spPr>
        <a:xfrm>
          <a:off x="381003" y="304800"/>
          <a:ext cx="2135214" cy="9267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 IMPLEMENTING UV DISINFECTION SYSTEM </a:t>
          </a:r>
        </a:p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TREATMENT</a:t>
          </a:r>
        </a:p>
      </dsp:txBody>
      <dsp:txXfrm>
        <a:off x="381003" y="304800"/>
        <a:ext cx="2135214" cy="926707"/>
      </dsp:txXfrm>
    </dsp:sp>
    <dsp:sp modelId="{69569A2D-31CB-4A02-AE11-73ACBB034D3C}">
      <dsp:nvSpPr>
        <dsp:cNvPr id="0" name=""/>
        <dsp:cNvSpPr/>
      </dsp:nvSpPr>
      <dsp:spPr>
        <a:xfrm>
          <a:off x="391569" y="1964636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sp:txBody>
      <dsp:txXfrm>
        <a:off x="391569" y="1964636"/>
        <a:ext cx="887387" cy="443693"/>
      </dsp:txXfrm>
    </dsp:sp>
    <dsp:sp modelId="{C9D75EAE-56D9-476E-B30D-848A7FE8CE76}">
      <dsp:nvSpPr>
        <dsp:cNvPr id="0" name=""/>
        <dsp:cNvSpPr/>
      </dsp:nvSpPr>
      <dsp:spPr>
        <a:xfrm>
          <a:off x="3342" y="2630905"/>
          <a:ext cx="554342" cy="402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AGRICULTUR</a:t>
          </a: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E</a:t>
          </a:r>
        </a:p>
      </dsp:txBody>
      <dsp:txXfrm>
        <a:off x="3342" y="2630905"/>
        <a:ext cx="554342" cy="402993"/>
      </dsp:txXfrm>
    </dsp:sp>
    <dsp:sp modelId="{F258C944-901E-4BA7-977A-FA2954A80406}">
      <dsp:nvSpPr>
        <dsp:cNvPr id="0" name=""/>
        <dsp:cNvSpPr/>
      </dsp:nvSpPr>
      <dsp:spPr>
        <a:xfrm>
          <a:off x="744035" y="263090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COMMUNITIES</a:t>
          </a: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 </a:t>
          </a:r>
        </a:p>
      </dsp:txBody>
      <dsp:txXfrm>
        <a:off x="744035" y="2630905"/>
        <a:ext cx="887387" cy="443693"/>
      </dsp:txXfrm>
    </dsp:sp>
    <dsp:sp modelId="{99DD65DB-367C-4EDC-8035-3AD5C38A05F1}">
      <dsp:nvSpPr>
        <dsp:cNvPr id="0" name=""/>
        <dsp:cNvSpPr/>
      </dsp:nvSpPr>
      <dsp:spPr>
        <a:xfrm>
          <a:off x="2365692" y="1964636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sp:txBody>
      <dsp:txXfrm>
        <a:off x="2365692" y="1964636"/>
        <a:ext cx="887387" cy="443693"/>
      </dsp:txXfrm>
    </dsp:sp>
    <dsp:sp modelId="{37E228DD-78C8-40C1-A8FF-EEA42EB97FCD}">
      <dsp:nvSpPr>
        <dsp:cNvPr id="0" name=""/>
        <dsp:cNvSpPr/>
      </dsp:nvSpPr>
      <dsp:spPr>
        <a:xfrm>
          <a:off x="1817774" y="263090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BUSINISESS</a:t>
          </a:r>
        </a:p>
      </dsp:txBody>
      <dsp:txXfrm>
        <a:off x="1817774" y="2630905"/>
        <a:ext cx="887387" cy="443693"/>
      </dsp:txXfrm>
    </dsp:sp>
    <dsp:sp modelId="{B3C1B3E5-09D3-4C02-BFAE-35FFDC3D04D6}">
      <dsp:nvSpPr>
        <dsp:cNvPr id="0" name=""/>
        <dsp:cNvSpPr/>
      </dsp:nvSpPr>
      <dsp:spPr>
        <a:xfrm>
          <a:off x="2891513" y="263090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INDUSTRIES</a:t>
          </a:r>
        </a:p>
      </dsp:txBody>
      <dsp:txXfrm>
        <a:off x="2891513" y="2630905"/>
        <a:ext cx="887387" cy="443693"/>
      </dsp:txXfrm>
    </dsp:sp>
    <dsp:sp modelId="{4ED2FE8E-7D3C-4B26-A7DC-340200ED6FF1}">
      <dsp:nvSpPr>
        <dsp:cNvPr id="0" name=""/>
        <dsp:cNvSpPr/>
      </dsp:nvSpPr>
      <dsp:spPr>
        <a:xfrm>
          <a:off x="4506346" y="2043920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sp:txBody>
      <dsp:txXfrm>
        <a:off x="4506346" y="2043920"/>
        <a:ext cx="887387" cy="443693"/>
      </dsp:txXfrm>
    </dsp:sp>
    <dsp:sp modelId="{6BCB4AE4-4F35-4121-9803-CD0971900567}">
      <dsp:nvSpPr>
        <dsp:cNvPr id="0" name=""/>
        <dsp:cNvSpPr/>
      </dsp:nvSpPr>
      <dsp:spPr>
        <a:xfrm>
          <a:off x="4030644" y="2757469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SC</a:t>
          </a:r>
          <a:r>
            <a:rPr lang="en-US" sz="700" b="1" kern="1200" dirty="0" smtClean="0">
              <a:solidFill>
                <a:schemeClr val="tx1"/>
              </a:solidFill>
            </a:rPr>
            <a:t>HOOL</a:t>
          </a:r>
          <a:endParaRPr kumimoji="0" lang="en-US" sz="7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endParaRPr>
        </a:p>
      </dsp:txBody>
      <dsp:txXfrm>
        <a:off x="4030644" y="2757469"/>
        <a:ext cx="887387" cy="443693"/>
      </dsp:txXfrm>
    </dsp:sp>
    <dsp:sp modelId="{30EC54CE-A2FE-4115-BF0D-D88562B4D9B2}">
      <dsp:nvSpPr>
        <dsp:cNvPr id="0" name=""/>
        <dsp:cNvSpPr/>
      </dsp:nvSpPr>
      <dsp:spPr>
        <a:xfrm>
          <a:off x="5061327" y="267818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PARK</a:t>
          </a:r>
        </a:p>
      </dsp:txBody>
      <dsp:txXfrm>
        <a:off x="5061327" y="2678185"/>
        <a:ext cx="887387" cy="443693"/>
      </dsp:txXfrm>
    </dsp:sp>
    <dsp:sp modelId="{B8A89919-71C7-4AE2-8750-CA396FC8607E}">
      <dsp:nvSpPr>
        <dsp:cNvPr id="0" name=""/>
        <dsp:cNvSpPr/>
      </dsp:nvSpPr>
      <dsp:spPr>
        <a:xfrm>
          <a:off x="6649600" y="2000860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WASTEWATER TREATMENT</a:t>
          </a:r>
        </a:p>
      </dsp:txBody>
      <dsp:txXfrm>
        <a:off x="6649600" y="2000860"/>
        <a:ext cx="887387" cy="443693"/>
      </dsp:txXfrm>
    </dsp:sp>
    <dsp:sp modelId="{138E88DE-AC6C-48F9-9A93-CB4AA8313C28}">
      <dsp:nvSpPr>
        <dsp:cNvPr id="0" name=""/>
        <dsp:cNvSpPr/>
      </dsp:nvSpPr>
      <dsp:spPr>
        <a:xfrm>
          <a:off x="6112731" y="263090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GOVERNMENT BUIILDING</a:t>
          </a:r>
        </a:p>
      </dsp:txBody>
      <dsp:txXfrm>
        <a:off x="6112731" y="2630905"/>
        <a:ext cx="887387" cy="443693"/>
      </dsp:txXfrm>
    </dsp:sp>
    <dsp:sp modelId="{967503C0-93B1-46DF-AABF-5E47FD71678F}">
      <dsp:nvSpPr>
        <dsp:cNvPr id="0" name=""/>
        <dsp:cNvSpPr/>
      </dsp:nvSpPr>
      <dsp:spPr>
        <a:xfrm>
          <a:off x="7122693" y="2678185"/>
          <a:ext cx="887387" cy="4436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8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7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rPr>
            <a:t>AIRPORT</a:t>
          </a:r>
        </a:p>
      </dsp:txBody>
      <dsp:txXfrm>
        <a:off x="7122693" y="2678185"/>
        <a:ext cx="887387" cy="443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410075"/>
            <a:ext cx="555625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fld id="{F78A5E34-B661-4D2D-B190-C5B15925D5A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FF960C-47E2-472D-B342-4EFB7D7D7A8B}" type="slidenum">
              <a:rPr lang="en-US"/>
              <a:pPr/>
              <a:t>1</a:t>
            </a:fld>
            <a:endParaRPr lang="en-US"/>
          </a:p>
        </p:txBody>
      </p:sp>
      <p:sp>
        <p:nvSpPr>
          <p:cNvPr id="6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FD6E0C-65A1-4195-9BA7-CB7582B698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4082B-FAE7-48D4-821D-254511A92C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A4421-4CE1-4E86-8F35-4766E485CD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FE8A9-A531-4A4F-9124-F838B4BC02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C671B3-C91D-4120-96D3-AB2E6C63BD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67860-C655-4C70-BB83-BD4BAC5FDE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C4204-748E-415F-B52F-F256665961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B43B3-3F00-41DA-9C81-B2CE00AA5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87F58-A7A7-4221-922F-89245016C3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446DE-E958-47D3-B244-BE191AD259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C19AA-1F77-4633-A52B-01C3231FC1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fld id="{93FC5446-0932-41D6-B67E-5BBE0797B1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533400" y="1143000"/>
          <a:ext cx="8077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47" name="Rectangle 7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53400" cy="411162"/>
          </a:xfrm>
          <a:noFill/>
          <a:ln/>
        </p:spPr>
        <p:txBody>
          <a:bodyPr anchor="b"/>
          <a:lstStyle/>
          <a:p>
            <a:r>
              <a:rPr lang="en-US" sz="1600" dirty="0" smtClean="0"/>
              <a:t>Smas</a:t>
            </a:r>
            <a:r>
              <a:rPr lang="en-US" sz="16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</a:t>
            </a:r>
            <a:r>
              <a:rPr lang="en-US" sz="1600" dirty="0" smtClean="0"/>
              <a:t>ing Affordable Water</a:t>
            </a:r>
            <a:endParaRPr lang="en-US" sz="1600" dirty="0"/>
          </a:p>
        </p:txBody>
      </p:sp>
      <p:sp>
        <p:nvSpPr>
          <p:cNvPr id="8" name="Right Arrow 7"/>
          <p:cNvSpPr/>
          <p:nvPr/>
        </p:nvSpPr>
        <p:spPr bwMode="auto">
          <a:xfrm flipV="1">
            <a:off x="4495800" y="1600200"/>
            <a:ext cx="2209800" cy="426718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2971800" y="1828800"/>
            <a:ext cx="3581400" cy="762000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0" y="1981200"/>
            <a:ext cx="289560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i="1" dirty="0" smtClean="0"/>
              <a:t>CLEAN WATER COME OUT SAFELY IN T</a:t>
            </a:r>
            <a:r>
              <a:rPr lang="en-US" b="1" i="1" dirty="0" smtClean="0">
                <a:solidFill>
                  <a:schemeClr val="tx1"/>
                </a:solidFill>
              </a:rPr>
              <a:t>H</a:t>
            </a:r>
            <a:r>
              <a:rPr lang="en-US" b="1" i="1" dirty="0" smtClean="0"/>
              <a:t>E ENVIRONMENT</a:t>
            </a:r>
            <a:endParaRPr lang="en-US" b="1" i="1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3048000" y="1676400"/>
            <a:ext cx="3352800" cy="914400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ganization chart">
  <a:themeElements>
    <a:clrScheme name="tp1082[1]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p1082[1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p1082[1]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1082[1]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1082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1082[1]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1082[1]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1082[1]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1082[1]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Organization chart</Template>
  <TotalTime>101</TotalTime>
  <Words>35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Times New Roman</vt:lpstr>
      <vt:lpstr>Organization chart</vt:lpstr>
      <vt:lpstr>Smashing Affordable Water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Smashing Affordable Water</dc:title>
  <dc:creator>Louisa</dc:creator>
  <cp:lastModifiedBy>Louisa</cp:lastModifiedBy>
  <cp:revision>13</cp:revision>
  <dcterms:created xsi:type="dcterms:W3CDTF">2020-05-21T09:43:30Z</dcterms:created>
  <dcterms:modified xsi:type="dcterms:W3CDTF">2020-05-21T11:24:38Z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TC060889761033</vt:lpwstr>
  </property>
</Properties>
</file>