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8E666-E0BC-4720-982F-45092FA68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6993E1-D550-4D9F-AA16-81120DCCC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2675B-B969-4914-955F-612C5BB45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D397E-058D-4B15-A15E-6A8A6F8F3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028F3-6873-4614-B787-B3149518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23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7476-805F-47E8-BB22-39A193852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BE015-A252-44DD-B9C0-2D9FDBC46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78899-DAFD-4C3C-877A-76CDE7481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55F8B-7698-4C70-BC8C-0A24A112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21EBB-8421-4411-B4A2-2C0EA67DE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0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3A36-C1A5-41D5-BCCE-20BF05E0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B0BE9-2763-4ED9-8DB9-5637E83ED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43A57-1173-4CC7-B8FE-7392B1693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3E901-2AE9-496D-BDB5-52C9A39D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E0743-BC0A-4F48-A231-5B5961062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65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01F6B-F207-4A7C-83F5-32141215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C07A2-3ACB-4A4E-B444-F7BE72C565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DD886-D832-4FE5-84DE-F619C6522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B47F8-CA24-4653-BA36-9D6F1964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A23C3-10EC-4858-BB8F-5C2A5F819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F7AF5-C261-4767-87C8-980AA8C2C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99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5B89-3057-4BDA-9343-B48649D76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C5DB5-B466-4070-9D45-210BB6C17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EAB0F9-1611-4279-88B8-97BD73F3B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841BA7-4FF8-4D27-AF54-00D92BBE65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48C3B7-5D46-4140-B32C-8A37A9B22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3BF0B7-0712-4DCA-A147-44F034281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390E6D-BC4A-406D-94D6-0575EBF2D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C969C5-FF21-48D8-B496-EB95BF03F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25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33C6C-4A76-419C-8264-42BCE5DCE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10D8D9-244D-400C-94C8-77D31D728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F59ED-E6D5-46C3-9739-2CE02F1F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3ACB6-7AAE-4263-84F3-A62BFDE4E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83CB04-B430-4304-86C7-4C7DA5DD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9E8913-A552-42C5-B0EF-5FCB0EF33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397F1-2A30-4828-9296-73F5C00F7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6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9A12A-2250-4771-B623-D9CBE0EF2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3CF43-D46F-43D9-AB07-7BBE2D938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EF812-272A-42BC-9140-9E2C48140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8E28C-AA80-4A75-88F7-A47B10B99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8AD99-48EB-4334-B0B0-572E0F19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9ED38-3BB3-4003-AC44-5365DF1D2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88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5D4F-9428-42DD-89BD-42796AB1C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DFBD15-B1DF-4524-B2AB-983A7728E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9C95F-904B-47AF-9352-716307527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9D9CF-FC78-4847-84EF-D09193AF8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9560-E1EC-4361-BD6C-E7B800472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487BA-FA35-455E-A6E3-276DFBB8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33B17-1EEB-4B9F-9BED-3F14A98E8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4CD9A7-DF85-4356-A38F-A63E52383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AF7A5-5DAD-458B-86D6-8FF98E53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19119-E5A4-4641-A1FA-A9B1A4051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04D1B-302D-4489-A76E-AE3130AE0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3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FE945E-9434-4AB5-8672-C3A202585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601F5E-7F62-4580-ABB3-789B42FFD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D310D-0603-49A6-B81C-8BBD6814E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EFEE-E1D5-4ACF-9FE0-94B28E077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2EBE5-8D86-46E4-B10D-58D82840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5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3A3B1F-CDF1-44BA-AEEA-4E5EF515E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7C288-D24F-4438-87F3-CCFEF9FBF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6A80B-24AA-4681-9EFF-46F5898342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9669D-9018-4F4E-8EC3-31E2B216340A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4F3C3-2475-4753-999C-E538FBE76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76707-F074-4F64-8788-AF13B42D8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D52F0-EFE3-40CA-AB90-5FAB46AE4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8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CDC44E8-F489-4458-921B-5FDD6853C2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7834" r="5299" b="6122"/>
          <a:stretch/>
        </p:blipFill>
        <p:spPr bwMode="auto">
          <a:xfrm>
            <a:off x="888643" y="734096"/>
            <a:ext cx="10406130" cy="549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2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 Montgomery</dc:creator>
  <cp:lastModifiedBy>Joy Montgomery</cp:lastModifiedBy>
  <cp:revision>3</cp:revision>
  <dcterms:created xsi:type="dcterms:W3CDTF">2020-05-13T05:34:59Z</dcterms:created>
  <dcterms:modified xsi:type="dcterms:W3CDTF">2020-05-13T22:43:37Z</dcterms:modified>
</cp:coreProperties>
</file>