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83" d="100"/>
          <a:sy n="83" d="100"/>
        </p:scale>
        <p:origin x="30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501AB-28EF-4D1C-9A6C-5865E9DA4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22D339-1513-4A10-9F57-1ECB6ABD7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5558D-8ED9-4518-92AE-C790AAC6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4A3A0-2488-45D7-B483-1BD4C644F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EF5D4-B8A7-4FB3-A0F9-06EFCA9C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6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E0FC-8367-4CAC-8ABB-92FE29363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31E47-C47E-4E48-94B7-D7D4E9A7D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BA41F-F805-4340-8A4E-389954F6D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DAD8C-8B50-4047-A7DB-9B2057078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296E1-776A-4397-B528-E6808FB7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7E23-2D5A-4E86-B730-7E89D47BE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23F52-225E-4A3F-8A35-2D075414D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A9014-9DCF-4540-99DE-BA48F91A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DD01C-CB7D-443A-9754-C82BD3DF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BF68A-221B-47AC-A7E8-6B7761F4C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03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4D37C-FC46-47B1-B8C2-50945279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0E171-BAE2-4899-B547-711EE07E5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F3792B-E26A-4237-91B0-4EA3B5F0C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DB212-F8E6-431A-BE3C-6A5B64F95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AB5C2-F6FE-4DAA-98C4-65A0F380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9CBCB-0E96-44DF-BBCC-4E66D8B1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9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13A73-D3EA-4ABF-B0C0-044AD092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084E6-03D5-4E9C-82A2-235ACD321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E154D-2773-4129-8F5F-DBC9C9D99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4520C-FCBA-4810-A7CF-665E7653DF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8C62EF-E32D-487A-8B6F-1A1CEB755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7F842A-74FD-4A56-B9A3-1E57E308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6A7A9-1C86-435E-8496-97B0F303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CC4830-04A4-4F1B-B034-3FBD46B47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8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9220-D4E9-4718-82F3-B16C7DA26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8F2F58-583D-4169-A3E1-8C6D8B22A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0F495-4623-4309-9717-F196B0E6F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9C8E0-4077-4008-83D7-51E3CCBD7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0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A3749E-0781-4227-BCBD-BB9F5C871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0135A7-709F-4DE4-B7B2-93FCB0354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EF98B-CF16-4358-A4FE-5A0ECEAF2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02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201DF-FEB9-489E-BD26-A27E5C9E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85D23-B775-4F4D-A2D6-1B6CBE0A6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BB4E3-E712-4EDF-96D5-DC18D03E1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92ADD9-801D-4549-A733-B8A24F361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C47E3-313A-47A6-A6E0-92AED277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9F081-4770-42F2-8267-667CEDCE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5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FFB48-619E-47BA-8B78-C7CEB1110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448DF1-0D55-46E0-8247-89E257F65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CC633-3420-4B43-969B-E2314A385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CEEAF-0E6A-498F-BFF8-161C593FF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B61ED-B6BA-4C14-8DD2-FC0F78EBA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9DDE6-5029-4776-959C-E3213C3C8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5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7E8D-DE98-4B50-8DDF-47802EA4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A2A63-2D4E-4DDD-93AA-D9660B31D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4D72B6-9459-4B1A-B62F-502DF44D0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C7AC1-0969-443C-8D50-4AC493393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7F986-FB45-4332-A91F-F19350B2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97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30D8AB-F330-4050-9985-BD78A1599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3D123-F9C1-4ADD-AFFD-173E0891A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D64365-CE0D-4263-8572-57C8D7EDD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3553C-CE93-4196-AF64-AB2E1E73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67EA6-E970-43E7-9FE3-1524F369F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3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030C06-9709-4EBA-A821-D7A2F3463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D18E0-7A32-4D37-B618-DA1B171E3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1CB3-54D9-4445-89E4-B5D015215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40F15-02F7-4D48-AC7C-8CF67ADD7260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B4EEE-FAFF-4849-A77B-6CCCA4609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A00B1-8502-4D2E-AFD4-5F1C87C3B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06B79-DFD4-4AA4-9ABE-73608A2DE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24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0A0D-3E0F-48B8-B43D-04641E409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63D752-F2F9-404C-BF26-7F019F992D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5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sh swimming under water&#10;&#10;Description automatically generated">
            <a:extLst>
              <a:ext uri="{FF2B5EF4-FFF2-40B4-BE49-F238E27FC236}">
                <a16:creationId xmlns:a16="http://schemas.microsoft.com/office/drawing/2014/main" id="{27B12B4D-72CC-4D28-8D38-269541936E9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" y="0"/>
            <a:ext cx="12392434" cy="51643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35008B-BBCC-40BB-B281-B89987567B88}"/>
              </a:ext>
            </a:extLst>
          </p:cNvPr>
          <p:cNvSpPr/>
          <p:nvPr/>
        </p:nvSpPr>
        <p:spPr>
          <a:xfrm>
            <a:off x="373812" y="822385"/>
            <a:ext cx="10802458" cy="5388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Invisible Field Guidance System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Whooshh Innovations, Inc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water diversions to intakes, it’s all about improving ways to keep fish out of danger.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Various forms of electrical barriers and guidance systems have been tried over the years, with varying levels of success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Issues with such systems have included fish safety, guidance efficacy, high power consumption, and limited flow effectiveness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Whooshh invisible field guidance system, modeled after an electric fish blocking system developed in China, is a fundamental advancement over current technology.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pulse electrical field continually adapts to optimize the electrical field to changing river conditions.  This keeps fish safe, power consumption low, and remains effective in variable flow conditions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distance of the electrical field can be extended to the full depth of the waterway.  This means that you are not limited to just shallow, slow-moving water.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pulse electrical field radiates horizontally from the vertical electrodes, allowing fish to sense voltage change and turn away from the “danger.”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allows for better fish guidance, channeling fish away from a water diversion or intake at a hydropower dam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1413551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201</Words>
  <Application>Microsoft Office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Symbol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Janine Bryan</dc:creator>
  <cp:lastModifiedBy>Janine Bryan</cp:lastModifiedBy>
  <cp:revision>2</cp:revision>
  <dcterms:created xsi:type="dcterms:W3CDTF">2020-05-13T20:34:01Z</dcterms:created>
  <dcterms:modified xsi:type="dcterms:W3CDTF">2020-05-13T20:43:53Z</dcterms:modified>
</cp:coreProperties>
</file>