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9" r:id="rId5"/>
    <p:sldId id="261" r:id="rId6"/>
    <p:sldId id="258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2214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7CF2-0D94-4E8F-B78C-66CA1A79B9C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6ABFD-F978-47D3-9ADF-B021F50A5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ih.gov/pmc/articles/PMC3869156/" TargetMode="External"/><Relationship Id="rId2" Type="http://schemas.openxmlformats.org/officeDocument/2006/relationships/hyperlink" Target="https://en.wikipedia.org/wiki/Fish_scre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61ED1-9007-48BC-920D-A0D0F0AB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>
            <a:normAutofit/>
          </a:bodyPr>
          <a:lstStyle/>
          <a:p>
            <a:r>
              <a:rPr lang="en-US" sz="1600" dirty="0"/>
              <a:t>Funny Fish</a:t>
            </a:r>
            <a:endParaRPr lang="en-AS" sz="16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EEE125-3863-4052-8F20-93D9195DF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854076"/>
            <a:ext cx="5360056" cy="498316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C29777-DF52-4096-B41F-6D75155F3088}"/>
              </a:ext>
            </a:extLst>
          </p:cNvPr>
          <p:cNvSpPr txBox="1"/>
          <p:nvPr/>
        </p:nvSpPr>
        <p:spPr>
          <a:xfrm>
            <a:off x="5943600" y="62484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Antonina Te’o</a:t>
            </a:r>
            <a:endParaRPr lang="en-AS" sz="1100" dirty="0"/>
          </a:p>
        </p:txBody>
      </p:sp>
    </p:spTree>
    <p:extLst>
      <p:ext uri="{BB962C8B-B14F-4D97-AF65-F5344CB8AC3E}">
        <p14:creationId xmlns:p14="http://schemas.microsoft.com/office/powerpoint/2010/main" val="1751223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305800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ee the source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6106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600200"/>
            <a:ext cx="609600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Passive screens</a:t>
            </a:r>
            <a:r>
              <a:rPr lang="en-US" sz="1100" dirty="0"/>
              <a:t>:</a:t>
            </a:r>
          </a:p>
          <a:p>
            <a:r>
              <a:rPr lang="en-US" sz="1100" dirty="0"/>
              <a:t>	Self cleaning</a:t>
            </a:r>
          </a:p>
          <a:p>
            <a:r>
              <a:rPr lang="en-US" sz="1100" dirty="0"/>
              <a:t>	Self cleaning pump intake screen </a:t>
            </a:r>
          </a:p>
          <a:p>
            <a:r>
              <a:rPr lang="en-US" sz="1100" dirty="0"/>
              <a:t>	Self cleaning irrigation screens</a:t>
            </a:r>
          </a:p>
          <a:p>
            <a:r>
              <a:rPr lang="en-US" sz="1100" dirty="0"/>
              <a:t>	Water intake screen </a:t>
            </a:r>
          </a:p>
          <a:p>
            <a:r>
              <a:rPr lang="en-US" sz="1100" dirty="0"/>
              <a:t>	Pump suction</a:t>
            </a:r>
          </a:p>
          <a:p>
            <a:r>
              <a:rPr lang="en-US" sz="1100" dirty="0" err="1"/>
              <a:t>Coanda</a:t>
            </a:r>
            <a:r>
              <a:rPr lang="en-US" sz="1100" dirty="0"/>
              <a:t> Screen has strong points of high flow capacity screen and can be adopted using </a:t>
            </a:r>
            <a:r>
              <a:rPr lang="en-US" sz="1100" dirty="0" err="1"/>
              <a:t>Aquashear</a:t>
            </a:r>
            <a:r>
              <a:rPr lang="en-US" sz="1100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2F8103-FDBD-4D26-ADD2-6D6CE093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609600"/>
            <a:ext cx="8229600" cy="381000"/>
          </a:xfrm>
        </p:spPr>
        <p:txBody>
          <a:bodyPr>
            <a:noAutofit/>
          </a:bodyPr>
          <a:lstStyle/>
          <a:p>
            <a:r>
              <a:rPr lang="en-US" sz="1600" b="1" dirty="0"/>
              <a:t>Technical Notes and Guidelines of Passive </a:t>
            </a:r>
            <a:r>
              <a:rPr lang="en-US" sz="1600" b="1" dirty="0" err="1"/>
              <a:t>Coanda</a:t>
            </a:r>
            <a:r>
              <a:rPr lang="en-US" sz="1600" b="1" dirty="0"/>
              <a:t> Screening: </a:t>
            </a:r>
            <a:br>
              <a:rPr lang="en-AS" sz="1600" b="1" dirty="0"/>
            </a:br>
            <a:endParaRPr lang="en-AS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42B6F-FD6D-4E9C-9CB7-7F4D3EC4B73D}"/>
              </a:ext>
            </a:extLst>
          </p:cNvPr>
          <p:cNvSpPr txBox="1"/>
          <p:nvPr/>
        </p:nvSpPr>
        <p:spPr>
          <a:xfrm>
            <a:off x="1219200" y="1066800"/>
            <a:ext cx="72390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Standard Application flow diversion at an elevation drop.</a:t>
            </a:r>
            <a:endParaRPr lang="en-A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Strong Point of the screen has a high flow capacity and can be designed using USBR </a:t>
            </a:r>
            <a:r>
              <a:rPr lang="en-US" sz="1100" dirty="0" err="1"/>
              <a:t>Coanda</a:t>
            </a:r>
            <a:r>
              <a:rPr lang="en-US" sz="1100" dirty="0"/>
              <a:t> Screen design program </a:t>
            </a:r>
            <a:endParaRPr lang="en-A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Challenges are controlling the bypass flow and possible dewatering of the screen toe and loss of bypass flow during flows.</a:t>
            </a:r>
            <a:endParaRPr lang="en-A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Self cleaning screen material, self cleaning pump intake screen, self cleaning irrigation screens, self cleaning water intake and the pump suction.</a:t>
            </a:r>
            <a:endParaRPr lang="en-A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The flow capacity at one cubic feet by square feet and do not need power requirement for fish and debris are transported by non-diverted flow passing over screen surface. </a:t>
            </a:r>
            <a:endParaRPr lang="en-AS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The screen are commercially available if plan to install in larger dams, rivers and lake.</a:t>
            </a:r>
            <a:endParaRPr lang="en-AS" sz="1100" dirty="0"/>
          </a:p>
        </p:txBody>
      </p:sp>
    </p:spTree>
    <p:extLst>
      <p:ext uri="{BB962C8B-B14F-4D97-AF65-F5344CB8AC3E}">
        <p14:creationId xmlns:p14="http://schemas.microsoft.com/office/powerpoint/2010/main" val="1871787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Image result for Coanda screen"/>
          <p:cNvSpPr>
            <a:spLocks noChangeAspect="1" noChangeArrowheads="1"/>
          </p:cNvSpPr>
          <p:nvPr/>
        </p:nvSpPr>
        <p:spPr bwMode="auto">
          <a:xfrm>
            <a:off x="63500" y="-814388"/>
            <a:ext cx="2257425" cy="17049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See the source 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963615"/>
            <a:ext cx="5114177" cy="293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4A7991-4BF2-4F3D-997F-A0D025D33904}"/>
              </a:ext>
            </a:extLst>
          </p:cNvPr>
          <p:cNvSpPr txBox="1"/>
          <p:nvPr/>
        </p:nvSpPr>
        <p:spPr>
          <a:xfrm>
            <a:off x="1447800" y="6096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Passive Screen Diagram of </a:t>
            </a:r>
            <a:r>
              <a:rPr lang="en-US" dirty="0" err="1"/>
              <a:t>Coanda</a:t>
            </a:r>
            <a:r>
              <a:rPr lang="en-US" dirty="0"/>
              <a:t> Screen</a:t>
            </a:r>
            <a:endParaRPr lang="en-A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F8E85-1AB0-4343-95E4-202C7415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REFERENCE: </a:t>
            </a:r>
            <a:br>
              <a:rPr lang="en-AS" sz="1600" dirty="0"/>
            </a:br>
            <a:endParaRPr lang="en-A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CD345-6364-4840-BE2E-0813D2AD1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lvl="0">
              <a:buFont typeface="+mj-lt"/>
              <a:buAutoNum type="arabicPeriod"/>
            </a:pPr>
            <a:r>
              <a:rPr lang="en-US" sz="1100" dirty="0" err="1"/>
              <a:t>Someah</a:t>
            </a:r>
            <a:r>
              <a:rPr lang="en-US" sz="1100" dirty="0"/>
              <a:t>, </a:t>
            </a:r>
            <a:r>
              <a:rPr lang="en-US" sz="1100" dirty="0" err="1"/>
              <a:t>Kaveh.,Control</a:t>
            </a:r>
            <a:r>
              <a:rPr lang="en-US" sz="1100" dirty="0"/>
              <a:t> of  Invasive Carp Using Non-Physical Barriers., Ovivo Bringing water to life, USA.</a:t>
            </a:r>
            <a:endParaRPr lang="en-AS" sz="1100" dirty="0"/>
          </a:p>
          <a:p>
            <a:pPr lvl="0">
              <a:buFont typeface="+mj-lt"/>
              <a:buAutoNum type="arabicPeriod"/>
            </a:pPr>
            <a:r>
              <a:rPr lang="en-US" sz="1100" dirty="0"/>
              <a:t>US Department of Agriculture, Natural Resources Conservation Service, Technical Notes, Albuquerque, New Mexico, September 2013.</a:t>
            </a:r>
            <a:endParaRPr lang="en-AS" sz="1100" dirty="0"/>
          </a:p>
          <a:p>
            <a:pPr lvl="0">
              <a:buFont typeface="+mj-lt"/>
              <a:buAutoNum type="arabicPeriod"/>
            </a:pPr>
            <a:r>
              <a:rPr lang="en-US" sz="1100" dirty="0" err="1"/>
              <a:t>Mefford</a:t>
            </a:r>
            <a:r>
              <a:rPr lang="en-US" sz="1100" dirty="0"/>
              <a:t>, Brent., Pocket Guide to Screening Small Water Diversions, US Bureau of </a:t>
            </a:r>
            <a:r>
              <a:rPr lang="en-US" sz="1100" dirty="0" err="1"/>
              <a:t>Reclamation,Denver</a:t>
            </a:r>
            <a:r>
              <a:rPr lang="en-US" sz="1100" dirty="0"/>
              <a:t>. </a:t>
            </a:r>
            <a:endParaRPr lang="en-AS" sz="1100" dirty="0"/>
          </a:p>
          <a:p>
            <a:pPr lvl="0">
              <a:buFont typeface="+mj-lt"/>
              <a:buAutoNum type="arabicPeriod"/>
            </a:pPr>
            <a:r>
              <a:rPr lang="en-US" sz="1100" dirty="0"/>
              <a:t>Web site: </a:t>
            </a:r>
            <a:r>
              <a:rPr lang="en-US" sz="1100" u="sng" dirty="0">
                <a:hlinkClick r:id="rId2"/>
              </a:rPr>
              <a:t>https://en.wikipedia.org/wiki/Fish_screen</a:t>
            </a:r>
            <a:endParaRPr lang="en-AS" sz="1100" dirty="0"/>
          </a:p>
          <a:p>
            <a:pPr lvl="0">
              <a:buFont typeface="+mj-lt"/>
              <a:buAutoNum type="arabicPeriod"/>
            </a:pPr>
            <a:r>
              <a:rPr lang="en-US" sz="1100" dirty="0"/>
              <a:t>The Royal Society Publishing, February 2014. Web site: </a:t>
            </a:r>
            <a:r>
              <a:rPr lang="en-US" sz="1100" u="sng" dirty="0">
                <a:hlinkClick r:id="rId3"/>
              </a:rPr>
              <a:t>http://www.ncbi.nih.gov/pmc/articles/PMC3869156/</a:t>
            </a:r>
            <a:endParaRPr lang="en-AS" sz="1100" dirty="0"/>
          </a:p>
          <a:p>
            <a:pPr lvl="0">
              <a:buFont typeface="+mj-lt"/>
              <a:buAutoNum type="arabicPeriod"/>
            </a:pPr>
            <a:r>
              <a:rPr lang="en-US" sz="1100" dirty="0"/>
              <a:t> Walker, Kent., Wagner, Jason., Paquette, Christensen, Rick., Investigation of Fish Screen Cleaning by Air Burst and Water Jet System, U.S. Department of the Interior, Bureau of Reclamation , September 2017.</a:t>
            </a:r>
            <a:endParaRPr lang="en-AS" sz="1100" dirty="0"/>
          </a:p>
          <a:p>
            <a:pPr lvl="0">
              <a:buFont typeface="+mj-lt"/>
              <a:buAutoNum type="arabicPeriod"/>
            </a:pPr>
            <a:r>
              <a:rPr lang="en-US" sz="1100" dirty="0"/>
              <a:t>U.S. Army Corps of Engineers, Sensory Deterrent Systems, April 2012.</a:t>
            </a:r>
          </a:p>
          <a:p>
            <a:pPr lvl="0">
              <a:buFont typeface="+mj-lt"/>
              <a:buAutoNum type="arabicPeriod"/>
            </a:pPr>
            <a:endParaRPr lang="en-AS" sz="1800" dirty="0"/>
          </a:p>
          <a:p>
            <a:pPr marL="0" indent="0">
              <a:buNone/>
            </a:pPr>
            <a:r>
              <a:rPr lang="en-US" sz="1800" dirty="0"/>
              <a:t> </a:t>
            </a:r>
            <a:endParaRPr lang="en-AS" sz="1800" dirty="0"/>
          </a:p>
          <a:p>
            <a:endParaRPr lang="en-AS" dirty="0"/>
          </a:p>
        </p:txBody>
      </p:sp>
    </p:spTree>
    <p:extLst>
      <p:ext uri="{BB962C8B-B14F-4D97-AF65-F5344CB8AC3E}">
        <p14:creationId xmlns:p14="http://schemas.microsoft.com/office/powerpoint/2010/main" val="2690679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349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Funny Fish</vt:lpstr>
      <vt:lpstr>PowerPoint Presentation</vt:lpstr>
      <vt:lpstr>PowerPoint Presentation</vt:lpstr>
      <vt:lpstr>PowerPoint Presentation</vt:lpstr>
      <vt:lpstr>Technical Notes and Guidelines of Passive Coanda Screening:  </vt:lpstr>
      <vt:lpstr>PowerPoint Presentation</vt:lpstr>
      <vt:lpstr>REFERENCE: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Louisa</dc:creator>
  <cp:lastModifiedBy>Antonina Te'o</cp:lastModifiedBy>
  <cp:revision>29</cp:revision>
  <dcterms:created xsi:type="dcterms:W3CDTF">2020-05-11T00:11:17Z</dcterms:created>
  <dcterms:modified xsi:type="dcterms:W3CDTF">2020-05-13T03:01:53Z</dcterms:modified>
</cp:coreProperties>
</file>